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70" r:id="rId3"/>
    <p:sldMasterId id="2147483680" r:id="rId4"/>
    <p:sldMasterId id="2147483692" r:id="rId5"/>
    <p:sldMasterId id="2147483704" r:id="rId6"/>
  </p:sldMasterIdLst>
  <p:notesMasterIdLst>
    <p:notesMasterId r:id="rId45"/>
  </p:notesMasterIdLst>
  <p:sldIdLst>
    <p:sldId id="325" r:id="rId7"/>
    <p:sldId id="484" r:id="rId8"/>
    <p:sldId id="327" r:id="rId9"/>
    <p:sldId id="329" r:id="rId10"/>
    <p:sldId id="507" r:id="rId11"/>
    <p:sldId id="334" r:id="rId12"/>
    <p:sldId id="335" r:id="rId13"/>
    <p:sldId id="485" r:id="rId14"/>
    <p:sldId id="486" r:id="rId15"/>
    <p:sldId id="488" r:id="rId16"/>
    <p:sldId id="508" r:id="rId17"/>
    <p:sldId id="509" r:id="rId18"/>
    <p:sldId id="336" r:id="rId19"/>
    <p:sldId id="337" r:id="rId20"/>
    <p:sldId id="2753" r:id="rId21"/>
    <p:sldId id="487" r:id="rId22"/>
    <p:sldId id="2754" r:id="rId23"/>
    <p:sldId id="2755" r:id="rId24"/>
    <p:sldId id="2756" r:id="rId25"/>
    <p:sldId id="494" r:id="rId26"/>
    <p:sldId id="2757" r:id="rId27"/>
    <p:sldId id="264" r:id="rId28"/>
    <p:sldId id="294" r:id="rId29"/>
    <p:sldId id="269" r:id="rId30"/>
    <p:sldId id="295" r:id="rId31"/>
    <p:sldId id="296" r:id="rId32"/>
    <p:sldId id="297" r:id="rId33"/>
    <p:sldId id="288" r:id="rId34"/>
    <p:sldId id="298" r:id="rId35"/>
    <p:sldId id="275" r:id="rId36"/>
    <p:sldId id="2758" r:id="rId37"/>
    <p:sldId id="265" r:id="rId38"/>
    <p:sldId id="2759" r:id="rId39"/>
    <p:sldId id="290" r:id="rId40"/>
    <p:sldId id="2760" r:id="rId41"/>
    <p:sldId id="2761" r:id="rId42"/>
    <p:sldId id="2762" r:id="rId43"/>
    <p:sldId id="353"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heme" Target="theme/them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57ADB-BF12-412D-8FA6-9FA68988D1F1}" type="datetimeFigureOut">
              <a:rPr lang="en-US" smtClean="0"/>
              <a:t>8/27/2023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373D-C4AC-477D-A14F-A85F8778E3FA}" type="slidenum">
              <a:rPr lang="en-US" smtClean="0"/>
              <a:t>‹#›</a:t>
            </a:fld>
            <a:endParaRPr lang="en-US"/>
          </a:p>
        </p:txBody>
      </p:sp>
    </p:spTree>
    <p:extLst>
      <p:ext uri="{BB962C8B-B14F-4D97-AF65-F5344CB8AC3E}">
        <p14:creationId xmlns:p14="http://schemas.microsoft.com/office/powerpoint/2010/main" val="956238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rgbClr val="FFFF00"/>
                </a:solidFill>
              </a:rPr>
              <a:t>Thiết</a:t>
            </a:r>
            <a:r>
              <a:rPr lang="en-US" dirty="0">
                <a:solidFill>
                  <a:srgbClr val="FFFF00"/>
                </a:solidFill>
              </a:rPr>
              <a:t> </a:t>
            </a:r>
            <a:r>
              <a:rPr lang="en-US" dirty="0" err="1">
                <a:solidFill>
                  <a:srgbClr val="FFFF00"/>
                </a:solidFill>
              </a:rPr>
              <a:t>kế</a:t>
            </a:r>
            <a:r>
              <a:rPr lang="en-US" dirty="0">
                <a:solidFill>
                  <a:srgbClr val="FFFF00"/>
                </a:solidFill>
              </a:rPr>
              <a:t> </a:t>
            </a:r>
            <a:r>
              <a:rPr lang="en-US" dirty="0" err="1">
                <a:solidFill>
                  <a:srgbClr val="FFFF00"/>
                </a:solidFill>
              </a:rPr>
              <a:t>Hương</a:t>
            </a:r>
            <a:r>
              <a:rPr lang="en-US" dirty="0">
                <a:solidFill>
                  <a:srgbClr val="FFFF00"/>
                </a:solidFill>
              </a:rPr>
              <a:t> </a:t>
            </a:r>
            <a:r>
              <a:rPr lang="en-US" dirty="0" err="1">
                <a:solidFill>
                  <a:srgbClr val="FFFF00"/>
                </a:solidFill>
              </a:rPr>
              <a:t>Thảo</a:t>
            </a:r>
            <a:r>
              <a:rPr lang="en-US" dirty="0">
                <a:solidFill>
                  <a:srgbClr val="FFFF00"/>
                </a:solidFill>
              </a:rPr>
              <a:t> – </a:t>
            </a:r>
            <a:r>
              <a:rPr lang="en-US" dirty="0" err="1">
                <a:solidFill>
                  <a:srgbClr val="FFFF00"/>
                </a:solidFill>
              </a:rPr>
              <a:t>Zalo</a:t>
            </a:r>
            <a:r>
              <a:rPr lang="en-US" dirty="0">
                <a:solidFill>
                  <a:srgbClr val="FFFF00"/>
                </a:solidFill>
              </a:rPr>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2E5F2-B029-45CF-B8EC-408179FF8A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8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rgbClr val="FFFF00"/>
                </a:solidFill>
              </a:rPr>
              <a:t>Thiết</a:t>
            </a:r>
            <a:r>
              <a:rPr lang="en-US" dirty="0">
                <a:solidFill>
                  <a:srgbClr val="FFFF00"/>
                </a:solidFill>
              </a:rPr>
              <a:t> </a:t>
            </a:r>
            <a:r>
              <a:rPr lang="en-US" dirty="0" err="1">
                <a:solidFill>
                  <a:srgbClr val="FFFF00"/>
                </a:solidFill>
              </a:rPr>
              <a:t>kế</a:t>
            </a:r>
            <a:r>
              <a:rPr lang="en-US" dirty="0">
                <a:solidFill>
                  <a:srgbClr val="FFFF00"/>
                </a:solidFill>
              </a:rPr>
              <a:t> </a:t>
            </a:r>
            <a:r>
              <a:rPr lang="en-US" dirty="0" err="1">
                <a:solidFill>
                  <a:srgbClr val="FFFF00"/>
                </a:solidFill>
              </a:rPr>
              <a:t>Hương</a:t>
            </a:r>
            <a:r>
              <a:rPr lang="en-US" dirty="0">
                <a:solidFill>
                  <a:srgbClr val="FFFF00"/>
                </a:solidFill>
              </a:rPr>
              <a:t> </a:t>
            </a:r>
            <a:r>
              <a:rPr lang="en-US" dirty="0" err="1">
                <a:solidFill>
                  <a:srgbClr val="FFFF00"/>
                </a:solidFill>
              </a:rPr>
              <a:t>Thảo</a:t>
            </a:r>
            <a:r>
              <a:rPr lang="en-US" dirty="0">
                <a:solidFill>
                  <a:srgbClr val="FFFF00"/>
                </a:solidFill>
              </a:rPr>
              <a:t> – </a:t>
            </a:r>
            <a:r>
              <a:rPr lang="en-US" dirty="0" err="1">
                <a:solidFill>
                  <a:srgbClr val="FFFF00"/>
                </a:solidFill>
              </a:rPr>
              <a:t>Zalo</a:t>
            </a:r>
            <a:r>
              <a:rPr lang="en-US" dirty="0">
                <a:solidFill>
                  <a:srgbClr val="FFFF00"/>
                </a:solidFill>
              </a:rPr>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2E5F2-B029-45CF-B8EC-408179FF8A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2258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rgbClr val="FFFF00"/>
                </a:solidFill>
              </a:rPr>
              <a:t>Thiết</a:t>
            </a:r>
            <a:r>
              <a:rPr lang="en-US" dirty="0">
                <a:solidFill>
                  <a:srgbClr val="FFFF00"/>
                </a:solidFill>
              </a:rPr>
              <a:t> </a:t>
            </a:r>
            <a:r>
              <a:rPr lang="en-US" dirty="0" err="1">
                <a:solidFill>
                  <a:srgbClr val="FFFF00"/>
                </a:solidFill>
              </a:rPr>
              <a:t>kế</a:t>
            </a:r>
            <a:r>
              <a:rPr lang="en-US" dirty="0">
                <a:solidFill>
                  <a:srgbClr val="FFFF00"/>
                </a:solidFill>
              </a:rPr>
              <a:t> </a:t>
            </a:r>
            <a:r>
              <a:rPr lang="en-US" dirty="0" err="1">
                <a:solidFill>
                  <a:srgbClr val="FFFF00"/>
                </a:solidFill>
              </a:rPr>
              <a:t>Hương</a:t>
            </a:r>
            <a:r>
              <a:rPr lang="en-US" dirty="0">
                <a:solidFill>
                  <a:srgbClr val="FFFF00"/>
                </a:solidFill>
              </a:rPr>
              <a:t> </a:t>
            </a:r>
            <a:r>
              <a:rPr lang="en-US" dirty="0" err="1">
                <a:solidFill>
                  <a:srgbClr val="FFFF00"/>
                </a:solidFill>
              </a:rPr>
              <a:t>Thảo</a:t>
            </a:r>
            <a:r>
              <a:rPr lang="en-US" dirty="0">
                <a:solidFill>
                  <a:srgbClr val="FFFF00"/>
                </a:solidFill>
              </a:rPr>
              <a:t> – </a:t>
            </a:r>
            <a:r>
              <a:rPr lang="en-US" dirty="0" err="1">
                <a:solidFill>
                  <a:srgbClr val="FFFF00"/>
                </a:solidFill>
              </a:rPr>
              <a:t>Zalo</a:t>
            </a:r>
            <a:r>
              <a:rPr lang="en-US" dirty="0">
                <a:solidFill>
                  <a:srgbClr val="FFFF00"/>
                </a:solidFill>
              </a:rPr>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2E5F2-B029-45CF-B8EC-408179FF8A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1068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818A2A-893A-4C16-A8E0-E72037513C1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8CBCCE0-2CC1-4047-8176-9A3A8D89585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A9C105B-CD1A-4A78-B45D-34F81E6AAA46}"/>
              </a:ext>
            </a:extLst>
          </p:cNvPr>
          <p:cNvSpPr>
            <a:spLocks noGrp="1"/>
          </p:cNvSpPr>
          <p:nvPr>
            <p:ph type="dt" sz="half" idx="10"/>
          </p:nvPr>
        </p:nvSpPr>
        <p:spPr>
          <a:xfrm>
            <a:off x="838200" y="6356350"/>
            <a:ext cx="2743200" cy="365125"/>
          </a:xfrm>
          <a:prstGeom prst="rect">
            <a:avLst/>
          </a:prstGeom>
        </p:spPr>
        <p:txBody>
          <a:bodyPr/>
          <a:lstStyle/>
          <a:p>
            <a:fld id="{78DC1D54-5805-4D40-B801-1A331E8BC5DA}"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F0FE523F-8926-4B6B-8D41-1B83EAAF21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1E42499-61AB-49F3-B461-00914A8E7C67}"/>
              </a:ext>
            </a:extLst>
          </p:cNvPr>
          <p:cNvSpPr>
            <a:spLocks noGrp="1"/>
          </p:cNvSpPr>
          <p:nvPr>
            <p:ph type="sldNum" sz="quarter" idx="12"/>
          </p:nvPr>
        </p:nvSpPr>
        <p:spPr>
          <a:xfrm>
            <a:off x="8610600" y="6356350"/>
            <a:ext cx="2743200" cy="365125"/>
          </a:xfrm>
          <a:prstGeom prst="rect">
            <a:avLst/>
          </a:prstGeom>
        </p:spPr>
        <p:txBody>
          <a:bodyPr/>
          <a:lstStyle/>
          <a:p>
            <a:fld id="{739C62F9-7AAC-4EC2-8551-F74B0C7AC04A}" type="slidenum">
              <a:rPr lang="zh-CN" altLang="en-US" smtClean="0"/>
              <a:t>‹#›</a:t>
            </a:fld>
            <a:endParaRPr lang="zh-CN" altLang="en-US"/>
          </a:p>
        </p:txBody>
      </p:sp>
    </p:spTree>
    <p:extLst>
      <p:ext uri="{BB962C8B-B14F-4D97-AF65-F5344CB8AC3E}">
        <p14:creationId xmlns:p14="http://schemas.microsoft.com/office/powerpoint/2010/main" val="368420095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560A19F-6F04-46DB-B190-530AE3C00DDB}"/>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2023/8/27</a:t>
            </a:fld>
            <a:endParaRPr lang="zh-CN" altLang="en-US">
              <a:solidFill>
                <a:prstClr val="black"/>
              </a:solidFill>
            </a:endParaRPr>
          </a:p>
        </p:txBody>
      </p:sp>
      <p:sp>
        <p:nvSpPr>
          <p:cNvPr id="5" name="页脚占位符 4">
            <a:extLst>
              <a:ext uri="{FF2B5EF4-FFF2-40B4-BE49-F238E27FC236}">
                <a16:creationId xmlns:a16="http://schemas.microsoft.com/office/drawing/2014/main" id="{FC2B4791-C0D8-4CC9-B28F-AADA6977D55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2A22A9BD-205B-4BEF-A7A2-40AF7DF3467E}"/>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552652940"/>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50BC9FC1-8316-48B1-B8F7-62CB0304E7B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2023/8/27</a:t>
            </a:fld>
            <a:endParaRPr lang="zh-CN" altLang="en-US">
              <a:solidFill>
                <a:prstClr val="black"/>
              </a:solidFill>
            </a:endParaRPr>
          </a:p>
        </p:txBody>
      </p:sp>
      <p:sp>
        <p:nvSpPr>
          <p:cNvPr id="4" name="页脚占位符 3">
            <a:extLst>
              <a:ext uri="{FF2B5EF4-FFF2-40B4-BE49-F238E27FC236}">
                <a16:creationId xmlns:a16="http://schemas.microsoft.com/office/drawing/2014/main" id="{253869CB-0FEF-4C28-AF25-26E51341D988}"/>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5" name="灯片编号占位符 4">
            <a:extLst>
              <a:ext uri="{FF2B5EF4-FFF2-40B4-BE49-F238E27FC236}">
                <a16:creationId xmlns:a16="http://schemas.microsoft.com/office/drawing/2014/main" id="{3BDD0123-6546-4BC0-9C32-E87E3B076846}"/>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99877684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3FB15EC-A078-4F6C-8386-6EE202524BC4}"/>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2023/8/27</a:t>
            </a:fld>
            <a:endParaRPr lang="zh-CN" altLang="en-US">
              <a:solidFill>
                <a:prstClr val="black"/>
              </a:solidFill>
            </a:endParaRPr>
          </a:p>
        </p:txBody>
      </p:sp>
      <p:sp>
        <p:nvSpPr>
          <p:cNvPr id="3" name="页脚占位符 2">
            <a:extLst>
              <a:ext uri="{FF2B5EF4-FFF2-40B4-BE49-F238E27FC236}">
                <a16:creationId xmlns:a16="http://schemas.microsoft.com/office/drawing/2014/main" id="{3A0FA400-28A5-4D6A-B178-34DD7139BD1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4" name="灯片编号占位符 3">
            <a:extLst>
              <a:ext uri="{FF2B5EF4-FFF2-40B4-BE49-F238E27FC236}">
                <a16:creationId xmlns:a16="http://schemas.microsoft.com/office/drawing/2014/main" id="{66BD707D-3BA1-490F-AF20-393D2223DF4C}"/>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4479763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025937C2-2FFF-4BD5-8761-F993E367166B}"/>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2023/8/27</a:t>
            </a:fld>
            <a:endParaRPr lang="zh-CN" altLang="en-US">
              <a:solidFill>
                <a:prstClr val="black"/>
              </a:solidFill>
            </a:endParaRPr>
          </a:p>
        </p:txBody>
      </p:sp>
      <p:sp>
        <p:nvSpPr>
          <p:cNvPr id="6" name="页脚占位符 5">
            <a:extLst>
              <a:ext uri="{FF2B5EF4-FFF2-40B4-BE49-F238E27FC236}">
                <a16:creationId xmlns:a16="http://schemas.microsoft.com/office/drawing/2014/main" id="{829257F0-257A-4CF5-85E7-B8A2BBA500D9}"/>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7" name="灯片编号占位符 6">
            <a:extLst>
              <a:ext uri="{FF2B5EF4-FFF2-40B4-BE49-F238E27FC236}">
                <a16:creationId xmlns:a16="http://schemas.microsoft.com/office/drawing/2014/main" id="{A1FB6C23-926B-44D0-B35E-20EC6B24F099}"/>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427782744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AE2216E3-02CB-4B4F-8D19-27A25AA26F4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2023/8/27</a:t>
            </a:fld>
            <a:endParaRPr lang="zh-CN" altLang="en-US">
              <a:solidFill>
                <a:prstClr val="black"/>
              </a:solidFill>
            </a:endParaRPr>
          </a:p>
        </p:txBody>
      </p:sp>
      <p:sp>
        <p:nvSpPr>
          <p:cNvPr id="6" name="页脚占位符 5">
            <a:extLst>
              <a:ext uri="{FF2B5EF4-FFF2-40B4-BE49-F238E27FC236}">
                <a16:creationId xmlns:a16="http://schemas.microsoft.com/office/drawing/2014/main" id="{91CA18E0-D6D4-4CE5-A535-DD48E715601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7" name="灯片编号占位符 6">
            <a:extLst>
              <a:ext uri="{FF2B5EF4-FFF2-40B4-BE49-F238E27FC236}">
                <a16:creationId xmlns:a16="http://schemas.microsoft.com/office/drawing/2014/main" id="{2B07E948-A761-446A-BA45-F4A6A7A21718}"/>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09144262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2A1630A0-3860-4E0F-8A14-D75D48C3AFF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2023/8/27</a:t>
            </a:fld>
            <a:endParaRPr lang="zh-CN" altLang="en-US">
              <a:solidFill>
                <a:prstClr val="black"/>
              </a:solidFill>
            </a:endParaRPr>
          </a:p>
        </p:txBody>
      </p:sp>
      <p:sp>
        <p:nvSpPr>
          <p:cNvPr id="5" name="页脚占位符 4">
            <a:extLst>
              <a:ext uri="{FF2B5EF4-FFF2-40B4-BE49-F238E27FC236}">
                <a16:creationId xmlns:a16="http://schemas.microsoft.com/office/drawing/2014/main" id="{63801C82-29EC-441D-BC09-BFC507DF39FC}"/>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44C2AF03-6167-426A-B751-4BCE1ADC53BD}"/>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53880958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01025DA1-34B9-4609-A933-AB73ED69FC64}"/>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2023/8/27</a:t>
            </a:fld>
            <a:endParaRPr lang="zh-CN" altLang="en-US">
              <a:solidFill>
                <a:prstClr val="black"/>
              </a:solidFill>
            </a:endParaRPr>
          </a:p>
        </p:txBody>
      </p:sp>
      <p:sp>
        <p:nvSpPr>
          <p:cNvPr id="5" name="页脚占位符 4">
            <a:extLst>
              <a:ext uri="{FF2B5EF4-FFF2-40B4-BE49-F238E27FC236}">
                <a16:creationId xmlns:a16="http://schemas.microsoft.com/office/drawing/2014/main" id="{A26878C2-C037-4C0A-AB75-2BC4C0CF901E}"/>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BFF81A73-3FDD-45B0-91BF-EFF73945CF0B}"/>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3837433827"/>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68D0-BAC1-CF32-3490-5D85B2133BE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16C00C-1489-FD9C-5B87-2EA932CC32E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AEA485-8795-A3E3-7244-25951789E7D2}"/>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8/27/2023</a:t>
            </a:fld>
            <a:endParaRPr lang="en-US"/>
          </a:p>
        </p:txBody>
      </p:sp>
      <p:sp>
        <p:nvSpPr>
          <p:cNvPr id="5" name="Footer Placeholder 4">
            <a:extLst>
              <a:ext uri="{FF2B5EF4-FFF2-40B4-BE49-F238E27FC236}">
                <a16:creationId xmlns:a16="http://schemas.microsoft.com/office/drawing/2014/main" id="{1400B4D8-D3AD-A3D4-B6C4-FE88D84289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679569-72F7-4B12-E624-CE1D66259104}"/>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414954445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57EDC-1153-2C9C-6525-E862DE87ECB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E5C69CC-CAD0-357D-30C8-8F490B5C4FE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E91F80-ADD7-B691-6E91-1EB54FFE499B}"/>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8/27/2023</a:t>
            </a:fld>
            <a:endParaRPr lang="en-US"/>
          </a:p>
        </p:txBody>
      </p:sp>
      <p:sp>
        <p:nvSpPr>
          <p:cNvPr id="5" name="Footer Placeholder 4">
            <a:extLst>
              <a:ext uri="{FF2B5EF4-FFF2-40B4-BE49-F238E27FC236}">
                <a16:creationId xmlns:a16="http://schemas.microsoft.com/office/drawing/2014/main" id="{3DBCE20B-4D18-EAE8-E61A-E619931601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6A8414-4E4F-A6EE-F8D1-7D1B9E17492E}"/>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3155082926"/>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F8603-3F30-A2F7-C0F4-7A225370E5A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D224B5-FEE5-657D-13B0-C2B88D1FA6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E16B61-6C0A-AD43-8421-65B87CFA2150}"/>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8/27/2023</a:t>
            </a:fld>
            <a:endParaRPr lang="en-US"/>
          </a:p>
        </p:txBody>
      </p:sp>
      <p:sp>
        <p:nvSpPr>
          <p:cNvPr id="5" name="Footer Placeholder 4">
            <a:extLst>
              <a:ext uri="{FF2B5EF4-FFF2-40B4-BE49-F238E27FC236}">
                <a16:creationId xmlns:a16="http://schemas.microsoft.com/office/drawing/2014/main" id="{EEE7B10F-8BD5-3953-2F0E-48CD79743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CF5BEE3-075B-29B6-4364-87979E961EEB}"/>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314797192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250B69D-E236-4F2F-9CF0-7D7ECB2EAB24}"/>
              </a:ext>
            </a:extLst>
          </p:cNvPr>
          <p:cNvSpPr>
            <a:spLocks noGrp="1"/>
          </p:cNvSpPr>
          <p:nvPr>
            <p:ph type="dt" sz="half" idx="10"/>
          </p:nvPr>
        </p:nvSpPr>
        <p:spPr>
          <a:xfrm>
            <a:off x="838200" y="6356350"/>
            <a:ext cx="2743200" cy="365125"/>
          </a:xfrm>
          <a:prstGeom prst="rect">
            <a:avLst/>
          </a:prstGeom>
        </p:spPr>
        <p:txBody>
          <a:bodyPr/>
          <a:lstStyle/>
          <a:p>
            <a:fld id="{78DC1D54-5805-4D40-B801-1A331E8BC5DA}" type="datetimeFigureOut">
              <a:rPr lang="zh-CN" altLang="en-US" smtClean="0"/>
              <a:t>2023/8/27</a:t>
            </a:fld>
            <a:endParaRPr lang="zh-CN" altLang="en-US"/>
          </a:p>
        </p:txBody>
      </p:sp>
      <p:sp>
        <p:nvSpPr>
          <p:cNvPr id="3" name="页脚占位符 2">
            <a:extLst>
              <a:ext uri="{FF2B5EF4-FFF2-40B4-BE49-F238E27FC236}">
                <a16:creationId xmlns:a16="http://schemas.microsoft.com/office/drawing/2014/main" id="{D35DC152-1957-4A19-BCB0-C496DCCB51B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22AFCBCC-BCCF-4988-99B4-413E066132ED}"/>
              </a:ext>
            </a:extLst>
          </p:cNvPr>
          <p:cNvSpPr>
            <a:spLocks noGrp="1"/>
          </p:cNvSpPr>
          <p:nvPr>
            <p:ph type="sldNum" sz="quarter" idx="12"/>
          </p:nvPr>
        </p:nvSpPr>
        <p:spPr>
          <a:xfrm>
            <a:off x="8610600" y="6356350"/>
            <a:ext cx="2743200" cy="365125"/>
          </a:xfrm>
          <a:prstGeom prst="rect">
            <a:avLst/>
          </a:prstGeom>
        </p:spPr>
        <p:txBody>
          <a:bodyPr/>
          <a:lstStyle/>
          <a:p>
            <a:fld id="{739C62F9-7AAC-4EC2-8551-F74B0C7AC04A}" type="slidenum">
              <a:rPr lang="zh-CN" altLang="en-US" smtClean="0"/>
              <a:t>‹#›</a:t>
            </a:fld>
            <a:endParaRPr lang="zh-CN" altLang="en-US"/>
          </a:p>
        </p:txBody>
      </p:sp>
    </p:spTree>
    <p:extLst>
      <p:ext uri="{BB962C8B-B14F-4D97-AF65-F5344CB8AC3E}">
        <p14:creationId xmlns:p14="http://schemas.microsoft.com/office/powerpoint/2010/main" val="755021233"/>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1F91E-76AD-3DC1-D523-A8A295B9BA4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872CEC6-CA8A-F07B-5FCD-143F5E9439A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89C6F0-2A16-DCBB-DAF5-2D93BE1C9DD2}"/>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41402E-2DD9-B315-14F0-73B069994154}"/>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8/27/2023</a:t>
            </a:fld>
            <a:endParaRPr lang="en-US"/>
          </a:p>
        </p:txBody>
      </p:sp>
      <p:sp>
        <p:nvSpPr>
          <p:cNvPr id="6" name="Footer Placeholder 5">
            <a:extLst>
              <a:ext uri="{FF2B5EF4-FFF2-40B4-BE49-F238E27FC236}">
                <a16:creationId xmlns:a16="http://schemas.microsoft.com/office/drawing/2014/main" id="{FCF56146-5743-C719-5A80-323CEA9D89F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FC96EBF-1812-7D64-1CAA-11F51E2C5255}"/>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429284266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D0D6F-B27B-CFF8-80AA-4402E81329C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5DBFEFCA-C193-EB75-FA95-3E5A014822F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FBC1C1-4A53-B5AA-BD98-120553A9C51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13D76F-5C12-6703-D41B-E4EDD6A5089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883400-40C9-D43E-4B5F-719263C5A5C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AAF88C-80F1-B51F-63AC-50C86A240214}"/>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8/27/2023</a:t>
            </a:fld>
            <a:endParaRPr lang="en-US"/>
          </a:p>
        </p:txBody>
      </p:sp>
      <p:sp>
        <p:nvSpPr>
          <p:cNvPr id="8" name="Footer Placeholder 7">
            <a:extLst>
              <a:ext uri="{FF2B5EF4-FFF2-40B4-BE49-F238E27FC236}">
                <a16:creationId xmlns:a16="http://schemas.microsoft.com/office/drawing/2014/main" id="{E86BDE95-5155-57CE-6F83-DB6982F6FBA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4EBFD46-CC05-ED84-0303-F2C883A38509}"/>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926604042"/>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33B71-CCE1-0D05-72DA-6C56A036758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16DD293-6EDE-98DF-4AE1-53FCD591A52D}"/>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8/27/2023</a:t>
            </a:fld>
            <a:endParaRPr lang="en-US"/>
          </a:p>
        </p:txBody>
      </p:sp>
      <p:sp>
        <p:nvSpPr>
          <p:cNvPr id="4" name="Footer Placeholder 3">
            <a:extLst>
              <a:ext uri="{FF2B5EF4-FFF2-40B4-BE49-F238E27FC236}">
                <a16:creationId xmlns:a16="http://schemas.microsoft.com/office/drawing/2014/main" id="{AE329AFD-B68B-51D0-0EE9-508D81DCCE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33FE3D94-4A31-0D53-EA2A-2AA63651A026}"/>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640671393"/>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A4F301-9875-67B7-02B2-9D1CEEEB3D6D}"/>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8/27/2023</a:t>
            </a:fld>
            <a:endParaRPr lang="en-US"/>
          </a:p>
        </p:txBody>
      </p:sp>
      <p:sp>
        <p:nvSpPr>
          <p:cNvPr id="3" name="Footer Placeholder 2">
            <a:extLst>
              <a:ext uri="{FF2B5EF4-FFF2-40B4-BE49-F238E27FC236}">
                <a16:creationId xmlns:a16="http://schemas.microsoft.com/office/drawing/2014/main" id="{2B9048BD-F1C5-5874-1C71-57C8855EFAD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345D3DB-A761-932A-D224-D07C4D62DC78}"/>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3658122614"/>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D77D7-31EA-359C-7395-102147F9720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06C269-3811-D8DC-96DF-8F8E33B734F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0E9D77-AF96-F57A-5581-652E7EF01D2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3D9CDF-CEED-D3A2-9563-EE183F2AC60B}"/>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8/27/2023</a:t>
            </a:fld>
            <a:endParaRPr lang="en-US"/>
          </a:p>
        </p:txBody>
      </p:sp>
      <p:sp>
        <p:nvSpPr>
          <p:cNvPr id="6" name="Footer Placeholder 5">
            <a:extLst>
              <a:ext uri="{FF2B5EF4-FFF2-40B4-BE49-F238E27FC236}">
                <a16:creationId xmlns:a16="http://schemas.microsoft.com/office/drawing/2014/main" id="{6D11A99A-6F70-791D-F029-396DEBE96B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9E965C9-2BF2-E4AD-DE66-A20373EE0948}"/>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902330004"/>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0D461-7974-7807-67B9-77D161DA861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67F0A5-0DA5-A775-4F44-55A1C30C7A7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078067-1FCC-C500-E89B-D1A64C6884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40280A-C4B7-3361-FAE9-E9B3D2D99737}"/>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8/27/2023</a:t>
            </a:fld>
            <a:endParaRPr lang="en-US"/>
          </a:p>
        </p:txBody>
      </p:sp>
      <p:sp>
        <p:nvSpPr>
          <p:cNvPr id="6" name="Footer Placeholder 5">
            <a:extLst>
              <a:ext uri="{FF2B5EF4-FFF2-40B4-BE49-F238E27FC236}">
                <a16:creationId xmlns:a16="http://schemas.microsoft.com/office/drawing/2014/main" id="{504381A2-4F7A-CE7B-F7BD-4C8A830813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DFB3A1-43CA-B910-34CA-CAD22493A1F8}"/>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1943853252"/>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707D2-040C-B49F-595E-87BD6B61AF8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A16E1C-8298-E6DA-6431-1D5FD3B93A6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4D1C3-245C-AA0A-26FC-70951A1B93A1}"/>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8/27/2023</a:t>
            </a:fld>
            <a:endParaRPr lang="en-US"/>
          </a:p>
        </p:txBody>
      </p:sp>
      <p:sp>
        <p:nvSpPr>
          <p:cNvPr id="5" name="Footer Placeholder 4">
            <a:extLst>
              <a:ext uri="{FF2B5EF4-FFF2-40B4-BE49-F238E27FC236}">
                <a16:creationId xmlns:a16="http://schemas.microsoft.com/office/drawing/2014/main" id="{74D83865-A0F8-A356-27FB-C54A37C778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109668F-CA42-22CF-B4FD-2447992267B8}"/>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1502849940"/>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9D270-4E29-ACD6-2901-5622CDD3DFD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790500-CF32-1736-55A3-4D8C3B0E40A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F2AB94-FCB2-F086-5EC3-E3757384C974}"/>
              </a:ext>
            </a:extLst>
          </p:cNvPr>
          <p:cNvSpPr>
            <a:spLocks noGrp="1"/>
          </p:cNvSpPr>
          <p:nvPr>
            <p:ph type="dt" sz="half" idx="10"/>
          </p:nvPr>
        </p:nvSpPr>
        <p:spPr>
          <a:xfrm>
            <a:off x="838200" y="6356350"/>
            <a:ext cx="2743200" cy="365125"/>
          </a:xfrm>
          <a:prstGeom prst="rect">
            <a:avLst/>
          </a:prstGeom>
        </p:spPr>
        <p:txBody>
          <a:bodyPr/>
          <a:lstStyle/>
          <a:p>
            <a:fld id="{106306B7-6C96-4BB4-AF49-1140B8314F89}" type="datetimeFigureOut">
              <a:rPr lang="en-US" smtClean="0"/>
              <a:t>8/27/2023</a:t>
            </a:fld>
            <a:endParaRPr lang="en-US"/>
          </a:p>
        </p:txBody>
      </p:sp>
      <p:sp>
        <p:nvSpPr>
          <p:cNvPr id="5" name="Footer Placeholder 4">
            <a:extLst>
              <a:ext uri="{FF2B5EF4-FFF2-40B4-BE49-F238E27FC236}">
                <a16:creationId xmlns:a16="http://schemas.microsoft.com/office/drawing/2014/main" id="{6F5C1275-A9FA-3846-9311-4CAEBE172D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31E4C5-1B45-8DC8-FCF0-D6438C6454BA}"/>
              </a:ext>
            </a:extLst>
          </p:cNvPr>
          <p:cNvSpPr>
            <a:spLocks noGrp="1"/>
          </p:cNvSpPr>
          <p:nvPr>
            <p:ph type="sldNum" sz="quarter" idx="12"/>
          </p:nvPr>
        </p:nvSpPr>
        <p:spPr>
          <a:xfrm>
            <a:off x="8610600" y="6356350"/>
            <a:ext cx="2743200" cy="365125"/>
          </a:xfrm>
          <a:prstGeom prst="rect">
            <a:avLst/>
          </a:prstGeom>
        </p:spPr>
        <p:txBody>
          <a:bodyPr/>
          <a:lstStyle/>
          <a:p>
            <a:fld id="{2B03318C-1F3E-432F-8CB4-4F8614F5B18E}" type="slidenum">
              <a:rPr lang="en-US" smtClean="0"/>
              <a:t>‹#›</a:t>
            </a:fld>
            <a:endParaRPr lang="en-US"/>
          </a:p>
        </p:txBody>
      </p:sp>
    </p:spTree>
    <p:extLst>
      <p:ext uri="{BB962C8B-B14F-4D97-AF65-F5344CB8AC3E}">
        <p14:creationId xmlns:p14="http://schemas.microsoft.com/office/powerpoint/2010/main" val="285036473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8/27/2023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9505918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8/27/2023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2207778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566276272"/>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8/27/2023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40461932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8/27/2023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8637340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8/27/2023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0967326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8/27/2023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2264355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8/27/2023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2480187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8/27/2023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6465592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8/27/2023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26351628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8/27/2023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26828447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8/27/2023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41944655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1645603-8C61-FC2F-1243-F4FB09FE7230}"/>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2D0B430-4D70-FA83-2F96-C997B5EDA3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A8C639CA-7306-C1A4-E0A2-3D6A1DD43354}"/>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5" name="Chỗ dành sẵn cho Chân trang 4">
            <a:extLst>
              <a:ext uri="{FF2B5EF4-FFF2-40B4-BE49-F238E27FC236}">
                <a16:creationId xmlns:a16="http://schemas.microsoft.com/office/drawing/2014/main" id="{0D4D9C21-55B4-0068-B83F-D8002C07C65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5C46EED-6699-2F20-1D87-7C82FF6512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721815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5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04160929"/>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AC6134D-A2A1-2A6B-3808-8AFAD7BFE73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AEDDC637-5638-AF20-88E3-B74DBB5D620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2550FF9-71AF-517E-5B87-7C1534B8D9F5}"/>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5" name="Chỗ dành sẵn cho Chân trang 4">
            <a:extLst>
              <a:ext uri="{FF2B5EF4-FFF2-40B4-BE49-F238E27FC236}">
                <a16:creationId xmlns:a16="http://schemas.microsoft.com/office/drawing/2014/main" id="{251B712F-7460-6F32-BB1D-51B8807A727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C49FDE8-EE5A-CD21-079A-620EC96E97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5554417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52D7EA-6AB5-BD15-0D6D-0D3A0BA302C8}"/>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75243A7-795C-C77D-D611-39BFB1E0B2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C44D47D3-314B-A128-A2C2-EB706970F583}"/>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5" name="Chỗ dành sẵn cho Chân trang 4">
            <a:extLst>
              <a:ext uri="{FF2B5EF4-FFF2-40B4-BE49-F238E27FC236}">
                <a16:creationId xmlns:a16="http://schemas.microsoft.com/office/drawing/2014/main" id="{9BDE231C-C1B0-D391-8D34-8DC658C3786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CA71F8A-B40F-CD08-3F62-820B62482EB7}"/>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0954870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D388E3-4968-CFF3-BBD5-A6EBB263E93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53D0290-AB45-DCEA-3686-4CCEB73EB5D4}"/>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9E603886-FCFC-ACB4-E465-9345D2B3C547}"/>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20009509-9046-DFF7-DBE4-94D39CCBEBE9}"/>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6" name="Chỗ dành sẵn cho Chân trang 5">
            <a:extLst>
              <a:ext uri="{FF2B5EF4-FFF2-40B4-BE49-F238E27FC236}">
                <a16:creationId xmlns:a16="http://schemas.microsoft.com/office/drawing/2014/main" id="{52B1BE0F-EC15-F79C-DBEE-CD86EB75023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9D0E821-536C-3E37-20E1-EC096D1A187C}"/>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9308065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B989259-FAC0-BB01-F3B1-EF1B9D4D135F}"/>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F7CEFC2-EC52-FD59-0219-9AEF123D2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EF9E8128-C74B-263F-8E42-B2F7FCF85C5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F515A402-317F-37DE-83E6-BCA510D0C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D2DC4615-CAE8-EEB8-F54E-0EB899B670E8}"/>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8B151C40-9D78-878E-DCF2-C4C60019D65B}"/>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8" name="Chỗ dành sẵn cho Chân trang 7">
            <a:extLst>
              <a:ext uri="{FF2B5EF4-FFF2-40B4-BE49-F238E27FC236}">
                <a16:creationId xmlns:a16="http://schemas.microsoft.com/office/drawing/2014/main" id="{70637635-32CF-B230-B21B-29E5153E2F71}"/>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5F36475F-FAB9-BCD3-4F1B-F234D06D0ADF}"/>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9588143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34654D1-A50B-590F-F55E-7CE30CF0230F}"/>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F01568A-3D65-3764-DBE3-800EDA6A59EA}"/>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4" name="Chỗ dành sẵn cho Chân trang 3">
            <a:extLst>
              <a:ext uri="{FF2B5EF4-FFF2-40B4-BE49-F238E27FC236}">
                <a16:creationId xmlns:a16="http://schemas.microsoft.com/office/drawing/2014/main" id="{D002BFD8-1FB9-B5C5-4338-44620C8FF673}"/>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3B309E3E-CDAF-74E9-5D6E-9DA95A0A0A1E}"/>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3941206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2FC71415-47CB-3C9D-4F8D-4C6EDE7998EB}"/>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3" name="Chỗ dành sẵn cho Chân trang 2">
            <a:extLst>
              <a:ext uri="{FF2B5EF4-FFF2-40B4-BE49-F238E27FC236}">
                <a16:creationId xmlns:a16="http://schemas.microsoft.com/office/drawing/2014/main" id="{B6C3D3D6-C2CE-CB6A-2BC2-641BB687C90B}"/>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B6FDD683-F8B2-C85F-21B5-4F0CD1B5C53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5606959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67E40EA-2603-9F4A-239D-03D8581500B3}"/>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D8CC8FC-AA18-D750-CB92-8A9AE27E55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EB920F3E-73D9-93A1-1ACF-506EE3611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9ED8A64-98BB-3460-36F1-2B9608FC4F8A}"/>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6" name="Chỗ dành sẵn cho Chân trang 5">
            <a:extLst>
              <a:ext uri="{FF2B5EF4-FFF2-40B4-BE49-F238E27FC236}">
                <a16:creationId xmlns:a16="http://schemas.microsoft.com/office/drawing/2014/main" id="{BCECA9D3-3389-9902-1B2D-8A9A35818AFF}"/>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1351A92C-7BFA-D901-4467-C7813681C840}"/>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3567572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7B8D570-384D-F9EF-506E-108F31DA59C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94EB1D58-934D-E750-9329-0880D56F99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2CA57721-7805-2268-384D-2121AD5F82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BA8E3CA5-42A1-6CA6-C021-181884480D54}"/>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6" name="Chỗ dành sẵn cho Chân trang 5">
            <a:extLst>
              <a:ext uri="{FF2B5EF4-FFF2-40B4-BE49-F238E27FC236}">
                <a16:creationId xmlns:a16="http://schemas.microsoft.com/office/drawing/2014/main" id="{8F2C1217-B312-046E-928E-50BC98F5C916}"/>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D3BF6503-B679-F0B4-BCA3-7B9D13C46A21}"/>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5796305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2C67F9E-60F8-43C1-A5AF-3F7173F4977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ED9C7D8-98C7-8AFA-9B27-34BC1C36D50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C32630F-BFE6-558C-A158-4C72752FDE76}"/>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5" name="Chỗ dành sẵn cho Chân trang 4">
            <a:extLst>
              <a:ext uri="{FF2B5EF4-FFF2-40B4-BE49-F238E27FC236}">
                <a16:creationId xmlns:a16="http://schemas.microsoft.com/office/drawing/2014/main" id="{51D86B48-E135-E120-111F-3CD99C03957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E08C872-F6AC-BFE6-3513-A1618955338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1386922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5262F80C-B564-2E4B-269A-FFF1644165D3}"/>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537581F-D206-F5E7-4DF3-FED1C8C1764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B36D1B9-37A7-F196-2070-11ED5721610C}"/>
              </a:ext>
            </a:extLst>
          </p:cNvPr>
          <p:cNvSpPr>
            <a:spLocks noGrp="1"/>
          </p:cNvSpPr>
          <p:nvPr>
            <p:ph type="dt" sz="half" idx="10"/>
          </p:nvPr>
        </p:nvSpPr>
        <p:spPr/>
        <p:txBody>
          <a:bodyPr/>
          <a:lstStyle/>
          <a:p>
            <a:fld id="{DE7D3017-C9EE-40A3-919E-E766EDC3D7CB}" type="datetimeFigureOut">
              <a:rPr lang="en-US" smtClean="0"/>
              <a:t>8/27/2023</a:t>
            </a:fld>
            <a:endParaRPr lang="en-US"/>
          </a:p>
        </p:txBody>
      </p:sp>
      <p:sp>
        <p:nvSpPr>
          <p:cNvPr id="5" name="Chỗ dành sẵn cho Chân trang 4">
            <a:extLst>
              <a:ext uri="{FF2B5EF4-FFF2-40B4-BE49-F238E27FC236}">
                <a16:creationId xmlns:a16="http://schemas.microsoft.com/office/drawing/2014/main" id="{69BA34EE-2AD4-39B2-CD2B-63094C9E37DB}"/>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2068DE9-9B28-2385-EE3D-7C7A0BFC65E6}"/>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136584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4927186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3365406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0353166"/>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6F6FFCC1-4E44-419E-8C0E-890F27019A57}"/>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2023/8/27</a:t>
            </a:fld>
            <a:endParaRPr lang="zh-CN" altLang="en-US">
              <a:solidFill>
                <a:prstClr val="black"/>
              </a:solidFill>
            </a:endParaRPr>
          </a:p>
        </p:txBody>
      </p:sp>
      <p:sp>
        <p:nvSpPr>
          <p:cNvPr id="5" name="页脚占位符 4">
            <a:extLst>
              <a:ext uri="{FF2B5EF4-FFF2-40B4-BE49-F238E27FC236}">
                <a16:creationId xmlns:a16="http://schemas.microsoft.com/office/drawing/2014/main" id="{BD521C13-9AB6-4730-A97B-8B868AEC0DFF}"/>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13A9BC95-70B0-4173-8FC0-8F408151D5C8}"/>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95843099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70A5F013-261A-4B29-9907-5E18B7DEB30E}"/>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2023/8/27</a:t>
            </a:fld>
            <a:endParaRPr lang="zh-CN" altLang="en-US">
              <a:solidFill>
                <a:prstClr val="black"/>
              </a:solidFill>
            </a:endParaRPr>
          </a:p>
        </p:txBody>
      </p:sp>
      <p:sp>
        <p:nvSpPr>
          <p:cNvPr id="5" name="页脚占位符 4">
            <a:extLst>
              <a:ext uri="{FF2B5EF4-FFF2-40B4-BE49-F238E27FC236}">
                <a16:creationId xmlns:a16="http://schemas.microsoft.com/office/drawing/2014/main" id="{79A7E5E9-8240-4A62-B6B6-9F6F19178022}"/>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982F834C-30CF-4DE8-BADF-965C00F4C6FF}"/>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73437568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7.xml"/><Relationship Id="rId5" Type="http://schemas.openxmlformats.org/officeDocument/2006/relationships/image" Target="../media/image2.png"/><Relationship Id="rId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2.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microsoft.com/office/2007/relationships/hdphoto" Target="../media/hdphoto1.wdp"/><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1.png"/><Relationship Id="rId5" Type="http://schemas.openxmlformats.org/officeDocument/2006/relationships/slideLayout" Target="../slideLayouts/slideLayout12.xml"/><Relationship Id="rId10" Type="http://schemas.openxmlformats.org/officeDocument/2006/relationships/theme" Target="../theme/theme3.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5.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6.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87995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9Slide.vn - 2019">
            <a:extLst>
              <a:ext uri="{FF2B5EF4-FFF2-40B4-BE49-F238E27FC236}">
                <a16:creationId xmlns:a16="http://schemas.microsoft.com/office/drawing/2014/main" id="{62E41A65-5589-4356-BC87-2C1D1E003D0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7" name="图片 6"/>
          <p:cNvPicPr>
            <a:picLocks noChangeAspect="1"/>
          </p:cNvPicPr>
          <p:nvPr userDrawn="1"/>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b="33889"/>
          <a:stretch/>
        </p:blipFill>
        <p:spPr>
          <a:xfrm>
            <a:off x="0" y="0"/>
            <a:ext cx="12192000" cy="6858000"/>
          </a:xfrm>
          <a:prstGeom prst="rect">
            <a:avLst/>
          </a:prstGeom>
        </p:spPr>
      </p:pic>
      <p:pic>
        <p:nvPicPr>
          <p:cNvPr id="8" name="图片 7"/>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23488" y="0"/>
            <a:ext cx="12215488" cy="6845300"/>
          </a:xfrm>
          <a:prstGeom prst="rect">
            <a:avLst/>
          </a:prstGeom>
        </p:spPr>
      </p:pic>
    </p:spTree>
    <p:extLst>
      <p:ext uri="{BB962C8B-B14F-4D97-AF65-F5344CB8AC3E}">
        <p14:creationId xmlns:p14="http://schemas.microsoft.com/office/powerpoint/2010/main" val="3203242107"/>
      </p:ext>
    </p:extLst>
  </p:cSld>
  <p:clrMap bg1="lt1" tx1="dk1" bg2="lt2" tx2="dk2" accent1="accent1" accent2="accent2" accent3="accent3" accent4="accent4" accent5="accent5" accent6="accent6" hlink="hlink" folHlink="folHlink"/>
  <p:sldLayoutIdLst>
    <p:sldLayoutId id="2147483669" r:id="rId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b="33889"/>
          <a:stretch/>
        </p:blipFill>
        <p:spPr>
          <a:xfrm>
            <a:off x="0" y="0"/>
            <a:ext cx="12192000" cy="6858000"/>
          </a:xfrm>
          <a:prstGeom prst="rect">
            <a:avLst/>
          </a:prstGeom>
        </p:spPr>
      </p:pic>
      <p:pic>
        <p:nvPicPr>
          <p:cNvPr id="8" name="图片 7"/>
          <p:cNvPicPr>
            <a:picLocks noChangeAspect="1"/>
          </p:cNvPicPr>
          <p:nvPr userDrawn="1"/>
        </p:nvPicPr>
        <p:blipFill rotWithShape="1">
          <a:blip r:embed="rId13" cstate="print">
            <a:extLst>
              <a:ext uri="{28A0092B-C50C-407E-A947-70E740481C1C}">
                <a14:useLocalDpi xmlns:a14="http://schemas.microsoft.com/office/drawing/2010/main" val="0"/>
              </a:ext>
            </a:extLst>
          </a:blip>
          <a:srcRect/>
          <a:stretch/>
        </p:blipFill>
        <p:spPr>
          <a:xfrm>
            <a:off x="-23488" y="0"/>
            <a:ext cx="12215488" cy="6845300"/>
          </a:xfrm>
          <a:prstGeom prst="rect">
            <a:avLst/>
          </a:prstGeom>
        </p:spPr>
      </p:pic>
      <p:pic>
        <p:nvPicPr>
          <p:cNvPr id="21" name="图片 20"/>
          <p:cNvPicPr>
            <a:picLocks noChangeAspect="1"/>
          </p:cNvPicPr>
          <p:nvPr userDrawn="1"/>
        </p:nvPicPr>
        <p:blipFill rotWithShape="1">
          <a:blip r:embed="rId14" cstate="print">
            <a:extLst>
              <a:ext uri="{28A0092B-C50C-407E-A947-70E740481C1C}">
                <a14:useLocalDpi xmlns:a14="http://schemas.microsoft.com/office/drawing/2010/main" val="0"/>
              </a:ext>
            </a:extLst>
          </a:blip>
          <a:srcRect/>
          <a:stretch/>
        </p:blipFill>
        <p:spPr>
          <a:xfrm>
            <a:off x="361950" y="0"/>
            <a:ext cx="11563349" cy="6743700"/>
          </a:xfrm>
          <a:prstGeom prst="rect">
            <a:avLst/>
          </a:prstGeom>
        </p:spPr>
      </p:pic>
    </p:spTree>
    <p:extLst>
      <p:ext uri="{BB962C8B-B14F-4D97-AF65-F5344CB8AC3E}">
        <p14:creationId xmlns:p14="http://schemas.microsoft.com/office/powerpoint/2010/main" val="93734167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92854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627331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7479EBDA-21E0-25BA-9FBF-8FFA5168D9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2C27F80-2D3C-0024-325E-3F2E6FD5F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7E565C7-EEC4-3801-A452-7A24933EB6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7D3017-C9EE-40A3-919E-E766EDC3D7CB}" type="datetimeFigureOut">
              <a:rPr lang="en-US" smtClean="0"/>
              <a:t>8/27/2023</a:t>
            </a:fld>
            <a:endParaRPr lang="en-US"/>
          </a:p>
        </p:txBody>
      </p:sp>
      <p:sp>
        <p:nvSpPr>
          <p:cNvPr id="5" name="Chỗ dành sẵn cho Chân trang 4">
            <a:extLst>
              <a:ext uri="{FF2B5EF4-FFF2-40B4-BE49-F238E27FC236}">
                <a16:creationId xmlns:a16="http://schemas.microsoft.com/office/drawing/2014/main" id="{72F62378-D0B9-A50F-5166-33E0F6B4B0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79010C01-6546-DD63-541F-7B1C5E537D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F87879-4987-438A-A9F9-B166DA534988}" type="slidenum">
              <a:rPr lang="en-US" smtClean="0"/>
              <a:t>‹#›</a:t>
            </a:fld>
            <a:endParaRPr lang="en-US"/>
          </a:p>
        </p:txBody>
      </p:sp>
    </p:spTree>
    <p:extLst>
      <p:ext uri="{BB962C8B-B14F-4D97-AF65-F5344CB8AC3E}">
        <p14:creationId xmlns:p14="http://schemas.microsoft.com/office/powerpoint/2010/main" val="62908538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28.xml"/><Relationship Id="rId5" Type="http://schemas.microsoft.com/office/2007/relationships/hdphoto" Target="../media/hdphoto4.wdp"/><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xml"/><Relationship Id="rId5" Type="http://schemas.microsoft.com/office/2007/relationships/hdphoto" Target="../media/hdphoto3.wdp"/><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image" Target="../media/image35.jpeg"/><Relationship Id="rId1" Type="http://schemas.openxmlformats.org/officeDocument/2006/relationships/slideLayout" Target="../slideLayouts/slideLayout40.xml"/><Relationship Id="rId6" Type="http://schemas.microsoft.com/office/2007/relationships/hdphoto" Target="../media/hdphoto6.wdp"/><Relationship Id="rId11" Type="http://schemas.openxmlformats.org/officeDocument/2006/relationships/image" Target="../media/image40.png"/><Relationship Id="rId5" Type="http://schemas.openxmlformats.org/officeDocument/2006/relationships/image" Target="../media/image37.pn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40.xml"/><Relationship Id="rId5" Type="http://schemas.openxmlformats.org/officeDocument/2006/relationships/image" Target="../media/image43.png"/><Relationship Id="rId4" Type="http://schemas.microsoft.com/office/2007/relationships/hdphoto" Target="../media/hdphoto9.wdp"/></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Layout" Target="../slideLayouts/slideLayout40.xml"/><Relationship Id="rId6" Type="http://schemas.microsoft.com/office/2007/relationships/hdphoto" Target="../media/hdphoto10.wdp"/><Relationship Id="rId5" Type="http://schemas.openxmlformats.org/officeDocument/2006/relationships/image" Target="../media/image46.png"/><Relationship Id="rId4" Type="http://schemas.microsoft.com/office/2007/relationships/hdphoto" Target="../media/hdphoto8.wdp"/></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40.xml"/><Relationship Id="rId5" Type="http://schemas.openxmlformats.org/officeDocument/2006/relationships/image" Target="../media/image43.png"/><Relationship Id="rId4" Type="http://schemas.microsoft.com/office/2007/relationships/hdphoto" Target="../media/hdphoto9.wdp"/></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40.xml"/><Relationship Id="rId5" Type="http://schemas.openxmlformats.org/officeDocument/2006/relationships/image" Target="../media/image43.png"/><Relationship Id="rId4" Type="http://schemas.microsoft.com/office/2007/relationships/hdphoto" Target="../media/hdphoto9.wdp"/></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Layout" Target="../slideLayouts/slideLayout40.xml"/><Relationship Id="rId6" Type="http://schemas.microsoft.com/office/2007/relationships/hdphoto" Target="../media/hdphoto10.wdp"/><Relationship Id="rId5" Type="http://schemas.openxmlformats.org/officeDocument/2006/relationships/image" Target="../media/image46.png"/><Relationship Id="rId4" Type="http://schemas.microsoft.com/office/2007/relationships/hdphoto" Target="../media/hdphoto8.wdp"/></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5.jpeg"/><Relationship Id="rId1" Type="http://schemas.openxmlformats.org/officeDocument/2006/relationships/slideLayout" Target="../slideLayouts/slideLayout40.xml"/><Relationship Id="rId4" Type="http://schemas.microsoft.com/office/2007/relationships/hdphoto" Target="../media/hdphoto11.wdp"/></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g"/><Relationship Id="rId1" Type="http://schemas.openxmlformats.org/officeDocument/2006/relationships/slideLayout" Target="../slideLayouts/slideLayout40.xml"/><Relationship Id="rId4" Type="http://schemas.microsoft.com/office/2007/relationships/hdphoto" Target="../media/hdphoto12.wdp"/></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audio" Target="../media/audio1.wav"/><Relationship Id="rId1" Type="http://schemas.openxmlformats.org/officeDocument/2006/relationships/slideLayout" Target="../slideLayouts/slideLayout40.xml"/><Relationship Id="rId6" Type="http://schemas.openxmlformats.org/officeDocument/2006/relationships/image" Target="../media/image52.png"/><Relationship Id="rId5" Type="http://schemas.microsoft.com/office/2007/relationships/hdphoto" Target="../media/hdphoto13.wdp"/><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40.xml"/><Relationship Id="rId4" Type="http://schemas.microsoft.com/office/2007/relationships/hdphoto" Target="../media/hdphoto9.wdp"/></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0.jpg"/><Relationship Id="rId1" Type="http://schemas.openxmlformats.org/officeDocument/2006/relationships/slideLayout" Target="../slideLayouts/slideLayout40.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40.xml"/><Relationship Id="rId4" Type="http://schemas.microsoft.com/office/2007/relationships/hdphoto" Target="../media/hdphoto9.wdp"/></Relationships>
</file>

<file path=ppt/slides/_rels/slide34.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image" Target="../media/image50.jpg"/><Relationship Id="rId1" Type="http://schemas.openxmlformats.org/officeDocument/2006/relationships/slideLayout" Target="../slideLayouts/slideLayout40.xml"/><Relationship Id="rId6" Type="http://schemas.microsoft.com/office/2007/relationships/hdphoto" Target="../media/hdphoto6.wdp"/><Relationship Id="rId5" Type="http://schemas.openxmlformats.org/officeDocument/2006/relationships/image" Target="../media/image37.pn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0.jpg"/><Relationship Id="rId1" Type="http://schemas.openxmlformats.org/officeDocument/2006/relationships/slideLayout" Target="../slideLayouts/slideLayout40.xml"/><Relationship Id="rId5" Type="http://schemas.openxmlformats.org/officeDocument/2006/relationships/image" Target="../media/image57.png"/><Relationship Id="rId4" Type="http://schemas.microsoft.com/office/2007/relationships/hdphoto" Target="../media/hdphoto6.wdp"/></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50.jpg"/><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3" name="图片 1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3488" y="12700"/>
            <a:ext cx="12215488" cy="6845300"/>
          </a:xfrm>
          <a:prstGeom prst="rect">
            <a:avLst/>
          </a:prstGeom>
        </p:spPr>
      </p:pic>
      <p:grpSp>
        <p:nvGrpSpPr>
          <p:cNvPr id="4" name="组合 12"/>
          <p:cNvGrpSpPr/>
          <p:nvPr/>
        </p:nvGrpSpPr>
        <p:grpSpPr>
          <a:xfrm>
            <a:off x="1330667" y="286689"/>
            <a:ext cx="9236336" cy="4843308"/>
            <a:chOff x="-7927329" y="-4954585"/>
            <a:chExt cx="9902260" cy="5268685"/>
          </a:xfrm>
        </p:grpSpPr>
        <p:sp>
          <p:nvSpPr>
            <p:cNvPr id="5" name="任意多边形 14"/>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6" name="任意多边形 15"/>
            <p:cNvSpPr/>
            <p:nvPr/>
          </p:nvSpPr>
          <p:spPr>
            <a:xfrm>
              <a:off x="-7607581" y="-4631681"/>
              <a:ext cx="9233127"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7" name="任意多边形 16"/>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sp>
        <p:nvSpPr>
          <p:cNvPr id="17" name="Google Shape;1910;p31">
            <a:extLst>
              <a:ext uri="{FF2B5EF4-FFF2-40B4-BE49-F238E27FC236}">
                <a16:creationId xmlns:a16="http://schemas.microsoft.com/office/drawing/2014/main" id="{2ED7A13D-01B9-4E07-A70B-95B0C012CD7A}"/>
              </a:ext>
            </a:extLst>
          </p:cNvPr>
          <p:cNvSpPr txBox="1">
            <a:spLocks/>
          </p:cNvSpPr>
          <p:nvPr/>
        </p:nvSpPr>
        <p:spPr>
          <a:xfrm>
            <a:off x="2173835" y="11067090"/>
            <a:ext cx="9192190" cy="2793738"/>
          </a:xfrm>
          <a:prstGeom prst="rect">
            <a:avLst/>
          </a:prstGeom>
          <a:noFill/>
          <a:ln>
            <a:noFill/>
          </a:ln>
        </p:spPr>
        <p:txBody>
          <a:bodyPr spcFirstLastPara="1" wrap="square" lIns="91425" tIns="91425" rIns="91425" bIns="91425" numCol="1" anchor="ctr" anchorCtr="0">
            <a:prstTxWarp prst="textArchUp">
              <a:avLst/>
            </a:prstTxWarp>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5B9BD5"/>
              </a:buClr>
              <a:buSzPts val="3600"/>
              <a:buFont typeface="Chango"/>
              <a:buNone/>
              <a:tabLst/>
              <a:defRPr/>
            </a:pPr>
            <a:r>
              <a:rPr kumimoji="0" lang="en-US" sz="8000" b="0" i="0" u="none" strike="noStrike" kern="1200" cap="none" spc="0" normalizeH="0" baseline="0" noProof="0" dirty="0">
                <a:ln>
                  <a:solidFill>
                    <a:prstClr val="black">
                      <a:lumMod val="10000"/>
                    </a:prstClr>
                  </a:solidFill>
                </a:ln>
                <a:solidFill>
                  <a:srgbClr val="D73184"/>
                </a:solidFill>
                <a:effectLst>
                  <a:glow rad="101600">
                    <a:prstClr val="white">
                      <a:lumMod val="60000"/>
                      <a:lumOff val="40000"/>
                      <a:alpha val="60000"/>
                    </a:prstClr>
                  </a:glow>
                </a:effectLst>
                <a:uLnTx/>
                <a:uFillTx/>
                <a:latin typeface="SVN-Hole Hearted" panose="020B0A06020104020203" pitchFamily="34" charset="0"/>
                <a:sym typeface="Chango"/>
              </a:rPr>
              <a:t>EM HAM HỌC HỎI</a:t>
            </a:r>
          </a:p>
        </p:txBody>
      </p:sp>
      <p:pic>
        <p:nvPicPr>
          <p:cNvPr id="8" name="图片 46">
            <a:extLst>
              <a:ext uri="{FF2B5EF4-FFF2-40B4-BE49-F238E27FC236}">
                <a16:creationId xmlns:a16="http://schemas.microsoft.com/office/drawing/2014/main" id="{EDFBC509-49AB-17B1-643A-B515604E10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422459" y="3571471"/>
            <a:ext cx="3048014" cy="3193373"/>
          </a:xfrm>
          <a:prstGeom prst="rect">
            <a:avLst/>
          </a:prstGeom>
        </p:spPr>
      </p:pic>
      <p:pic>
        <p:nvPicPr>
          <p:cNvPr id="10" name="Hình ảnh 5" descr="Ảnh có chứa đồ chơi, LEGO&#10;&#10;Mô tả được tạo tự động">
            <a:extLst>
              <a:ext uri="{FF2B5EF4-FFF2-40B4-BE49-F238E27FC236}">
                <a16:creationId xmlns:a16="http://schemas.microsoft.com/office/drawing/2014/main" id="{4006A250-7B32-3874-9436-6A49914442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5384" y="3636577"/>
            <a:ext cx="4810466" cy="3221423"/>
          </a:xfrm>
          <a:prstGeom prst="rect">
            <a:avLst/>
          </a:prstGeom>
        </p:spPr>
      </p:pic>
      <p:sp>
        <p:nvSpPr>
          <p:cNvPr id="14" name="Hộp Văn bản 26">
            <a:extLst>
              <a:ext uri="{FF2B5EF4-FFF2-40B4-BE49-F238E27FC236}">
                <a16:creationId xmlns:a16="http://schemas.microsoft.com/office/drawing/2014/main" id="{136F0D8B-A579-1D9F-9FF2-D2D5CB208FAA}"/>
              </a:ext>
            </a:extLst>
          </p:cNvPr>
          <p:cNvSpPr txBox="1"/>
          <p:nvPr/>
        </p:nvSpPr>
        <p:spPr>
          <a:xfrm>
            <a:off x="694644" y="461715"/>
            <a:ext cx="11382232" cy="920252"/>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4000" b="1" i="0" u="none" strike="noStrike" kern="1200" cap="none" spc="0" normalizeH="0" baseline="0" noProof="0" dirty="0">
                <a:ln w="12700">
                  <a:noFill/>
                </a:ln>
                <a:solidFill>
                  <a:prstClr val="black"/>
                </a:solidFill>
                <a:effectLst/>
                <a:uLnTx/>
                <a:uFillTx/>
                <a:latin typeface="Calibri" panose="020F0502020204030204" pitchFamily="34" charset="0"/>
                <a:ea typeface="微软雅黑" panose="020B0503020204020204" pitchFamily="34" charset="-122"/>
                <a:cs typeface="Calibri" panose="020F0502020204030204" pitchFamily="34" charset="0"/>
              </a:rPr>
              <a:t>Thứ … ngày … tháng … năm …</a:t>
            </a:r>
          </a:p>
        </p:txBody>
      </p:sp>
      <p:pic>
        <p:nvPicPr>
          <p:cNvPr id="19" name="Picture 18">
            <a:extLst>
              <a:ext uri="{FF2B5EF4-FFF2-40B4-BE49-F238E27FC236}">
                <a16:creationId xmlns:a16="http://schemas.microsoft.com/office/drawing/2014/main" id="{30700623-6003-0A8E-4C2D-98580710890B}"/>
              </a:ext>
            </a:extLst>
          </p:cNvPr>
          <p:cNvPicPr>
            <a:picLocks noChangeAspect="1"/>
          </p:cNvPicPr>
          <p:nvPr/>
        </p:nvPicPr>
        <p:blipFill>
          <a:blip r:embed="rId7"/>
          <a:stretch>
            <a:fillRect/>
          </a:stretch>
        </p:blipFill>
        <p:spPr>
          <a:xfrm>
            <a:off x="3516090" y="1428750"/>
            <a:ext cx="5722275" cy="1381125"/>
          </a:xfrm>
          <a:prstGeom prst="rect">
            <a:avLst/>
          </a:prstGeom>
        </p:spPr>
      </p:pic>
      <p:pic>
        <p:nvPicPr>
          <p:cNvPr id="22" name="Picture 21">
            <a:extLst>
              <a:ext uri="{FF2B5EF4-FFF2-40B4-BE49-F238E27FC236}">
                <a16:creationId xmlns:a16="http://schemas.microsoft.com/office/drawing/2014/main" id="{9173371E-3E56-0502-14B7-948760608C01}"/>
              </a:ext>
            </a:extLst>
          </p:cNvPr>
          <p:cNvPicPr>
            <a:picLocks noChangeAspect="1"/>
          </p:cNvPicPr>
          <p:nvPr/>
        </p:nvPicPr>
        <p:blipFill>
          <a:blip r:embed="rId8"/>
          <a:stretch>
            <a:fillRect/>
          </a:stretch>
        </p:blipFill>
        <p:spPr>
          <a:xfrm>
            <a:off x="2029235" y="2697810"/>
            <a:ext cx="8114479" cy="1176630"/>
          </a:xfrm>
          <a:prstGeom prst="rect">
            <a:avLst/>
          </a:prstGeom>
        </p:spPr>
      </p:pic>
      <p:pic>
        <p:nvPicPr>
          <p:cNvPr id="25" name="Picture 24">
            <a:extLst>
              <a:ext uri="{FF2B5EF4-FFF2-40B4-BE49-F238E27FC236}">
                <a16:creationId xmlns:a16="http://schemas.microsoft.com/office/drawing/2014/main" id="{EBA11E17-7139-5CB0-4BE4-6121D8BA66BA}"/>
              </a:ext>
            </a:extLst>
          </p:cNvPr>
          <p:cNvPicPr>
            <a:picLocks noChangeAspect="1"/>
          </p:cNvPicPr>
          <p:nvPr/>
        </p:nvPicPr>
        <p:blipFill>
          <a:blip r:embed="rId9"/>
          <a:stretch>
            <a:fillRect/>
          </a:stretch>
        </p:blipFill>
        <p:spPr>
          <a:xfrm>
            <a:off x="1214518" y="1585253"/>
            <a:ext cx="2523963" cy="2030144"/>
          </a:xfrm>
          <a:prstGeom prst="rect">
            <a:avLst/>
          </a:prstGeom>
        </p:spPr>
      </p:pic>
    </p:spTree>
    <p:extLst>
      <p:ext uri="{BB962C8B-B14F-4D97-AF65-F5344CB8AC3E}">
        <p14:creationId xmlns:p14="http://schemas.microsoft.com/office/powerpoint/2010/main" val="29324609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par>
                                <p:cTn id="18" presetID="16" presetClass="entr" presetSubtype="21"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arn(inVertical)">
                                      <p:cBhvr>
                                        <p:cTn id="2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089427" y="242737"/>
            <a:ext cx="10030802" cy="972924"/>
            <a:chOff x="1116917" y="304502"/>
            <a:chExt cx="9960347" cy="740976"/>
          </a:xfrm>
        </p:grpSpPr>
        <p:sp>
          <p:nvSpPr>
            <p:cNvPr id="17" name="矩形 10"/>
            <p:cNvSpPr/>
            <p:nvPr/>
          </p:nvSpPr>
          <p:spPr>
            <a:xfrm>
              <a:off x="1116917" y="304502"/>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8" name="TextBox 17"/>
            <p:cNvSpPr txBox="1"/>
            <p:nvPr/>
          </p:nvSpPr>
          <p:spPr>
            <a:xfrm>
              <a:off x="1568182" y="336096"/>
              <a:ext cx="9119365" cy="691485"/>
            </a:xfrm>
            <a:prstGeom prst="rect">
              <a:avLst/>
            </a:prstGeom>
            <a:noFill/>
          </p:spPr>
          <p:txBody>
            <a:bodyPr wrap="square" lIns="0" tIns="0"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Em hãy viết lên tấm bìa một mục tiêu học tập của mình với câu hỏi: Em muốn kết quả môn học nào tốt lên?</a:t>
              </a:r>
              <a:endPar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pic>
        <p:nvPicPr>
          <p:cNvPr id="2" name="图片 19">
            <a:extLst>
              <a:ext uri="{FF2B5EF4-FFF2-40B4-BE49-F238E27FC236}">
                <a16:creationId xmlns:a16="http://schemas.microsoft.com/office/drawing/2014/main" id="{858C6BBF-0942-3ED8-4B3E-F4A16464D85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2082" r="14173"/>
          <a:stretch/>
        </p:blipFill>
        <p:spPr>
          <a:xfrm>
            <a:off x="4619625" y="1589452"/>
            <a:ext cx="2959505" cy="4649423"/>
          </a:xfrm>
          <a:prstGeom prst="rect">
            <a:avLst/>
          </a:prstGeom>
        </p:spPr>
      </p:pic>
    </p:spTree>
    <p:extLst>
      <p:ext uri="{BB962C8B-B14F-4D97-AF65-F5344CB8AC3E}">
        <p14:creationId xmlns:p14="http://schemas.microsoft.com/office/powerpoint/2010/main" val="9463963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089427" y="242737"/>
            <a:ext cx="10030802" cy="1072534"/>
            <a:chOff x="1116917" y="304502"/>
            <a:chExt cx="9960347" cy="816839"/>
          </a:xfrm>
        </p:grpSpPr>
        <p:sp>
          <p:nvSpPr>
            <p:cNvPr id="17" name="矩形 10"/>
            <p:cNvSpPr/>
            <p:nvPr/>
          </p:nvSpPr>
          <p:spPr>
            <a:xfrm>
              <a:off x="1116917" y="304502"/>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8" name="TextBox 17"/>
            <p:cNvSpPr txBox="1"/>
            <p:nvPr/>
          </p:nvSpPr>
          <p:spPr>
            <a:xfrm>
              <a:off x="1568182" y="336096"/>
              <a:ext cx="9119365" cy="785245"/>
            </a:xfrm>
            <a:prstGeom prst="rect">
              <a:avLst/>
            </a:prstGeom>
            <a:noFill/>
          </p:spPr>
          <p:txBody>
            <a:bodyPr wrap="square" lIns="0" t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Em hãy nêu hai mục tiêu: ngắn hạn và dài hạn đối với môn học đó:</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sp>
        <p:nvSpPr>
          <p:cNvPr id="4" name="Hình chữ nhật: Góc Tròn 7">
            <a:extLst>
              <a:ext uri="{FF2B5EF4-FFF2-40B4-BE49-F238E27FC236}">
                <a16:creationId xmlns:a16="http://schemas.microsoft.com/office/drawing/2014/main" id="{BAA095AC-F138-A0F6-84A5-29843AA43211}"/>
              </a:ext>
            </a:extLst>
          </p:cNvPr>
          <p:cNvSpPr/>
          <p:nvPr/>
        </p:nvSpPr>
        <p:spPr>
          <a:xfrm>
            <a:off x="933449" y="1495798"/>
            <a:ext cx="10239375" cy="161887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buClr>
                <a:srgbClr val="000000"/>
              </a:buClr>
            </a:pPr>
            <a:r>
              <a:rPr lang="en-US" sz="3200" b="1" kern="0" dirty="0" err="1">
                <a:solidFill>
                  <a:srgbClr val="000000"/>
                </a:solidFill>
                <a:latin typeface="Calibri" panose="020F0502020204030204" pitchFamily="34" charset="0"/>
                <a:cs typeface="Calibri" panose="020F0502020204030204" pitchFamily="34" charset="0"/>
                <a:sym typeface="Arial"/>
              </a:rPr>
              <a:t>Ngắn</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hạn</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là</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những</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mục</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tiêu</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liên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quan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đến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những</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kế</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hoạch</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và</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dự</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định</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của</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bạn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trong</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thời</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gian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gần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đây</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nhất</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Ví</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dụ</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cải</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thiện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điểm</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kiểm</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tra</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trong</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tháng</a:t>
            </a:r>
            <a:r>
              <a:rPr lang="en-US" sz="3200" kern="0" dirty="0">
                <a:solidFill>
                  <a:srgbClr val="000000"/>
                </a:solidFill>
                <a:latin typeface="Calibri" panose="020F0502020204030204" pitchFamily="34" charset="0"/>
                <a:cs typeface="Calibri" panose="020F0502020204030204" pitchFamily="34" charset="0"/>
                <a:sym typeface="Arial"/>
              </a:rPr>
              <a:t>.</a:t>
            </a:r>
          </a:p>
        </p:txBody>
      </p:sp>
      <p:sp>
        <p:nvSpPr>
          <p:cNvPr id="5" name="Hình chữ nhật: Góc Tròn 7">
            <a:extLst>
              <a:ext uri="{FF2B5EF4-FFF2-40B4-BE49-F238E27FC236}">
                <a16:creationId xmlns:a16="http://schemas.microsoft.com/office/drawing/2014/main" id="{5CF1DCA7-619A-53C7-8C94-89CD00E827C0}"/>
              </a:ext>
            </a:extLst>
          </p:cNvPr>
          <p:cNvSpPr/>
          <p:nvPr/>
        </p:nvSpPr>
        <p:spPr>
          <a:xfrm>
            <a:off x="1009649" y="3448423"/>
            <a:ext cx="10239375" cy="261900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buClr>
                <a:srgbClr val="000000"/>
              </a:buClr>
            </a:pPr>
            <a:r>
              <a:rPr lang="en-US" sz="3200" b="1" kern="0" dirty="0" err="1">
                <a:solidFill>
                  <a:srgbClr val="000000"/>
                </a:solidFill>
                <a:latin typeface="Calibri" panose="020F0502020204030204" pitchFamily="34" charset="0"/>
                <a:cs typeface="Calibri" panose="020F0502020204030204" pitchFamily="34" charset="0"/>
                <a:sym typeface="Arial"/>
              </a:rPr>
              <a:t>Dài</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b="1" kern="0" dirty="0" err="1">
                <a:solidFill>
                  <a:srgbClr val="000000"/>
                </a:solidFill>
                <a:latin typeface="Calibri" panose="020F0502020204030204" pitchFamily="34" charset="0"/>
                <a:cs typeface="Calibri" panose="020F0502020204030204" pitchFamily="34" charset="0"/>
                <a:sym typeface="Arial"/>
              </a:rPr>
              <a:t>hạn</a:t>
            </a:r>
            <a:r>
              <a:rPr lang="en-US" sz="3200" b="1"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là</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những</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mục</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tiêu</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liên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quan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đến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những</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kế</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hoạch</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trong</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một</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khoảng</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thời</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gian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rất</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dài</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sau</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này</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của</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bạn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Ví</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dụ</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cải</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thiện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điểm</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thi</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học</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kì</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và</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điểm</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tổng</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kết</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môn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học</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quyết</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tâm</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trang</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bị</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thêm</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nhiều</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kiến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thức</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và</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kĩ</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năng</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liên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quan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đến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môn</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học</a:t>
            </a:r>
            <a:r>
              <a:rPr lang="en-US" sz="3200" kern="0" dirty="0">
                <a:solidFill>
                  <a:srgbClr val="000000"/>
                </a:solidFill>
                <a:latin typeface="Calibri" panose="020F0502020204030204" pitchFamily="34" charset="0"/>
                <a:cs typeface="Calibri" panose="020F0502020204030204" pitchFamily="34" charset="0"/>
                <a:sym typeface="Arial"/>
              </a:rPr>
              <a:t> </a:t>
            </a:r>
            <a:r>
              <a:rPr lang="en-US" sz="3200" kern="0" dirty="0" err="1">
                <a:solidFill>
                  <a:srgbClr val="000000"/>
                </a:solidFill>
                <a:latin typeface="Calibri" panose="020F0502020204030204" pitchFamily="34" charset="0"/>
                <a:cs typeface="Calibri" panose="020F0502020204030204" pitchFamily="34" charset="0"/>
                <a:sym typeface="Arial"/>
              </a:rPr>
              <a:t>này</a:t>
            </a:r>
            <a:r>
              <a:rPr lang="en-US" sz="3200" kern="0" dirty="0">
                <a:solidFill>
                  <a:srgbClr val="000000"/>
                </a:solidFill>
                <a:latin typeface="Calibri" panose="020F0502020204030204" pitchFamily="34" charset="0"/>
                <a:cs typeface="Calibri" panose="020F0502020204030204" pitchFamily="34" charset="0"/>
                <a:sym typeface="Arial"/>
              </a:rPr>
              <a:t>.</a:t>
            </a:r>
          </a:p>
        </p:txBody>
      </p:sp>
    </p:spTree>
    <p:extLst>
      <p:ext uri="{BB962C8B-B14F-4D97-AF65-F5344CB8AC3E}">
        <p14:creationId xmlns:p14="http://schemas.microsoft.com/office/powerpoint/2010/main" val="24860106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089427" y="242737"/>
            <a:ext cx="10030802" cy="1072534"/>
            <a:chOff x="1116917" y="304502"/>
            <a:chExt cx="9960347" cy="816839"/>
          </a:xfrm>
        </p:grpSpPr>
        <p:sp>
          <p:nvSpPr>
            <p:cNvPr id="17" name="矩形 10"/>
            <p:cNvSpPr/>
            <p:nvPr/>
          </p:nvSpPr>
          <p:spPr>
            <a:xfrm>
              <a:off x="1116917" y="304502"/>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8" name="TextBox 17"/>
            <p:cNvSpPr txBox="1"/>
            <p:nvPr/>
          </p:nvSpPr>
          <p:spPr>
            <a:xfrm>
              <a:off x="1568182" y="336096"/>
              <a:ext cx="9119365" cy="785245"/>
            </a:xfrm>
            <a:prstGeom prst="rect">
              <a:avLst/>
            </a:prstGeom>
            <a:noFill/>
          </p:spPr>
          <p:txBody>
            <a:bodyPr wrap="square" lIns="0" t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Em hãy lập kế hoạch hành động để đạt được mục tiêu theo gợi ý sau:</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grpSp>
        <p:nvGrpSpPr>
          <p:cNvPr id="2" name="Group 1">
            <a:extLst>
              <a:ext uri="{FF2B5EF4-FFF2-40B4-BE49-F238E27FC236}">
                <a16:creationId xmlns:a16="http://schemas.microsoft.com/office/drawing/2014/main" id="{C0761CB5-5B65-A1E4-2218-21820BC9545C}"/>
              </a:ext>
            </a:extLst>
          </p:cNvPr>
          <p:cNvGrpSpPr/>
          <p:nvPr/>
        </p:nvGrpSpPr>
        <p:grpSpPr>
          <a:xfrm>
            <a:off x="1191077" y="1481321"/>
            <a:ext cx="6257473" cy="1299979"/>
            <a:chOff x="6330073" y="2742745"/>
            <a:chExt cx="4557001" cy="2457905"/>
          </a:xfrm>
        </p:grpSpPr>
        <p:grpSp>
          <p:nvGrpSpPr>
            <p:cNvPr id="3" name="Nhóm 31">
              <a:extLst>
                <a:ext uri="{FF2B5EF4-FFF2-40B4-BE49-F238E27FC236}">
                  <a16:creationId xmlns:a16="http://schemas.microsoft.com/office/drawing/2014/main" id="{8004EFA7-0803-9049-F696-10E7A91B4F68}"/>
                </a:ext>
              </a:extLst>
            </p:cNvPr>
            <p:cNvGrpSpPr/>
            <p:nvPr/>
          </p:nvGrpSpPr>
          <p:grpSpPr>
            <a:xfrm>
              <a:off x="6488431" y="3071819"/>
              <a:ext cx="4398643" cy="2128831"/>
              <a:chOff x="1922830" y="773002"/>
              <a:chExt cx="5400981" cy="1282973"/>
            </a:xfrm>
          </p:grpSpPr>
          <p:sp>
            <p:nvSpPr>
              <p:cNvPr id="8" name="Freeform: Shape 34">
                <a:extLst>
                  <a:ext uri="{FF2B5EF4-FFF2-40B4-BE49-F238E27FC236}">
                    <a16:creationId xmlns:a16="http://schemas.microsoft.com/office/drawing/2014/main" id="{53274F16-CB6C-F85A-7212-784CD884978A}"/>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9" name="Freeform: Shape 35">
                <a:extLst>
                  <a:ext uri="{FF2B5EF4-FFF2-40B4-BE49-F238E27FC236}">
                    <a16:creationId xmlns:a16="http://schemas.microsoft.com/office/drawing/2014/main" id="{A9338CC5-478B-6FAD-AC89-FBBCC6E07C30}"/>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6" name="Picture 4" descr="Colourful ribbons">
              <a:extLst>
                <a:ext uri="{FF2B5EF4-FFF2-40B4-BE49-F238E27FC236}">
                  <a16:creationId xmlns:a16="http://schemas.microsoft.com/office/drawing/2014/main" id="{E20B4B1B-F9CD-7B0F-31AE-58EF6140021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9EDC523-2E36-3A26-89A5-EA81B7417CAF}"/>
                </a:ext>
              </a:extLst>
            </p:cNvPr>
            <p:cNvSpPr txBox="1"/>
            <p:nvPr/>
          </p:nvSpPr>
          <p:spPr>
            <a:xfrm>
              <a:off x="6825132" y="3312575"/>
              <a:ext cx="3785744" cy="716930"/>
            </a:xfrm>
            <a:prstGeom prst="rect">
              <a:avLst/>
            </a:prstGeom>
            <a:noFill/>
          </p:spPr>
          <p:txBody>
            <a:bodyPr wrap="square" rtlCol="0">
              <a:spAutoFit/>
            </a:bodyPr>
            <a:lstStyle/>
            <a:p>
              <a:pPr algn="just"/>
              <a:r>
                <a:rPr lang="vi-VN" sz="3200" b="1" dirty="0">
                  <a:latin typeface="Cambria" panose="02040503050406030204" pitchFamily="18" charset="0"/>
                  <a:ea typeface="Cambria" panose="02040503050406030204" pitchFamily="18" charset="0"/>
                </a:rPr>
                <a:t>Kiến thức em cần bổ sung.</a:t>
              </a:r>
              <a:endParaRPr lang="vi-VN" sz="5400" dirty="0">
                <a:effectLst/>
                <a:latin typeface="Cambria" panose="02040503050406030204" pitchFamily="18" charset="0"/>
                <a:ea typeface="Cambria" panose="02040503050406030204" pitchFamily="18" charset="0"/>
              </a:endParaRPr>
            </a:p>
          </p:txBody>
        </p:sp>
      </p:grpSp>
      <p:grpSp>
        <p:nvGrpSpPr>
          <p:cNvPr id="10" name="Group 9">
            <a:extLst>
              <a:ext uri="{FF2B5EF4-FFF2-40B4-BE49-F238E27FC236}">
                <a16:creationId xmlns:a16="http://schemas.microsoft.com/office/drawing/2014/main" id="{75018F2E-B431-970B-6C24-6B87CC4D4D9F}"/>
              </a:ext>
            </a:extLst>
          </p:cNvPr>
          <p:cNvGrpSpPr/>
          <p:nvPr/>
        </p:nvGrpSpPr>
        <p:grpSpPr>
          <a:xfrm>
            <a:off x="2591252" y="2862446"/>
            <a:ext cx="6257473" cy="1299979"/>
            <a:chOff x="6330073" y="2742745"/>
            <a:chExt cx="4557001" cy="2457905"/>
          </a:xfrm>
        </p:grpSpPr>
        <p:grpSp>
          <p:nvGrpSpPr>
            <p:cNvPr id="11" name="Nhóm 31">
              <a:extLst>
                <a:ext uri="{FF2B5EF4-FFF2-40B4-BE49-F238E27FC236}">
                  <a16:creationId xmlns:a16="http://schemas.microsoft.com/office/drawing/2014/main" id="{DBB29552-CE62-6DB9-6FBC-9FD949485EED}"/>
                </a:ext>
              </a:extLst>
            </p:cNvPr>
            <p:cNvGrpSpPr/>
            <p:nvPr/>
          </p:nvGrpSpPr>
          <p:grpSpPr>
            <a:xfrm>
              <a:off x="6488431" y="3071819"/>
              <a:ext cx="4398643" cy="2128831"/>
              <a:chOff x="1922830" y="773002"/>
              <a:chExt cx="5400981" cy="1282973"/>
            </a:xfrm>
          </p:grpSpPr>
          <p:sp>
            <p:nvSpPr>
              <p:cNvPr id="15" name="Freeform: Shape 34">
                <a:extLst>
                  <a:ext uri="{FF2B5EF4-FFF2-40B4-BE49-F238E27FC236}">
                    <a16:creationId xmlns:a16="http://schemas.microsoft.com/office/drawing/2014/main" id="{36386CA3-F2E5-1B5C-76AD-A7B842C643E1}"/>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16" name="Freeform: Shape 35">
                <a:extLst>
                  <a:ext uri="{FF2B5EF4-FFF2-40B4-BE49-F238E27FC236}">
                    <a16:creationId xmlns:a16="http://schemas.microsoft.com/office/drawing/2014/main" id="{EBBB9F91-C3F9-33D1-AE0B-FAEEE57266B3}"/>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12" name="Picture 4" descr="Colourful ribbons">
              <a:extLst>
                <a:ext uri="{FF2B5EF4-FFF2-40B4-BE49-F238E27FC236}">
                  <a16:creationId xmlns:a16="http://schemas.microsoft.com/office/drawing/2014/main" id="{04383274-0A90-AF54-C038-DE0C93432DA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8A107A7D-CE24-0936-BFAB-8EECE2021B10}"/>
                </a:ext>
              </a:extLst>
            </p:cNvPr>
            <p:cNvSpPr txBox="1"/>
            <p:nvPr/>
          </p:nvSpPr>
          <p:spPr>
            <a:xfrm>
              <a:off x="6956927" y="3384611"/>
              <a:ext cx="3785744" cy="1105650"/>
            </a:xfrm>
            <a:prstGeom prst="rect">
              <a:avLst/>
            </a:prstGeom>
            <a:noFill/>
          </p:spPr>
          <p:txBody>
            <a:bodyPr wrap="square" rtlCol="0">
              <a:spAutoFit/>
            </a:bodyPr>
            <a:lstStyle/>
            <a:p>
              <a:pPr algn="just"/>
              <a:r>
                <a:rPr lang="vi-VN" sz="3200" b="1" dirty="0">
                  <a:latin typeface="Cambria" panose="02040503050406030204" pitchFamily="18" charset="0"/>
                  <a:ea typeface="Cambria" panose="02040503050406030204" pitchFamily="18" charset="0"/>
                </a:rPr>
                <a:t>Kĩ năng em cần rèn luyện.</a:t>
              </a:r>
              <a:endParaRPr lang="vi-VN" sz="5400" dirty="0">
                <a:effectLst/>
                <a:latin typeface="Cambria" panose="02040503050406030204" pitchFamily="18" charset="0"/>
                <a:ea typeface="Cambria" panose="02040503050406030204" pitchFamily="18" charset="0"/>
              </a:endParaRPr>
            </a:p>
          </p:txBody>
        </p:sp>
      </p:grpSp>
      <p:grpSp>
        <p:nvGrpSpPr>
          <p:cNvPr id="19" name="Group 18">
            <a:extLst>
              <a:ext uri="{FF2B5EF4-FFF2-40B4-BE49-F238E27FC236}">
                <a16:creationId xmlns:a16="http://schemas.microsoft.com/office/drawing/2014/main" id="{9E32941A-099F-19AB-9E8A-20451012744B}"/>
              </a:ext>
            </a:extLst>
          </p:cNvPr>
          <p:cNvGrpSpPr/>
          <p:nvPr/>
        </p:nvGrpSpPr>
        <p:grpSpPr>
          <a:xfrm>
            <a:off x="4124777" y="4310246"/>
            <a:ext cx="6257473" cy="1299979"/>
            <a:chOff x="6330073" y="2742745"/>
            <a:chExt cx="4557001" cy="2457905"/>
          </a:xfrm>
        </p:grpSpPr>
        <p:grpSp>
          <p:nvGrpSpPr>
            <p:cNvPr id="20" name="Nhóm 31">
              <a:extLst>
                <a:ext uri="{FF2B5EF4-FFF2-40B4-BE49-F238E27FC236}">
                  <a16:creationId xmlns:a16="http://schemas.microsoft.com/office/drawing/2014/main" id="{E99ECEA9-664B-4024-5441-429964A7A940}"/>
                </a:ext>
              </a:extLst>
            </p:cNvPr>
            <p:cNvGrpSpPr/>
            <p:nvPr/>
          </p:nvGrpSpPr>
          <p:grpSpPr>
            <a:xfrm>
              <a:off x="6488431" y="3071819"/>
              <a:ext cx="4398643" cy="2128831"/>
              <a:chOff x="1922830" y="773002"/>
              <a:chExt cx="5400981" cy="1282973"/>
            </a:xfrm>
          </p:grpSpPr>
          <p:sp>
            <p:nvSpPr>
              <p:cNvPr id="23" name="Freeform: Shape 34">
                <a:extLst>
                  <a:ext uri="{FF2B5EF4-FFF2-40B4-BE49-F238E27FC236}">
                    <a16:creationId xmlns:a16="http://schemas.microsoft.com/office/drawing/2014/main" id="{61D7A3CD-545C-C597-5044-E1FB08458607}"/>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24" name="Freeform: Shape 35">
                <a:extLst>
                  <a:ext uri="{FF2B5EF4-FFF2-40B4-BE49-F238E27FC236}">
                    <a16:creationId xmlns:a16="http://schemas.microsoft.com/office/drawing/2014/main" id="{A205056F-EE07-F19F-8541-35CA92AFD638}"/>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21" name="Picture 4" descr="Colourful ribbons">
              <a:extLst>
                <a:ext uri="{FF2B5EF4-FFF2-40B4-BE49-F238E27FC236}">
                  <a16:creationId xmlns:a16="http://schemas.microsoft.com/office/drawing/2014/main" id="{E40C9F1A-CF3E-114E-CB14-8A5EA94BE81B}"/>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6E16A03F-DDB1-669B-90A1-30EA190A1E48}"/>
                </a:ext>
              </a:extLst>
            </p:cNvPr>
            <p:cNvSpPr txBox="1"/>
            <p:nvPr/>
          </p:nvSpPr>
          <p:spPr>
            <a:xfrm>
              <a:off x="6908371" y="3096464"/>
              <a:ext cx="3687367" cy="2036725"/>
            </a:xfrm>
            <a:prstGeom prst="rect">
              <a:avLst/>
            </a:prstGeom>
            <a:noFill/>
          </p:spPr>
          <p:txBody>
            <a:bodyPr wrap="square" rtlCol="0">
              <a:spAutoFit/>
            </a:bodyPr>
            <a:lstStyle/>
            <a:p>
              <a:pPr algn="just"/>
              <a:r>
                <a:rPr lang="vi-VN" sz="3200" b="1" dirty="0">
                  <a:latin typeface="Cambria" panose="02040503050406030204" pitchFamily="18" charset="0"/>
                  <a:ea typeface="Cambria" panose="02040503050406030204" pitchFamily="18" charset="0"/>
                </a:rPr>
                <a:t>Thời gian và trình tự thực hiện công việc</a:t>
              </a:r>
              <a:endParaRPr lang="vi-VN" sz="5400" dirty="0">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7403299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062995C-FD93-F671-922D-BC91851CC07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33675" y="1384537"/>
            <a:ext cx="6210299" cy="4724156"/>
          </a:xfrm>
          <a:prstGeom prst="rect">
            <a:avLst/>
          </a:prstGeom>
          <a:noFill/>
        </p:spPr>
      </p:pic>
      <p:grpSp>
        <p:nvGrpSpPr>
          <p:cNvPr id="13" name="Group 12">
            <a:extLst>
              <a:ext uri="{FF2B5EF4-FFF2-40B4-BE49-F238E27FC236}">
                <a16:creationId xmlns:a16="http://schemas.microsoft.com/office/drawing/2014/main" id="{56489B4D-E9B0-F2F3-CFD4-0CD4941E9CE0}"/>
              </a:ext>
            </a:extLst>
          </p:cNvPr>
          <p:cNvGrpSpPr/>
          <p:nvPr/>
        </p:nvGrpSpPr>
        <p:grpSpPr>
          <a:xfrm>
            <a:off x="1089427" y="242737"/>
            <a:ext cx="10030802" cy="972924"/>
            <a:chOff x="1116917" y="304502"/>
            <a:chExt cx="9960347" cy="740976"/>
          </a:xfrm>
        </p:grpSpPr>
        <p:sp>
          <p:nvSpPr>
            <p:cNvPr id="14" name="矩形 10">
              <a:extLst>
                <a:ext uri="{FF2B5EF4-FFF2-40B4-BE49-F238E27FC236}">
                  <a16:creationId xmlns:a16="http://schemas.microsoft.com/office/drawing/2014/main" id="{CCA1D1BA-FDF6-E1C0-EFCA-9998E22C2666}"/>
                </a:ext>
              </a:extLst>
            </p:cNvPr>
            <p:cNvSpPr/>
            <p:nvPr/>
          </p:nvSpPr>
          <p:spPr>
            <a:xfrm>
              <a:off x="1116917" y="304502"/>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6" name="TextBox 15">
              <a:extLst>
                <a:ext uri="{FF2B5EF4-FFF2-40B4-BE49-F238E27FC236}">
                  <a16:creationId xmlns:a16="http://schemas.microsoft.com/office/drawing/2014/main" id="{81128968-DBF7-FB24-5FE9-F29AE8FB47B6}"/>
                </a:ext>
              </a:extLst>
            </p:cNvPr>
            <p:cNvSpPr txBox="1"/>
            <p:nvPr/>
          </p:nvSpPr>
          <p:spPr>
            <a:xfrm>
              <a:off x="1264695" y="336096"/>
              <a:ext cx="9422852" cy="691485"/>
            </a:xfrm>
            <a:prstGeom prst="rect">
              <a:avLst/>
            </a:prstGeom>
            <a:noFill/>
          </p:spPr>
          <p:txBody>
            <a:bodyPr wrap="square" lIns="0" t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Em đưa ra những việc cần làm để đạt được mục tiêu, thời gian và địa điểm thực hiện các công việc theo mẫu sau:</a:t>
              </a:r>
              <a:endPar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39988170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55FCB9-A367-C782-E705-0ACBDFBAB10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799" y="857249"/>
            <a:ext cx="7462061" cy="5372101"/>
          </a:xfrm>
          <a:prstGeom prst="rect">
            <a:avLst/>
          </a:prstGeom>
          <a:noFill/>
        </p:spPr>
      </p:pic>
      <p:grpSp>
        <p:nvGrpSpPr>
          <p:cNvPr id="3" name="Group 2">
            <a:extLst>
              <a:ext uri="{FF2B5EF4-FFF2-40B4-BE49-F238E27FC236}">
                <a16:creationId xmlns:a16="http://schemas.microsoft.com/office/drawing/2014/main" id="{0E236E38-269C-8EB3-4DB5-2D039D169F28}"/>
              </a:ext>
            </a:extLst>
          </p:cNvPr>
          <p:cNvGrpSpPr/>
          <p:nvPr/>
        </p:nvGrpSpPr>
        <p:grpSpPr>
          <a:xfrm>
            <a:off x="4004077" y="0"/>
            <a:ext cx="3501623" cy="740976"/>
            <a:chOff x="1116917" y="304502"/>
            <a:chExt cx="9960347" cy="740976"/>
          </a:xfrm>
        </p:grpSpPr>
        <p:sp>
          <p:nvSpPr>
            <p:cNvPr id="5" name="矩形 10">
              <a:extLst>
                <a:ext uri="{FF2B5EF4-FFF2-40B4-BE49-F238E27FC236}">
                  <a16:creationId xmlns:a16="http://schemas.microsoft.com/office/drawing/2014/main" id="{B65CCA51-0F8C-C4B8-5DFB-22F89E726F07}"/>
                </a:ext>
              </a:extLst>
            </p:cNvPr>
            <p:cNvSpPr/>
            <p:nvPr/>
          </p:nvSpPr>
          <p:spPr>
            <a:xfrm>
              <a:off x="1116917" y="304502"/>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6" name="TextBox 5">
              <a:extLst>
                <a:ext uri="{FF2B5EF4-FFF2-40B4-BE49-F238E27FC236}">
                  <a16:creationId xmlns:a16="http://schemas.microsoft.com/office/drawing/2014/main" id="{482963C3-ED68-EDCF-7A5E-FC93310376A2}"/>
                </a:ext>
              </a:extLst>
            </p:cNvPr>
            <p:cNvSpPr txBox="1"/>
            <p:nvPr/>
          </p:nvSpPr>
          <p:spPr>
            <a:xfrm>
              <a:off x="1747886" y="328842"/>
              <a:ext cx="9119364" cy="649793"/>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mn-cs"/>
                </a:rPr>
                <a:t>Kế</a:t>
              </a:r>
              <a:r>
                <a:rPr kumimoji="0" lang="en-US" sz="36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mn-cs"/>
                </a:rPr>
                <a:t>hoạch</a:t>
              </a:r>
              <a:r>
                <a:rPr kumimoji="0" lang="en-US" sz="36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mn-cs"/>
                </a:rPr>
                <a:t>mẫu</a:t>
              </a:r>
              <a:endParaRPr kumimoji="0" lang="en-US" sz="36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4859183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2" name="Picture 11" descr="A picture containing background pattern&#10;&#10;Description automatically generated">
            <a:extLst>
              <a:ext uri="{FF2B5EF4-FFF2-40B4-BE49-F238E27FC236}">
                <a16:creationId xmlns:a16="http://schemas.microsoft.com/office/drawing/2014/main" id="{293BFBB6-A8AD-CCC9-B031-D6BA9932449F}"/>
              </a:ext>
            </a:extLst>
          </p:cNvPr>
          <p:cNvPicPr>
            <a:picLocks noChangeAspect="1"/>
          </p:cNvPicPr>
          <p:nvPr/>
        </p:nvPicPr>
        <p:blipFill rotWithShape="1">
          <a:blip r:embed="rId3">
            <a:extLst>
              <a:ext uri="{28A0092B-C50C-407E-A947-70E740481C1C}">
                <a14:useLocalDpi xmlns:a14="http://schemas.microsoft.com/office/drawing/2010/main" val="0"/>
              </a:ext>
            </a:extLst>
          </a:blip>
          <a:srcRect l="10303" r="10303" b="48596"/>
          <a:stretch/>
        </p:blipFill>
        <p:spPr>
          <a:xfrm>
            <a:off x="304531" y="5858022"/>
            <a:ext cx="6362700" cy="999978"/>
          </a:xfrm>
          <a:prstGeom prst="rect">
            <a:avLst/>
          </a:prstGeom>
        </p:spPr>
      </p:pic>
      <p:pic>
        <p:nvPicPr>
          <p:cNvPr id="13" name="Picture 1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48796" y1="32041" x2="48796" y2="32041"/>
                        <a14:foregroundMark x1="41072" y1="78680" x2="41072" y2="78680"/>
                        <a14:foregroundMark x1="80418" y1="58692" x2="80418" y2="58692"/>
                        <a14:foregroundMark x1="80918" y1="75712" x2="80918" y2="75712"/>
                        <a14:foregroundMark x1="78964" y1="66687" x2="78964" y2="66687"/>
                        <a14:foregroundMark x1="80418" y1="44761" x2="80418" y2="44761"/>
                        <a14:foregroundMark x1="67060" y1="79346" x2="67060" y2="79346"/>
                        <a14:foregroundMark x1="82054" y1="67535" x2="82054" y2="67535"/>
                        <a14:backgroundMark x1="18401" y1="62568" x2="18401" y2="62568"/>
                        <a14:backgroundMark x1="18174" y1="64809" x2="18174" y2="64809"/>
                        <a14:backgroundMark x1="32712" y1="60569" x2="32712" y2="60569"/>
                      </a14:backgroundRemoval>
                    </a14:imgEffect>
                  </a14:imgLayer>
                </a14:imgProps>
              </a:ext>
              <a:ext uri="{28A0092B-C50C-407E-A947-70E740481C1C}">
                <a14:useLocalDpi xmlns:a14="http://schemas.microsoft.com/office/drawing/2010/main" val="0"/>
              </a:ext>
            </a:extLst>
          </a:blip>
          <a:srcRect t="14452" b="19325"/>
          <a:stretch/>
        </p:blipFill>
        <p:spPr>
          <a:xfrm>
            <a:off x="204840" y="2993112"/>
            <a:ext cx="6898101" cy="3425781"/>
          </a:xfrm>
          <a:prstGeom prst="rect">
            <a:avLst/>
          </a:prstGeom>
        </p:spPr>
      </p:pic>
      <p:sp>
        <p:nvSpPr>
          <p:cNvPr id="19" name="Hình chữ nhật: Góc Tròn 1">
            <a:extLst>
              <a:ext uri="{FF2B5EF4-FFF2-40B4-BE49-F238E27FC236}">
                <a16:creationId xmlns:a16="http://schemas.microsoft.com/office/drawing/2014/main" id="{D634F29B-8BD2-8006-E5EF-0F7CE82EFD48}"/>
              </a:ext>
            </a:extLst>
          </p:cNvPr>
          <p:cNvSpPr/>
          <p:nvPr/>
        </p:nvSpPr>
        <p:spPr>
          <a:xfrm>
            <a:off x="4907176" y="1315406"/>
            <a:ext cx="6919415" cy="2513644"/>
          </a:xfrm>
          <a:prstGeom prst="roundRect">
            <a:avLst/>
          </a:prstGeom>
          <a:solidFill>
            <a:srgbClr val="FFFFFF"/>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5265937" y="1437215"/>
            <a:ext cx="6163792" cy="2123658"/>
          </a:xfrm>
          <a:prstGeom prst="rect">
            <a:avLst/>
          </a:prstGeom>
          <a:noFill/>
        </p:spPr>
        <p:txBody>
          <a:bodyPr wrap="square" rtlCol="0">
            <a:spAutoFit/>
          </a:bodyPr>
          <a:lstStyle/>
          <a:p>
            <a:pPr lvl="0" algn="ctr">
              <a:defRPr/>
            </a:pPr>
            <a:r>
              <a:rPr lang="en-US" sz="4400" b="1" dirty="0">
                <a:solidFill>
                  <a:srgbClr val="FF0000"/>
                </a:solidFill>
              </a:rPr>
              <a:t>Chia </a:t>
            </a:r>
            <a:r>
              <a:rPr lang="en-US" sz="4400" b="1" dirty="0" err="1">
                <a:solidFill>
                  <a:srgbClr val="FF0000"/>
                </a:solidFill>
              </a:rPr>
              <a:t>sẻ</a:t>
            </a:r>
            <a:r>
              <a:rPr lang="en-US" sz="4400" b="1" dirty="0">
                <a:solidFill>
                  <a:srgbClr val="FF0000"/>
                </a:solidFill>
              </a:rPr>
              <a:t> </a:t>
            </a:r>
            <a:r>
              <a:rPr lang="en-US" sz="4400" b="1" dirty="0" err="1">
                <a:solidFill>
                  <a:srgbClr val="FF0000"/>
                </a:solidFill>
              </a:rPr>
              <a:t>với</a:t>
            </a:r>
            <a:r>
              <a:rPr lang="en-US" sz="4400" b="1" dirty="0">
                <a:solidFill>
                  <a:srgbClr val="FF0000"/>
                </a:solidFill>
              </a:rPr>
              <a:t> </a:t>
            </a:r>
            <a:r>
              <a:rPr lang="en-US" sz="4400" b="1" dirty="0" err="1">
                <a:solidFill>
                  <a:srgbClr val="FF0000"/>
                </a:solidFill>
              </a:rPr>
              <a:t>các</a:t>
            </a:r>
            <a:r>
              <a:rPr lang="en-US" sz="4400" b="1" dirty="0">
                <a:solidFill>
                  <a:srgbClr val="FF0000"/>
                </a:solidFill>
              </a:rPr>
              <a:t> </a:t>
            </a:r>
            <a:r>
              <a:rPr lang="en-US" sz="4400" b="1" dirty="0" err="1">
                <a:solidFill>
                  <a:srgbClr val="FF0000"/>
                </a:solidFill>
              </a:rPr>
              <a:t>bạn</a:t>
            </a:r>
            <a:r>
              <a:rPr lang="en-US" sz="4400" b="1" dirty="0">
                <a:solidFill>
                  <a:srgbClr val="FF0000"/>
                </a:solidFill>
              </a:rPr>
              <a:t> </a:t>
            </a:r>
            <a:r>
              <a:rPr lang="en-US" sz="4400" b="1" dirty="0" err="1">
                <a:solidFill>
                  <a:srgbClr val="FF0000"/>
                </a:solidFill>
              </a:rPr>
              <a:t>trong</a:t>
            </a:r>
            <a:r>
              <a:rPr lang="en-US" sz="4400" b="1" dirty="0">
                <a:solidFill>
                  <a:srgbClr val="FF0000"/>
                </a:solidFill>
              </a:rPr>
              <a:t> </a:t>
            </a:r>
            <a:r>
              <a:rPr lang="en-US" sz="4400" b="1" dirty="0" err="1">
                <a:solidFill>
                  <a:srgbClr val="FF0000"/>
                </a:solidFill>
              </a:rPr>
              <a:t>nhóm</a:t>
            </a:r>
            <a:r>
              <a:rPr lang="en-US" sz="4400" b="1" dirty="0">
                <a:solidFill>
                  <a:srgbClr val="FF0000"/>
                </a:solidFill>
              </a:rPr>
              <a:t> </a:t>
            </a:r>
            <a:r>
              <a:rPr lang="en-US" sz="4400" b="1" dirty="0" err="1">
                <a:solidFill>
                  <a:srgbClr val="FF0000"/>
                </a:solidFill>
              </a:rPr>
              <a:t>kế</a:t>
            </a:r>
            <a:r>
              <a:rPr lang="en-US" sz="4400" b="1" dirty="0">
                <a:solidFill>
                  <a:srgbClr val="FF0000"/>
                </a:solidFill>
              </a:rPr>
              <a:t> </a:t>
            </a:r>
            <a:r>
              <a:rPr lang="en-US" sz="4400" b="1" dirty="0" err="1">
                <a:solidFill>
                  <a:srgbClr val="FF0000"/>
                </a:solidFill>
              </a:rPr>
              <a:t>hoạch</a:t>
            </a:r>
            <a:r>
              <a:rPr lang="en-US" sz="4400" b="1" dirty="0">
                <a:solidFill>
                  <a:srgbClr val="FF0000"/>
                </a:solidFill>
              </a:rPr>
              <a:t> </a:t>
            </a:r>
            <a:r>
              <a:rPr lang="en-US" sz="4400" b="1" dirty="0" err="1">
                <a:solidFill>
                  <a:srgbClr val="FF0000"/>
                </a:solidFill>
              </a:rPr>
              <a:t>hành</a:t>
            </a:r>
            <a:r>
              <a:rPr lang="en-US" sz="4400" b="1" dirty="0">
                <a:solidFill>
                  <a:srgbClr val="FF0000"/>
                </a:solidFill>
              </a:rPr>
              <a:t> </a:t>
            </a:r>
            <a:r>
              <a:rPr lang="en-US" sz="4400" b="1" dirty="0" err="1">
                <a:solidFill>
                  <a:srgbClr val="FF0000"/>
                </a:solidFill>
              </a:rPr>
              <a:t>động</a:t>
            </a:r>
            <a:r>
              <a:rPr lang="en-US" sz="4400" b="1" dirty="0">
                <a:solidFill>
                  <a:srgbClr val="FF0000"/>
                </a:solidFill>
              </a:rPr>
              <a:t> </a:t>
            </a:r>
            <a:r>
              <a:rPr lang="en-US" sz="4400" b="1" dirty="0" err="1">
                <a:solidFill>
                  <a:srgbClr val="FF0000"/>
                </a:solidFill>
              </a:rPr>
              <a:t>của</a:t>
            </a:r>
            <a:r>
              <a:rPr lang="en-US" sz="4400" b="1" dirty="0">
                <a:solidFill>
                  <a:srgbClr val="FF0000"/>
                </a:solidFill>
              </a:rPr>
              <a:t> </a:t>
            </a:r>
            <a:r>
              <a:rPr lang="en-US" sz="4400" b="1" dirty="0" err="1">
                <a:solidFill>
                  <a:srgbClr val="FF0000"/>
                </a:solidFill>
              </a:rPr>
              <a:t>mình</a:t>
            </a:r>
            <a:endParaRPr kumimoji="0" lang="en-US" sz="4400" b="1" i="0" u="none" strike="noStrike" kern="120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24743644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p:tgtEl>
                                          <p:spTgt spid="20"/>
                                        </p:tgtEl>
                                        <p:attrNameLst>
                                          <p:attrName>ppt_y</p:attrName>
                                        </p:attrNameLst>
                                      </p:cBhvr>
                                      <p:tavLst>
                                        <p:tav tm="0">
                                          <p:val>
                                            <p:strVal val="#ppt_y+#ppt_h*1.125000"/>
                                          </p:val>
                                        </p:tav>
                                        <p:tav tm="100000">
                                          <p:val>
                                            <p:strVal val="#ppt_y"/>
                                          </p:val>
                                        </p:tav>
                                      </p:tavLst>
                                    </p:anim>
                                    <p:animEffect transition="in" filter="wipe(up)">
                                      <p:cBhvr>
                                        <p:cTn id="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8000"/>
          </a:stretch>
        </a:blipFill>
        <a:effectLst/>
      </p:bgPr>
    </p:bg>
    <p:spTree>
      <p:nvGrpSpPr>
        <p:cNvPr id="1" name=""/>
        <p:cNvGrpSpPr/>
        <p:nvPr/>
      </p:nvGrpSpPr>
      <p:grpSpPr>
        <a:xfrm>
          <a:off x="0" y="0"/>
          <a:ext cx="0" cy="0"/>
          <a:chOff x="0" y="0"/>
          <a:chExt cx="0" cy="0"/>
        </a:xfrm>
      </p:grpSpPr>
      <p:pic>
        <p:nvPicPr>
          <p:cNvPr id="4" name="Picture 3" descr="A group of dolls&#10;&#10;Description automatically generated with low confidence">
            <a:extLst>
              <a:ext uri="{FF2B5EF4-FFF2-40B4-BE49-F238E27FC236}">
                <a16:creationId xmlns:a16="http://schemas.microsoft.com/office/drawing/2014/main" id="{E3E9E72C-7178-6032-5D2B-CC91C058D6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2618509" y="3836615"/>
            <a:ext cx="7616536" cy="3021385"/>
          </a:xfrm>
          <a:prstGeom prst="rect">
            <a:avLst/>
          </a:prstGeom>
        </p:spPr>
      </p:pic>
      <p:sp>
        <p:nvSpPr>
          <p:cNvPr id="3" name="TextBox 2">
            <a:extLst>
              <a:ext uri="{FF2B5EF4-FFF2-40B4-BE49-F238E27FC236}">
                <a16:creationId xmlns:a16="http://schemas.microsoft.com/office/drawing/2014/main" id="{F07AAD96-01C4-535B-E55E-0EB944F58FD0}"/>
              </a:ext>
            </a:extLst>
          </p:cNvPr>
          <p:cNvSpPr txBox="1"/>
          <p:nvPr/>
        </p:nvSpPr>
        <p:spPr>
          <a:xfrm rot="21383421">
            <a:off x="4935679" y="610692"/>
            <a:ext cx="4935682" cy="646331"/>
          </a:xfrm>
          <a:prstGeom prst="rect">
            <a:avLst/>
          </a:prstGeom>
          <a:noFill/>
        </p:spPr>
        <p:txBody>
          <a:bodyPr wrap="square" rtlCol="0">
            <a:prstTxWarp prst="textArchUp">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Hoạt</a:t>
            </a:r>
            <a:r>
              <a:rPr kumimoji="0" lang="en-US" sz="5400" b="0" i="0" u="none" strike="noStrike" kern="1200" cap="none" spc="0" normalizeH="0" baseline="0" noProof="0" dirty="0">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động</a:t>
            </a:r>
            <a:r>
              <a:rPr kumimoji="0" lang="en-US" sz="5400" b="0" i="0" u="none" strike="noStrike" kern="1200" cap="none" spc="0" normalizeH="0" baseline="0" noProof="0" dirty="0">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 2</a:t>
            </a:r>
          </a:p>
        </p:txBody>
      </p:sp>
      <p:sp>
        <p:nvSpPr>
          <p:cNvPr id="5" name="TextBox 4">
            <a:extLst>
              <a:ext uri="{FF2B5EF4-FFF2-40B4-BE49-F238E27FC236}">
                <a16:creationId xmlns:a16="http://schemas.microsoft.com/office/drawing/2014/main" id="{76FCEA11-FB82-AB4A-F791-39209B44E5DC}"/>
              </a:ext>
            </a:extLst>
          </p:cNvPr>
          <p:cNvSpPr txBox="1"/>
          <p:nvPr/>
        </p:nvSpPr>
        <p:spPr>
          <a:xfrm>
            <a:off x="4571035" y="1090143"/>
            <a:ext cx="7045039" cy="1446550"/>
          </a:xfrm>
          <a:prstGeom prst="rect">
            <a:avLst/>
          </a:prstGeom>
          <a:noFill/>
        </p:spPr>
        <p:txBody>
          <a:bodyPr wrap="square" rtlCol="0">
            <a:spAutoFit/>
          </a:bodyPr>
          <a:lstStyle/>
          <a:p>
            <a:pPr lvl="0" algn="ctr">
              <a:defRPr/>
            </a:pPr>
            <a:r>
              <a:rPr lang="en-US" sz="4400" b="1">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Tự đánh giá về nền nếp sinh hoạt</a:t>
            </a:r>
            <a:endParaRPr kumimoji="0" lang="en-US" sz="4400" b="1" i="0" u="none" strike="noStrike" kern="1200" cap="none" spc="0" normalizeH="0" baseline="0" noProof="0" dirty="0">
              <a:ln>
                <a:solidFill>
                  <a:srgbClr val="70AD47">
                    <a:lumMod val="60000"/>
                    <a:lumOff val="40000"/>
                  </a:srgbClr>
                </a:solidFill>
              </a:ln>
              <a:solidFill>
                <a:srgbClr val="FFFF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8428118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4"/>
                                        </p:tgtEl>
                                        <p:attrNameLst>
                                          <p:attrName>r</p:attrName>
                                        </p:attrNameLst>
                                      </p:cBhvr>
                                    </p:animRot>
                                    <p:animRot by="-240000">
                                      <p:cBhvr>
                                        <p:cTn id="19" dur="200" fill="hold">
                                          <p:stCondLst>
                                            <p:cond delay="200"/>
                                          </p:stCondLst>
                                        </p:cTn>
                                        <p:tgtEl>
                                          <p:spTgt spid="4"/>
                                        </p:tgtEl>
                                        <p:attrNameLst>
                                          <p:attrName>r</p:attrName>
                                        </p:attrNameLst>
                                      </p:cBhvr>
                                    </p:animRot>
                                    <p:animRot by="240000">
                                      <p:cBhvr>
                                        <p:cTn id="20" dur="200" fill="hold">
                                          <p:stCondLst>
                                            <p:cond delay="400"/>
                                          </p:stCondLst>
                                        </p:cTn>
                                        <p:tgtEl>
                                          <p:spTgt spid="4"/>
                                        </p:tgtEl>
                                        <p:attrNameLst>
                                          <p:attrName>r</p:attrName>
                                        </p:attrNameLst>
                                      </p:cBhvr>
                                    </p:animRot>
                                    <p:animRot by="-240000">
                                      <p:cBhvr>
                                        <p:cTn id="21" dur="200" fill="hold">
                                          <p:stCondLst>
                                            <p:cond delay="600"/>
                                          </p:stCondLst>
                                        </p:cTn>
                                        <p:tgtEl>
                                          <p:spTgt spid="4"/>
                                        </p:tgtEl>
                                        <p:attrNameLst>
                                          <p:attrName>r</p:attrName>
                                        </p:attrNameLst>
                                      </p:cBhvr>
                                    </p:animRot>
                                    <p:animRot by="120000">
                                      <p:cBhvr>
                                        <p:cTn id="22"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lendar&#10;&#10;Description automatically generated">
            <a:extLst>
              <a:ext uri="{FF2B5EF4-FFF2-40B4-BE49-F238E27FC236}">
                <a16:creationId xmlns:a16="http://schemas.microsoft.com/office/drawing/2014/main" id="{2FAB67D0-2445-26A4-9400-1B411DDC9D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349" y="2125284"/>
            <a:ext cx="4847015" cy="4847015"/>
          </a:xfrm>
          <a:prstGeom prst="rect">
            <a:avLst/>
          </a:prstGeom>
        </p:spPr>
      </p:pic>
      <p:pic>
        <p:nvPicPr>
          <p:cNvPr id="6" name="Picture 5">
            <a:extLst>
              <a:ext uri="{FF2B5EF4-FFF2-40B4-BE49-F238E27FC236}">
                <a16:creationId xmlns:a16="http://schemas.microsoft.com/office/drawing/2014/main" id="{356ACABE-3224-8FBE-B5F7-2B9AB8E8FDBE}"/>
              </a:ext>
            </a:extLst>
          </p:cNvPr>
          <p:cNvPicPr>
            <a:picLocks noChangeAspect="1"/>
          </p:cNvPicPr>
          <p:nvPr/>
        </p:nvPicPr>
        <p:blipFill>
          <a:blip r:embed="rId3"/>
          <a:stretch>
            <a:fillRect/>
          </a:stretch>
        </p:blipFill>
        <p:spPr>
          <a:xfrm>
            <a:off x="1819275" y="1694391"/>
            <a:ext cx="2699916" cy="1299959"/>
          </a:xfrm>
          <a:prstGeom prst="rect">
            <a:avLst/>
          </a:prstGeom>
        </p:spPr>
      </p:pic>
      <p:grpSp>
        <p:nvGrpSpPr>
          <p:cNvPr id="7" name="Group 6">
            <a:extLst>
              <a:ext uri="{FF2B5EF4-FFF2-40B4-BE49-F238E27FC236}">
                <a16:creationId xmlns:a16="http://schemas.microsoft.com/office/drawing/2014/main" id="{2D3A29D5-D5F6-E952-8B51-5272E8C229FC}"/>
              </a:ext>
            </a:extLst>
          </p:cNvPr>
          <p:cNvGrpSpPr/>
          <p:nvPr/>
        </p:nvGrpSpPr>
        <p:grpSpPr>
          <a:xfrm>
            <a:off x="1089427" y="104775"/>
            <a:ext cx="10030802" cy="1210496"/>
            <a:chOff x="1116917" y="304502"/>
            <a:chExt cx="9960347" cy="816839"/>
          </a:xfrm>
        </p:grpSpPr>
        <p:sp>
          <p:nvSpPr>
            <p:cNvPr id="8" name="矩形 10">
              <a:extLst>
                <a:ext uri="{FF2B5EF4-FFF2-40B4-BE49-F238E27FC236}">
                  <a16:creationId xmlns:a16="http://schemas.microsoft.com/office/drawing/2014/main" id="{14FC1CF5-1389-D461-CF6E-DEFF3955E42E}"/>
                </a:ext>
              </a:extLst>
            </p:cNvPr>
            <p:cNvSpPr/>
            <p:nvPr/>
          </p:nvSpPr>
          <p:spPr>
            <a:xfrm>
              <a:off x="1116917" y="304502"/>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9" name="TextBox 8">
              <a:extLst>
                <a:ext uri="{FF2B5EF4-FFF2-40B4-BE49-F238E27FC236}">
                  <a16:creationId xmlns:a16="http://schemas.microsoft.com/office/drawing/2014/main" id="{9A4042AF-8CB5-87EC-BFB2-0D2523255223}"/>
                </a:ext>
              </a:extLst>
            </p:cNvPr>
            <p:cNvSpPr txBox="1"/>
            <p:nvPr/>
          </p:nvSpPr>
          <p:spPr>
            <a:xfrm>
              <a:off x="1264695" y="336096"/>
              <a:ext cx="9422852" cy="785245"/>
            </a:xfrm>
            <a:prstGeom prst="rect">
              <a:avLst/>
            </a:prstGeom>
            <a:noFill/>
          </p:spPr>
          <p:txBody>
            <a:bodyPr wrap="square" lIns="0" t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Em hãy thảo luận xây dựng các tiêu chí đánh giá nền nếp sinh hoạt:</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grpSp>
        <p:nvGrpSpPr>
          <p:cNvPr id="10" name="Group 9">
            <a:extLst>
              <a:ext uri="{FF2B5EF4-FFF2-40B4-BE49-F238E27FC236}">
                <a16:creationId xmlns:a16="http://schemas.microsoft.com/office/drawing/2014/main" id="{8FDCFAA7-6FC4-765D-BEA5-AC0DC53CA1A8}"/>
              </a:ext>
            </a:extLst>
          </p:cNvPr>
          <p:cNvGrpSpPr/>
          <p:nvPr/>
        </p:nvGrpSpPr>
        <p:grpSpPr>
          <a:xfrm>
            <a:off x="5563052" y="1652772"/>
            <a:ext cx="5057323" cy="1138054"/>
            <a:chOff x="6330073" y="2742745"/>
            <a:chExt cx="4557001" cy="2606554"/>
          </a:xfrm>
        </p:grpSpPr>
        <p:grpSp>
          <p:nvGrpSpPr>
            <p:cNvPr id="11" name="Nhóm 31">
              <a:extLst>
                <a:ext uri="{FF2B5EF4-FFF2-40B4-BE49-F238E27FC236}">
                  <a16:creationId xmlns:a16="http://schemas.microsoft.com/office/drawing/2014/main" id="{4F7D7BC5-B817-AA3D-C1D9-ED3C33D1A059}"/>
                </a:ext>
              </a:extLst>
            </p:cNvPr>
            <p:cNvGrpSpPr/>
            <p:nvPr/>
          </p:nvGrpSpPr>
          <p:grpSpPr>
            <a:xfrm>
              <a:off x="6488431" y="3071819"/>
              <a:ext cx="4398643" cy="2128831"/>
              <a:chOff x="1922830" y="773002"/>
              <a:chExt cx="5400981" cy="1282973"/>
            </a:xfrm>
          </p:grpSpPr>
          <p:sp>
            <p:nvSpPr>
              <p:cNvPr id="15" name="Freeform: Shape 34">
                <a:extLst>
                  <a:ext uri="{FF2B5EF4-FFF2-40B4-BE49-F238E27FC236}">
                    <a16:creationId xmlns:a16="http://schemas.microsoft.com/office/drawing/2014/main" id="{E92049AA-29EE-404F-2CE5-00488F22B9A4}"/>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16" name="Freeform: Shape 35">
                <a:extLst>
                  <a:ext uri="{FF2B5EF4-FFF2-40B4-BE49-F238E27FC236}">
                    <a16:creationId xmlns:a16="http://schemas.microsoft.com/office/drawing/2014/main" id="{03E6B571-1ED5-99FB-5534-539BBAB8859D}"/>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12" name="Picture 4" descr="Colourful ribbons">
              <a:extLst>
                <a:ext uri="{FF2B5EF4-FFF2-40B4-BE49-F238E27FC236}">
                  <a16:creationId xmlns:a16="http://schemas.microsoft.com/office/drawing/2014/main" id="{771C1E8B-6A51-5D4C-5D04-4A775D0763A9}"/>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3E53022C-A8C9-337A-1D16-768F32E6385F}"/>
                </a:ext>
              </a:extLst>
            </p:cNvPr>
            <p:cNvSpPr txBox="1"/>
            <p:nvPr/>
          </p:nvSpPr>
          <p:spPr>
            <a:xfrm>
              <a:off x="6825132" y="3312574"/>
              <a:ext cx="3785744" cy="2036725"/>
            </a:xfrm>
            <a:prstGeom prst="rect">
              <a:avLst/>
            </a:prstGeom>
            <a:noFill/>
          </p:spPr>
          <p:txBody>
            <a:bodyPr wrap="square" rtlCol="0">
              <a:spAutoFit/>
            </a:bodyPr>
            <a:lstStyle/>
            <a:p>
              <a:pPr algn="just"/>
              <a:r>
                <a:rPr lang="en-US" sz="3200" b="1" dirty="0" err="1">
                  <a:latin typeface="Cambria" panose="02040503050406030204" pitchFamily="18" charset="0"/>
                  <a:ea typeface="Cambria" panose="02040503050406030204" pitchFamily="18" charset="0"/>
                </a:rPr>
                <a:t>Làm</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việc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có</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kế</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hoạch</a:t>
              </a:r>
              <a:endParaRPr lang="vi-VN" sz="5400" dirty="0">
                <a:effectLst/>
                <a:latin typeface="Cambria" panose="02040503050406030204" pitchFamily="18" charset="0"/>
                <a:ea typeface="Cambria" panose="02040503050406030204" pitchFamily="18" charset="0"/>
              </a:endParaRPr>
            </a:p>
          </p:txBody>
        </p:sp>
      </p:grpSp>
      <p:grpSp>
        <p:nvGrpSpPr>
          <p:cNvPr id="19" name="Group 18">
            <a:extLst>
              <a:ext uri="{FF2B5EF4-FFF2-40B4-BE49-F238E27FC236}">
                <a16:creationId xmlns:a16="http://schemas.microsoft.com/office/drawing/2014/main" id="{EAA3AEDB-28EC-E9A2-3D4A-509947B14BCC}"/>
              </a:ext>
            </a:extLst>
          </p:cNvPr>
          <p:cNvGrpSpPr/>
          <p:nvPr/>
        </p:nvGrpSpPr>
        <p:grpSpPr>
          <a:xfrm>
            <a:off x="5667827" y="2995797"/>
            <a:ext cx="5057323" cy="1238740"/>
            <a:chOff x="6330073" y="2742745"/>
            <a:chExt cx="4557001" cy="2479931"/>
          </a:xfrm>
        </p:grpSpPr>
        <p:grpSp>
          <p:nvGrpSpPr>
            <p:cNvPr id="20" name="Nhóm 31">
              <a:extLst>
                <a:ext uri="{FF2B5EF4-FFF2-40B4-BE49-F238E27FC236}">
                  <a16:creationId xmlns:a16="http://schemas.microsoft.com/office/drawing/2014/main" id="{8A42B2BE-7D22-1623-DBE4-D42BD81A1B5E}"/>
                </a:ext>
              </a:extLst>
            </p:cNvPr>
            <p:cNvGrpSpPr/>
            <p:nvPr/>
          </p:nvGrpSpPr>
          <p:grpSpPr>
            <a:xfrm>
              <a:off x="6488431" y="3071819"/>
              <a:ext cx="4398643" cy="2128831"/>
              <a:chOff x="1922830" y="773002"/>
              <a:chExt cx="5400981" cy="1282973"/>
            </a:xfrm>
          </p:grpSpPr>
          <p:sp>
            <p:nvSpPr>
              <p:cNvPr id="23" name="Freeform: Shape 34">
                <a:extLst>
                  <a:ext uri="{FF2B5EF4-FFF2-40B4-BE49-F238E27FC236}">
                    <a16:creationId xmlns:a16="http://schemas.microsoft.com/office/drawing/2014/main" id="{146F1291-8F7C-14D0-2482-19EF799AA651}"/>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24" name="Freeform: Shape 35">
                <a:extLst>
                  <a:ext uri="{FF2B5EF4-FFF2-40B4-BE49-F238E27FC236}">
                    <a16:creationId xmlns:a16="http://schemas.microsoft.com/office/drawing/2014/main" id="{6AE82819-B0E9-4D5C-5C4C-39BD00857BFC}"/>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21" name="Picture 4" descr="Colourful ribbons">
              <a:extLst>
                <a:ext uri="{FF2B5EF4-FFF2-40B4-BE49-F238E27FC236}">
                  <a16:creationId xmlns:a16="http://schemas.microsoft.com/office/drawing/2014/main" id="{52742B1F-E10F-3918-8921-601A61C9AC4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2ACCFC9C-2372-5380-3126-9A04D4A7CEC0}"/>
                </a:ext>
              </a:extLst>
            </p:cNvPr>
            <p:cNvSpPr txBox="1"/>
            <p:nvPr/>
          </p:nvSpPr>
          <p:spPr>
            <a:xfrm>
              <a:off x="6825132" y="3312574"/>
              <a:ext cx="3785744" cy="1910102"/>
            </a:xfrm>
            <a:prstGeom prst="rect">
              <a:avLst/>
            </a:prstGeom>
            <a:noFill/>
          </p:spPr>
          <p:txBody>
            <a:bodyPr wrap="square" rtlCol="0">
              <a:spAutoFit/>
            </a:bodyPr>
            <a:lstStyle/>
            <a:p>
              <a:pPr marL="0" marR="0" algn="just">
                <a:spcBef>
                  <a:spcPts val="0"/>
                </a:spcBef>
                <a:spcAft>
                  <a:spcPts val="0"/>
                </a:spcAft>
              </a:pP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Biết</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điều</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chỉnh</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kế</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hoạch</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cho</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hợp</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lý</a:t>
              </a:r>
              <a:endParaRPr lang="en-US" sz="2800" b="1" dirty="0">
                <a:effectLst/>
                <a:latin typeface="Cambria" panose="02040503050406030204" pitchFamily="18" charset="0"/>
                <a:ea typeface="Cambria" panose="02040503050406030204" pitchFamily="18" charset="0"/>
                <a:cs typeface="Times New Roman" panose="02020603050405020304" pitchFamily="18" charset="0"/>
              </a:endParaRPr>
            </a:p>
          </p:txBody>
        </p:sp>
      </p:grpSp>
      <p:grpSp>
        <p:nvGrpSpPr>
          <p:cNvPr id="27" name="Group 26">
            <a:extLst>
              <a:ext uri="{FF2B5EF4-FFF2-40B4-BE49-F238E27FC236}">
                <a16:creationId xmlns:a16="http://schemas.microsoft.com/office/drawing/2014/main" id="{35B01192-4906-A02B-94B0-4D6885DBC5E9}"/>
              </a:ext>
            </a:extLst>
          </p:cNvPr>
          <p:cNvGrpSpPr/>
          <p:nvPr/>
        </p:nvGrpSpPr>
        <p:grpSpPr>
          <a:xfrm>
            <a:off x="6010727" y="4300722"/>
            <a:ext cx="5057323" cy="1227738"/>
            <a:chOff x="6330073" y="2742745"/>
            <a:chExt cx="4557001" cy="2457905"/>
          </a:xfrm>
        </p:grpSpPr>
        <p:grpSp>
          <p:nvGrpSpPr>
            <p:cNvPr id="28" name="Nhóm 31">
              <a:extLst>
                <a:ext uri="{FF2B5EF4-FFF2-40B4-BE49-F238E27FC236}">
                  <a16:creationId xmlns:a16="http://schemas.microsoft.com/office/drawing/2014/main" id="{36B21F51-EA33-666D-08F8-B56490CB2F49}"/>
                </a:ext>
              </a:extLst>
            </p:cNvPr>
            <p:cNvGrpSpPr/>
            <p:nvPr/>
          </p:nvGrpSpPr>
          <p:grpSpPr>
            <a:xfrm>
              <a:off x="6488431" y="3071819"/>
              <a:ext cx="4398643" cy="2128831"/>
              <a:chOff x="1922830" y="773002"/>
              <a:chExt cx="5400981" cy="1282973"/>
            </a:xfrm>
          </p:grpSpPr>
          <p:sp>
            <p:nvSpPr>
              <p:cNvPr id="31" name="Freeform: Shape 34">
                <a:extLst>
                  <a:ext uri="{FF2B5EF4-FFF2-40B4-BE49-F238E27FC236}">
                    <a16:creationId xmlns:a16="http://schemas.microsoft.com/office/drawing/2014/main" id="{EAB0E267-852D-B5DD-4A66-05B7E61AF8D8}"/>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32" name="Freeform: Shape 35">
                <a:extLst>
                  <a:ext uri="{FF2B5EF4-FFF2-40B4-BE49-F238E27FC236}">
                    <a16:creationId xmlns:a16="http://schemas.microsoft.com/office/drawing/2014/main" id="{031DFA4D-50C7-01AC-FF3C-7D02C0B64939}"/>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29" name="Picture 4" descr="Colourful ribbons">
              <a:extLst>
                <a:ext uri="{FF2B5EF4-FFF2-40B4-BE49-F238E27FC236}">
                  <a16:creationId xmlns:a16="http://schemas.microsoft.com/office/drawing/2014/main" id="{5D7A310B-4D5E-05BC-73D3-919CC9C19AB5}"/>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A1FFC975-25DB-312A-5FC4-C10D43D67342}"/>
                </a:ext>
              </a:extLst>
            </p:cNvPr>
            <p:cNvSpPr txBox="1"/>
            <p:nvPr/>
          </p:nvSpPr>
          <p:spPr>
            <a:xfrm>
              <a:off x="6971037" y="3522331"/>
              <a:ext cx="3785744" cy="1047475"/>
            </a:xfrm>
            <a:prstGeom prst="rect">
              <a:avLst/>
            </a:prstGeom>
            <a:noFill/>
          </p:spPr>
          <p:txBody>
            <a:bodyPr wrap="square" rtlCol="0">
              <a:spAutoFit/>
            </a:bodyPr>
            <a:lstStyle/>
            <a:p>
              <a:pPr marL="0" marR="0" algn="just">
                <a:spcBef>
                  <a:spcPts val="0"/>
                </a:spcBef>
                <a:spcAft>
                  <a:spcPts val="0"/>
                </a:spcAft>
              </a:pP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Kết</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quả</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thực</a:t>
              </a:r>
              <a:r>
                <a:rPr lang="en-US" sz="2800" b="1" dirty="0">
                  <a:effectLst/>
                  <a:latin typeface="Cambria" panose="02040503050406030204" pitchFamily="18" charset="0"/>
                  <a:ea typeface="Cambria" panose="02040503050406030204" pitchFamily="18" charset="0"/>
                  <a:cs typeface="Times New Roman" panose="02020603050405020304" pitchFamily="18" charset="0"/>
                </a:rPr>
                <a:t> </a:t>
              </a:r>
              <a:r>
                <a:rPr lang="en-US" sz="2800" b="1" dirty="0" err="1">
                  <a:effectLst/>
                  <a:latin typeface="Cambria" panose="02040503050406030204" pitchFamily="18" charset="0"/>
                  <a:ea typeface="Cambria" panose="02040503050406030204" pitchFamily="18" charset="0"/>
                  <a:cs typeface="Times New Roman" panose="02020603050405020304" pitchFamily="18" charset="0"/>
                </a:rPr>
                <a:t>hiện</a:t>
              </a:r>
              <a:endParaRPr lang="en-US" sz="2800" b="1" dirty="0">
                <a:effectLst/>
                <a:latin typeface="Cambria" panose="02040503050406030204" pitchFamily="18" charset="0"/>
                <a:ea typeface="Cambria" panose="02040503050406030204" pitchFamily="18" charset="0"/>
                <a:cs typeface="Times New Roman" panose="02020603050405020304" pitchFamily="18" charset="0"/>
              </a:endParaRPr>
            </a:p>
          </p:txBody>
        </p:sp>
      </p:grpSp>
    </p:spTree>
    <p:extLst>
      <p:ext uri="{BB962C8B-B14F-4D97-AF65-F5344CB8AC3E}">
        <p14:creationId xmlns:p14="http://schemas.microsoft.com/office/powerpoint/2010/main" val="16623063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ppt_x"/>
                                          </p:val>
                                        </p:tav>
                                        <p:tav tm="100000">
                                          <p:val>
                                            <p:strVal val="#ppt_x"/>
                                          </p:val>
                                        </p:tav>
                                      </p:tavLst>
                                    </p:anim>
                                    <p:anim calcmode="lin" valueType="num">
                                      <p:cBhvr additive="base">
                                        <p:cTn id="2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7"/>
                                        </p:tgtEl>
                                        <p:attrNameLst>
                                          <p:attrName>style.visibility</p:attrName>
                                        </p:attrNameLst>
                                      </p:cBhvr>
                                      <p:to>
                                        <p:strVal val="visible"/>
                                      </p:to>
                                    </p:set>
                                    <p:anim calcmode="lin" valueType="num">
                                      <p:cBhvr additive="base">
                                        <p:cTn id="34" dur="500" fill="hold"/>
                                        <p:tgtEl>
                                          <p:spTgt spid="27"/>
                                        </p:tgtEl>
                                        <p:attrNameLst>
                                          <p:attrName>ppt_x</p:attrName>
                                        </p:attrNameLst>
                                      </p:cBhvr>
                                      <p:tavLst>
                                        <p:tav tm="0">
                                          <p:val>
                                            <p:strVal val="#ppt_x"/>
                                          </p:val>
                                        </p:tav>
                                        <p:tav tm="100000">
                                          <p:val>
                                            <p:strVal val="#ppt_x"/>
                                          </p:val>
                                        </p:tav>
                                      </p:tavLst>
                                    </p:anim>
                                    <p:anim calcmode="lin" valueType="num">
                                      <p:cBhvr additive="base">
                                        <p:cTn id="35"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D3A29D5-D5F6-E952-8B51-5272E8C229FC}"/>
              </a:ext>
            </a:extLst>
          </p:cNvPr>
          <p:cNvGrpSpPr/>
          <p:nvPr/>
        </p:nvGrpSpPr>
        <p:grpSpPr>
          <a:xfrm>
            <a:off x="1089427" y="104775"/>
            <a:ext cx="10030802" cy="1098073"/>
            <a:chOff x="1116917" y="304502"/>
            <a:chExt cx="9960347" cy="740976"/>
          </a:xfrm>
        </p:grpSpPr>
        <p:sp>
          <p:nvSpPr>
            <p:cNvPr id="8" name="矩形 10">
              <a:extLst>
                <a:ext uri="{FF2B5EF4-FFF2-40B4-BE49-F238E27FC236}">
                  <a16:creationId xmlns:a16="http://schemas.microsoft.com/office/drawing/2014/main" id="{14FC1CF5-1389-D461-CF6E-DEFF3955E42E}"/>
                </a:ext>
              </a:extLst>
            </p:cNvPr>
            <p:cNvSpPr/>
            <p:nvPr/>
          </p:nvSpPr>
          <p:spPr>
            <a:xfrm>
              <a:off x="1116917" y="304502"/>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9" name="TextBox 8">
              <a:extLst>
                <a:ext uri="{FF2B5EF4-FFF2-40B4-BE49-F238E27FC236}">
                  <a16:creationId xmlns:a16="http://schemas.microsoft.com/office/drawing/2014/main" id="{9A4042AF-8CB5-87EC-BFB2-0D2523255223}"/>
                </a:ext>
              </a:extLst>
            </p:cNvPr>
            <p:cNvSpPr txBox="1"/>
            <p:nvPr/>
          </p:nvSpPr>
          <p:spPr>
            <a:xfrm>
              <a:off x="1274153" y="393943"/>
              <a:ext cx="9422852" cy="612676"/>
            </a:xfrm>
            <a:prstGeom prst="rect">
              <a:avLst/>
            </a:prstGeom>
            <a:noFill/>
          </p:spPr>
          <p:txBody>
            <a:bodyPr wrap="square" lIns="0" t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Em hãy tự đánh giá nền nếp sinh hoạt của bản thân theo mức độ chưa đạt, đạt và tốt theo phương pháp:</a:t>
              </a:r>
              <a:endPar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grpSp>
      <p:sp>
        <p:nvSpPr>
          <p:cNvPr id="2" name="Rounded Rectangle 7">
            <a:extLst>
              <a:ext uri="{FF2B5EF4-FFF2-40B4-BE49-F238E27FC236}">
                <a16:creationId xmlns:a16="http://schemas.microsoft.com/office/drawing/2014/main" id="{AA199A79-4FB9-C499-0EC7-F45F48ED494B}"/>
              </a:ext>
            </a:extLst>
          </p:cNvPr>
          <p:cNvSpPr/>
          <p:nvPr/>
        </p:nvSpPr>
        <p:spPr>
          <a:xfrm>
            <a:off x="1200150" y="1548765"/>
            <a:ext cx="9296400" cy="1270636"/>
          </a:xfrm>
          <a:prstGeom prst="roundRect">
            <a:avLst/>
          </a:prstGeom>
          <a:solidFill>
            <a:srgbClr val="FFFF00"/>
          </a:solidFill>
          <a:ln>
            <a:solidFill>
              <a:srgbClr val="FF0000"/>
            </a:solidFill>
          </a:ln>
        </p:spPr>
        <p:style>
          <a:lnRef idx="0">
            <a:schemeClr val="accent3"/>
          </a:lnRef>
          <a:fillRef idx="3">
            <a:schemeClr val="accent3"/>
          </a:fillRef>
          <a:effectRef idx="3">
            <a:schemeClr val="accent3"/>
          </a:effectRef>
          <a:fontRef idx="minor">
            <a:schemeClr val="lt1"/>
          </a:fontRef>
        </p:style>
        <p:txBody>
          <a:bodyPr rtlCol="0" anchor="ctr"/>
          <a:lstStyle/>
          <a:p>
            <a:pPr lvl="0" algn="just">
              <a:defRPr/>
            </a:pPr>
            <a:r>
              <a:rPr lang="vi-VN" sz="3200" b="1" dirty="0">
                <a:solidFill>
                  <a:srgbClr val="FF0000"/>
                </a:solidFill>
                <a:latin typeface="Calibri" panose="020F0502020204030204" pitchFamily="34" charset="0"/>
                <a:cs typeface="Calibri" panose="020F0502020204030204" pitchFamily="34" charset="0"/>
                <a:sym typeface="+mn-ea"/>
              </a:rPr>
              <a:t>Rà soát từng tiêu chí đã xây dựng, mỗi tiêu chí đã đạt được, đánh dấu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 name="Rounded Rectangle 7">
            <a:extLst>
              <a:ext uri="{FF2B5EF4-FFF2-40B4-BE49-F238E27FC236}">
                <a16:creationId xmlns:a16="http://schemas.microsoft.com/office/drawing/2014/main" id="{246D8BEC-D437-8E8E-F326-6B410D1EF1E9}"/>
              </a:ext>
            </a:extLst>
          </p:cNvPr>
          <p:cNvSpPr/>
          <p:nvPr/>
        </p:nvSpPr>
        <p:spPr>
          <a:xfrm>
            <a:off x="1228725" y="3206114"/>
            <a:ext cx="9296400" cy="2756535"/>
          </a:xfrm>
          <a:prstGeom prst="roundRect">
            <a:avLst/>
          </a:prstGeom>
          <a:solidFill>
            <a:srgbClr val="FFFF00"/>
          </a:solidFill>
          <a:ln>
            <a:solidFill>
              <a:srgbClr val="FF0000"/>
            </a:solidFill>
          </a:ln>
        </p:spPr>
        <p:style>
          <a:lnRef idx="0">
            <a:schemeClr val="accent3"/>
          </a:lnRef>
          <a:fillRef idx="3">
            <a:schemeClr val="accent3"/>
          </a:fillRef>
          <a:effectRef idx="3">
            <a:schemeClr val="accent3"/>
          </a:effectRef>
          <a:fontRef idx="minor">
            <a:schemeClr val="lt1"/>
          </a:fontRef>
        </p:style>
        <p:txBody>
          <a:bodyPr rtlCol="0" anchor="ctr"/>
          <a:lstStyle/>
          <a:p>
            <a:pPr lvl="0" algn="just">
              <a:defRPr/>
            </a:pPr>
            <a:r>
              <a:rPr lang="vi-VN" sz="3200" b="1" dirty="0">
                <a:solidFill>
                  <a:srgbClr val="FF0000"/>
                </a:solidFill>
                <a:latin typeface="Calibri" panose="020F0502020204030204" pitchFamily="34" charset="0"/>
                <a:cs typeface="Calibri" panose="020F0502020204030204" pitchFamily="34" charset="0"/>
                <a:sym typeface="+mn-ea"/>
              </a:rPr>
              <a:t>Càng nhiều dấu cộng, càng đạt mức độ cao hơn, tùy theo số lượng tiêu chí </a:t>
            </a:r>
            <a:r>
              <a:rPr lang="en-US" sz="3200" b="1" dirty="0" err="1">
                <a:solidFill>
                  <a:srgbClr val="FF0000"/>
                </a:solidFill>
                <a:latin typeface="Calibri" panose="020F0502020204030204" pitchFamily="34" charset="0"/>
                <a:cs typeface="Calibri" panose="020F0502020204030204" pitchFamily="34" charset="0"/>
                <a:sym typeface="+mn-ea"/>
              </a:rPr>
              <a:t>các</a:t>
            </a:r>
            <a:r>
              <a:rPr lang="en-US" sz="3200" b="1" dirty="0">
                <a:solidFill>
                  <a:srgbClr val="FF0000"/>
                </a:solidFill>
                <a:latin typeface="Calibri" panose="020F0502020204030204" pitchFamily="34" charset="0"/>
                <a:cs typeface="Calibri" panose="020F0502020204030204" pitchFamily="34" charset="0"/>
                <a:sym typeface="+mn-ea"/>
              </a:rPr>
              <a:t> </a:t>
            </a:r>
            <a:r>
              <a:rPr lang="en-US" sz="3200" b="1" dirty="0" err="1">
                <a:solidFill>
                  <a:srgbClr val="FF0000"/>
                </a:solidFill>
                <a:latin typeface="Calibri" panose="020F0502020204030204" pitchFamily="34" charset="0"/>
                <a:cs typeface="Calibri" panose="020F0502020204030204" pitchFamily="34" charset="0"/>
                <a:sym typeface="+mn-ea"/>
              </a:rPr>
              <a:t>em</a:t>
            </a:r>
            <a:r>
              <a:rPr lang="vi-VN" sz="3200" b="1" dirty="0">
                <a:solidFill>
                  <a:srgbClr val="FF0000"/>
                </a:solidFill>
                <a:latin typeface="Calibri" panose="020F0502020204030204" pitchFamily="34" charset="0"/>
                <a:cs typeface="Calibri" panose="020F0502020204030204" pitchFamily="34" charset="0"/>
                <a:sym typeface="+mn-ea"/>
              </a:rPr>
              <a:t> tự đề ra:</a:t>
            </a:r>
          </a:p>
          <a:p>
            <a:pPr marL="457200" lvl="0" indent="-457200" algn="just">
              <a:buFont typeface="Wingdings" panose="05000000000000000000" pitchFamily="2" charset="2"/>
              <a:buChar char="v"/>
              <a:defRPr/>
            </a:pPr>
            <a:r>
              <a:rPr lang="vi-VN" sz="3200" b="1" dirty="0">
                <a:solidFill>
                  <a:srgbClr val="FF0000"/>
                </a:solidFill>
                <a:latin typeface="Calibri" panose="020F0502020204030204" pitchFamily="34" charset="0"/>
                <a:cs typeface="Calibri" panose="020F0502020204030204" pitchFamily="34" charset="0"/>
                <a:sym typeface="+mn-ea"/>
              </a:rPr>
              <a:t>2/7 dấu cộng: chưa đạt.</a:t>
            </a:r>
          </a:p>
          <a:p>
            <a:pPr marL="457200" lvl="0" indent="-457200" algn="just">
              <a:buFont typeface="Wingdings" panose="05000000000000000000" pitchFamily="2" charset="2"/>
              <a:buChar char="v"/>
              <a:defRPr/>
            </a:pPr>
            <a:r>
              <a:rPr lang="vi-VN" sz="3200" b="1" dirty="0">
                <a:solidFill>
                  <a:srgbClr val="FF0000"/>
                </a:solidFill>
                <a:latin typeface="Calibri" panose="020F0502020204030204" pitchFamily="34" charset="0"/>
                <a:cs typeface="Calibri" panose="020F0502020204030204" pitchFamily="34" charset="0"/>
                <a:sym typeface="+mn-ea"/>
              </a:rPr>
              <a:t>4 – 6/7: dấu cộng: đạt.</a:t>
            </a:r>
          </a:p>
          <a:p>
            <a:pPr marL="457200" lvl="0" indent="-457200" algn="just">
              <a:buFont typeface="Wingdings" panose="05000000000000000000" pitchFamily="2" charset="2"/>
              <a:buChar char="v"/>
              <a:defRPr/>
            </a:pPr>
            <a:r>
              <a:rPr lang="vi-VN" sz="3200" b="1" dirty="0">
                <a:solidFill>
                  <a:srgbClr val="FF0000"/>
                </a:solidFill>
                <a:latin typeface="Calibri" panose="020F0502020204030204" pitchFamily="34" charset="0"/>
                <a:cs typeface="Calibri" panose="020F0502020204030204" pitchFamily="34" charset="0"/>
                <a:sym typeface="+mn-ea"/>
              </a:rPr>
              <a:t>7/7 dấu cộng: tốt.</a:t>
            </a:r>
          </a:p>
        </p:txBody>
      </p:sp>
    </p:spTree>
    <p:extLst>
      <p:ext uri="{BB962C8B-B14F-4D97-AF65-F5344CB8AC3E}">
        <p14:creationId xmlns:p14="http://schemas.microsoft.com/office/powerpoint/2010/main" val="21097325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5">
            <a:extLst>
              <a:ext uri="{FF2B5EF4-FFF2-40B4-BE49-F238E27FC236}">
                <a16:creationId xmlns:a16="http://schemas.microsoft.com/office/drawing/2014/main" id="{3796DE76-8EDE-B916-D69C-8E9BDE09EA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134" y="1702964"/>
            <a:ext cx="4673001" cy="4661009"/>
          </a:xfrm>
          <a:prstGeom prst="rect">
            <a:avLst/>
          </a:prstGeom>
        </p:spPr>
      </p:pic>
      <p:grpSp>
        <p:nvGrpSpPr>
          <p:cNvPr id="3" name="Group 2">
            <a:extLst>
              <a:ext uri="{FF2B5EF4-FFF2-40B4-BE49-F238E27FC236}">
                <a16:creationId xmlns:a16="http://schemas.microsoft.com/office/drawing/2014/main" id="{127E7DEA-3950-0847-0C5A-2BC90B359892}"/>
              </a:ext>
            </a:extLst>
          </p:cNvPr>
          <p:cNvGrpSpPr/>
          <p:nvPr/>
        </p:nvGrpSpPr>
        <p:grpSpPr>
          <a:xfrm>
            <a:off x="4458532" y="238866"/>
            <a:ext cx="7415968" cy="5929775"/>
            <a:chOff x="5241752" y="161403"/>
            <a:chExt cx="6819068" cy="5929774"/>
          </a:xfrm>
        </p:grpSpPr>
        <p:grpSp>
          <p:nvGrpSpPr>
            <p:cNvPr id="4" name="Group 6">
              <a:extLst>
                <a:ext uri="{FF2B5EF4-FFF2-40B4-BE49-F238E27FC236}">
                  <a16:creationId xmlns:a16="http://schemas.microsoft.com/office/drawing/2014/main" id="{DF7E08BC-F9BB-2586-3542-79C099662D7C}"/>
                </a:ext>
              </a:extLst>
            </p:cNvPr>
            <p:cNvGrpSpPr/>
            <p:nvPr/>
          </p:nvGrpSpPr>
          <p:grpSpPr>
            <a:xfrm>
              <a:off x="5335929" y="1160824"/>
              <a:ext cx="6475247" cy="0"/>
              <a:chOff x="1533184" y="0"/>
              <a:chExt cx="12950494" cy="0"/>
            </a:xfrm>
          </p:grpSpPr>
          <p:sp>
            <p:nvSpPr>
              <p:cNvPr id="8" name="AutoShape 7">
                <a:extLst>
                  <a:ext uri="{FF2B5EF4-FFF2-40B4-BE49-F238E27FC236}">
                    <a16:creationId xmlns:a16="http://schemas.microsoft.com/office/drawing/2014/main" id="{D98F6523-05E3-B903-9CA2-9DF466034045}"/>
                  </a:ext>
                </a:extLst>
              </p:cNvPr>
              <p:cNvSpPr/>
              <p:nvPr/>
            </p:nvSpPr>
            <p:spPr>
              <a:xfrm>
                <a:off x="1533184" y="0"/>
                <a:ext cx="3973218" cy="0"/>
              </a:xfrm>
              <a:prstGeom prst="line">
                <a:avLst/>
              </a:prstGeom>
              <a:ln w="139700" cap="rnd">
                <a:solidFill>
                  <a:srgbClr val="FE6B6B"/>
                </a:solidFill>
                <a:prstDash val="solid"/>
                <a:headEnd type="none" w="sm" len="sm"/>
                <a:tailEnd type="none" w="sm" len="sm"/>
              </a:ln>
            </p:spPr>
            <p:txBody>
              <a:bodyPr/>
              <a:lstStyle/>
              <a:p>
                <a:endParaRPr lang="en-US"/>
              </a:p>
            </p:txBody>
          </p:sp>
          <p:sp>
            <p:nvSpPr>
              <p:cNvPr id="9" name="AutoShape 8">
                <a:extLst>
                  <a:ext uri="{FF2B5EF4-FFF2-40B4-BE49-F238E27FC236}">
                    <a16:creationId xmlns:a16="http://schemas.microsoft.com/office/drawing/2014/main" id="{77F4B30E-3BC6-D362-D866-E4A1964CD86C}"/>
                  </a:ext>
                </a:extLst>
              </p:cNvPr>
              <p:cNvSpPr/>
              <p:nvPr/>
            </p:nvSpPr>
            <p:spPr>
              <a:xfrm>
                <a:off x="4787954" y="0"/>
                <a:ext cx="4927654" cy="0"/>
              </a:xfrm>
              <a:prstGeom prst="line">
                <a:avLst/>
              </a:prstGeom>
              <a:ln w="139700" cap="rnd">
                <a:solidFill>
                  <a:srgbClr val="FE6B6B"/>
                </a:solidFill>
                <a:prstDash val="solid"/>
                <a:headEnd type="none" w="sm" len="sm"/>
                <a:tailEnd type="none" w="sm" len="sm"/>
              </a:ln>
            </p:spPr>
            <p:txBody>
              <a:bodyPr/>
              <a:lstStyle/>
              <a:p>
                <a:endParaRPr lang="en-US"/>
              </a:p>
            </p:txBody>
          </p:sp>
          <p:sp>
            <p:nvSpPr>
              <p:cNvPr id="10" name="AutoShape 9">
                <a:extLst>
                  <a:ext uri="{FF2B5EF4-FFF2-40B4-BE49-F238E27FC236}">
                    <a16:creationId xmlns:a16="http://schemas.microsoft.com/office/drawing/2014/main" id="{7A48954D-5381-0121-61F9-40355ACA59ED}"/>
                  </a:ext>
                </a:extLst>
              </p:cNvPr>
              <p:cNvSpPr/>
              <p:nvPr/>
            </p:nvSpPr>
            <p:spPr>
              <a:xfrm>
                <a:off x="9556024" y="0"/>
                <a:ext cx="4927654" cy="0"/>
              </a:xfrm>
              <a:prstGeom prst="line">
                <a:avLst/>
              </a:prstGeom>
              <a:ln w="139700" cap="rnd">
                <a:solidFill>
                  <a:srgbClr val="FE6B6B"/>
                </a:solidFill>
                <a:prstDash val="solid"/>
                <a:headEnd type="none" w="sm" len="sm"/>
                <a:tailEnd type="none" w="sm" len="sm"/>
              </a:ln>
            </p:spPr>
            <p:txBody>
              <a:bodyPr/>
              <a:lstStyle/>
              <a:p>
                <a:endParaRPr lang="en-US"/>
              </a:p>
            </p:txBody>
          </p:sp>
        </p:grpSp>
        <p:grpSp>
          <p:nvGrpSpPr>
            <p:cNvPr id="5" name="Group 4">
              <a:extLst>
                <a:ext uri="{FF2B5EF4-FFF2-40B4-BE49-F238E27FC236}">
                  <a16:creationId xmlns:a16="http://schemas.microsoft.com/office/drawing/2014/main" id="{FBCF7812-CAF8-1AA2-C806-155C8F84B57D}"/>
                </a:ext>
              </a:extLst>
            </p:cNvPr>
            <p:cNvGrpSpPr/>
            <p:nvPr/>
          </p:nvGrpSpPr>
          <p:grpSpPr>
            <a:xfrm>
              <a:off x="5241752" y="161403"/>
              <a:ext cx="6819068" cy="5929774"/>
              <a:chOff x="5241752" y="161403"/>
              <a:chExt cx="6819068" cy="5929774"/>
            </a:xfrm>
          </p:grpSpPr>
          <p:pic>
            <p:nvPicPr>
              <p:cNvPr id="6" name="图片 14">
                <a:extLst>
                  <a:ext uri="{FF2B5EF4-FFF2-40B4-BE49-F238E27FC236}">
                    <a16:creationId xmlns:a16="http://schemas.microsoft.com/office/drawing/2014/main" id="{5B2FBF95-E7D4-5CE6-64A5-363BA14272C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24" b="924"/>
              <a:stretch/>
            </p:blipFill>
            <p:spPr>
              <a:xfrm>
                <a:off x="5241752" y="161403"/>
                <a:ext cx="6819068" cy="5929774"/>
              </a:xfrm>
              <a:prstGeom prst="rect">
                <a:avLst/>
              </a:prstGeom>
            </p:spPr>
          </p:pic>
          <p:sp>
            <p:nvSpPr>
              <p:cNvPr id="7" name="TextBox 23">
                <a:extLst>
                  <a:ext uri="{FF2B5EF4-FFF2-40B4-BE49-F238E27FC236}">
                    <a16:creationId xmlns:a16="http://schemas.microsoft.com/office/drawing/2014/main" id="{C8EE2A84-DAA5-D5C5-29F5-B5E39E089F51}"/>
                  </a:ext>
                </a:extLst>
              </p:cNvPr>
              <p:cNvSpPr txBox="1"/>
              <p:nvPr/>
            </p:nvSpPr>
            <p:spPr>
              <a:xfrm>
                <a:off x="6232161" y="2200311"/>
                <a:ext cx="4941004" cy="2769989"/>
              </a:xfrm>
              <a:prstGeom prst="rect">
                <a:avLst/>
              </a:prstGeom>
            </p:spPr>
            <p:txBody>
              <a:bodyPr wrap="square" lIns="0" tIns="0" rIns="0" bIns="0" rtlCol="0" anchor="t">
                <a:spAutoFit/>
              </a:bodyP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Em</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hãy</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chia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sẻ</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kết</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quả</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tự</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đánh</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giá</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và</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lắng</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nghe</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nhận</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xét</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của</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các</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bạn</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trong</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nhóm</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về</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nền</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nếp</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sinh</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hoạt</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của</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 </a:t>
                </a:r>
                <a:r>
                  <a:rPr kumimoji="0" lang="en-US" sz="3600" b="1" i="0" u="none" strike="noStrike" kern="1200" cap="none" spc="0" normalizeH="0" baseline="0" noProof="0" dirty="0" err="1">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mình</a:t>
                </a:r>
                <a:r>
                  <a:rPr kumimoji="0" lang="en-US"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rPr>
                  <a:t>.</a:t>
                </a:r>
                <a:endParaRPr kumimoji="0" lang="vi-VN" sz="3600" b="1" i="0" u="none" strike="noStrike" kern="1200" cap="none" spc="0" normalizeH="0" baseline="0" noProof="0" dirty="0">
                  <a:ln>
                    <a:noFill/>
                  </a:ln>
                  <a:solidFill>
                    <a:srgbClr val="D11F43"/>
                  </a:solidFill>
                  <a:effectLst/>
                  <a:uLnTx/>
                  <a:uFillTx/>
                  <a:latin typeface="Cambria" panose="02040503050406030204" pitchFamily="18" charset="0"/>
                  <a:ea typeface="Cambria" panose="02040503050406030204" pitchFamily="18" charset="0"/>
                  <a:cs typeface="#9Slide03 Arima Madurai ExtraBo" panose="00000900000000000000" pitchFamily="2" charset="0"/>
                </a:endParaRPr>
              </a:p>
            </p:txBody>
          </p:sp>
        </p:grpSp>
      </p:grpSp>
    </p:spTree>
    <p:extLst>
      <p:ext uri="{BB962C8B-B14F-4D97-AF65-F5344CB8AC3E}">
        <p14:creationId xmlns:p14="http://schemas.microsoft.com/office/powerpoint/2010/main" val="34474913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b="33889"/>
          <a:stretch/>
        </p:blipFill>
        <p:spPr>
          <a:xfrm>
            <a:off x="0" y="0"/>
            <a:ext cx="12192000" cy="6858000"/>
          </a:xfrm>
          <a:prstGeom prst="rect">
            <a:avLst/>
          </a:prstGeom>
        </p:spPr>
      </p:pic>
      <p:pic>
        <p:nvPicPr>
          <p:cNvPr id="14" name="图片 1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3488" y="0"/>
            <a:ext cx="12215488" cy="6845300"/>
          </a:xfrm>
          <a:prstGeom prst="rect">
            <a:avLst/>
          </a:prstGeom>
        </p:spPr>
      </p:pic>
      <p:sp>
        <p:nvSpPr>
          <p:cNvPr id="3" name="TextBox 2">
            <a:extLst>
              <a:ext uri="{FF2B5EF4-FFF2-40B4-BE49-F238E27FC236}">
                <a16:creationId xmlns:a16="http://schemas.microsoft.com/office/drawing/2014/main" id="{45B2AA74-897E-1D0F-1B5C-4EC3D2957D09}"/>
              </a:ext>
            </a:extLst>
          </p:cNvPr>
          <p:cNvSpPr txBox="1"/>
          <p:nvPr/>
        </p:nvSpPr>
        <p:spPr>
          <a:xfrm>
            <a:off x="408663" y="1046255"/>
            <a:ext cx="11290694" cy="5461495"/>
          </a:xfrm>
          <a:prstGeom prst="rect">
            <a:avLst/>
          </a:prstGeom>
          <a:solidFill>
            <a:schemeClr val="bg1"/>
          </a:solidFill>
        </p:spPr>
        <p:txBody>
          <a:bodyPr wrap="square" rtlCol="0">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12" name="组合 28">
            <a:extLst>
              <a:ext uri="{FF2B5EF4-FFF2-40B4-BE49-F238E27FC236}">
                <a16:creationId xmlns:a16="http://schemas.microsoft.com/office/drawing/2014/main" id="{0562451E-74BA-BD2C-3498-E5AD87ED9F52}"/>
              </a:ext>
            </a:extLst>
          </p:cNvPr>
          <p:cNvGrpSpPr/>
          <p:nvPr/>
        </p:nvGrpSpPr>
        <p:grpSpPr>
          <a:xfrm>
            <a:off x="487572" y="1582305"/>
            <a:ext cx="1250565" cy="1155344"/>
            <a:chOff x="990159" y="1862891"/>
            <a:chExt cx="1250951" cy="1155700"/>
          </a:xfrm>
        </p:grpSpPr>
        <p:sp>
          <p:nvSpPr>
            <p:cNvPr id="13" name="Freeform 6">
              <a:extLst>
                <a:ext uri="{FF2B5EF4-FFF2-40B4-BE49-F238E27FC236}">
                  <a16:creationId xmlns:a16="http://schemas.microsoft.com/office/drawing/2014/main" id="{0C1068FA-2B34-0D79-DB63-279A74F37EF1}"/>
                </a:ext>
              </a:extLst>
            </p:cNvPr>
            <p:cNvSpPr>
              <a:spLocks/>
            </p:cNvSpPr>
            <p:nvPr/>
          </p:nvSpPr>
          <p:spPr bwMode="auto">
            <a:xfrm rot="1800000">
              <a:off x="990159" y="1862891"/>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w="12700" cap="flat" cmpd="sng" algn="ctr">
              <a:solidFill>
                <a:srgbClr val="FFFFFF">
                  <a:lumMod val="85000"/>
                </a:srgbClr>
              </a:solidFill>
              <a:prstDash val="solid"/>
              <a:miter lim="800000"/>
            </a:ln>
            <a:effectLst/>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grpSp>
          <p:nvGrpSpPr>
            <p:cNvPr id="15" name="组合 30">
              <a:extLst>
                <a:ext uri="{FF2B5EF4-FFF2-40B4-BE49-F238E27FC236}">
                  <a16:creationId xmlns:a16="http://schemas.microsoft.com/office/drawing/2014/main" id="{EB939913-AD8A-C8BE-F64B-B1F9E3D06EB5}"/>
                </a:ext>
              </a:extLst>
            </p:cNvPr>
            <p:cNvGrpSpPr/>
            <p:nvPr/>
          </p:nvGrpSpPr>
          <p:grpSpPr>
            <a:xfrm>
              <a:off x="1085500" y="1950144"/>
              <a:ext cx="1060270" cy="981196"/>
              <a:chOff x="1085500" y="1950144"/>
              <a:chExt cx="1060270" cy="981196"/>
            </a:xfrm>
          </p:grpSpPr>
          <p:sp>
            <p:nvSpPr>
              <p:cNvPr id="16" name="Freeform 7">
                <a:extLst>
                  <a:ext uri="{FF2B5EF4-FFF2-40B4-BE49-F238E27FC236}">
                    <a16:creationId xmlns:a16="http://schemas.microsoft.com/office/drawing/2014/main" id="{103CCD39-90AC-6156-74AC-9A99C4E3EF69}"/>
                  </a:ext>
                </a:extLst>
              </p:cNvPr>
              <p:cNvSpPr>
                <a:spLocks/>
              </p:cNvSpPr>
              <p:nvPr/>
            </p:nvSpPr>
            <p:spPr bwMode="auto">
              <a:xfrm rot="1800000">
                <a:off x="1085500" y="1950144"/>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rgbClr val="FFC38B"/>
              </a:solidFill>
              <a:ln w="12700" cap="flat" cmpd="sng" algn="ctr">
                <a:noFill/>
                <a:prstDash val="solid"/>
                <a:miter lim="800000"/>
              </a:ln>
              <a:effectLst/>
            </p:spPr>
            <p:txBody>
              <a:bodyPr rtlCol="0" anchor="ct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sp>
            <p:nvSpPr>
              <p:cNvPr id="17" name="TextBox 50">
                <a:extLst>
                  <a:ext uri="{FF2B5EF4-FFF2-40B4-BE49-F238E27FC236}">
                    <a16:creationId xmlns:a16="http://schemas.microsoft.com/office/drawing/2014/main" id="{F6BAFE71-4E55-3C81-D05A-2B8196692182}"/>
                  </a:ext>
                </a:extLst>
              </p:cNvPr>
              <p:cNvSpPr txBox="1"/>
              <p:nvPr/>
            </p:nvSpPr>
            <p:spPr>
              <a:xfrm>
                <a:off x="1351061" y="2136650"/>
                <a:ext cx="556544" cy="496892"/>
              </a:xfrm>
              <a:prstGeom prst="rect">
                <a:avLst/>
              </a:prstGeom>
              <a:noFill/>
            </p:spPr>
            <p:txBody>
              <a:bodyPr wrap="square" lIns="0" tIns="0" rIns="0" bIns="0" rtlCol="0">
                <a:spAutoFit/>
              </a:bodyPr>
              <a:lstStyle/>
              <a:p>
                <a:pPr marL="0" marR="0" lvl="0" indent="0" algn="ctr" defTabSz="914103" rtl="0" eaLnBrk="1" fontAlgn="auto" latinLnBrk="0" hangingPunct="1">
                  <a:lnSpc>
                    <a:spcPct val="15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rPr>
                  <a:t>01</a:t>
                </a:r>
              </a:p>
            </p:txBody>
          </p:sp>
        </p:grpSp>
      </p:grpSp>
      <p:grpSp>
        <p:nvGrpSpPr>
          <p:cNvPr id="18" name="组合 35">
            <a:extLst>
              <a:ext uri="{FF2B5EF4-FFF2-40B4-BE49-F238E27FC236}">
                <a16:creationId xmlns:a16="http://schemas.microsoft.com/office/drawing/2014/main" id="{BD69D626-B774-1E6B-3528-060184FFC210}"/>
              </a:ext>
            </a:extLst>
          </p:cNvPr>
          <p:cNvGrpSpPr/>
          <p:nvPr/>
        </p:nvGrpSpPr>
        <p:grpSpPr>
          <a:xfrm>
            <a:off x="826431" y="3288036"/>
            <a:ext cx="1250565" cy="1155344"/>
            <a:chOff x="990159" y="3430434"/>
            <a:chExt cx="1250951" cy="1155700"/>
          </a:xfrm>
        </p:grpSpPr>
        <p:sp>
          <p:nvSpPr>
            <p:cNvPr id="19" name="Freeform 6">
              <a:extLst>
                <a:ext uri="{FF2B5EF4-FFF2-40B4-BE49-F238E27FC236}">
                  <a16:creationId xmlns:a16="http://schemas.microsoft.com/office/drawing/2014/main" id="{EDA8CEF0-FCF8-F6F1-A3C5-B4CA13033361}"/>
                </a:ext>
              </a:extLst>
            </p:cNvPr>
            <p:cNvSpPr>
              <a:spLocks/>
            </p:cNvSpPr>
            <p:nvPr/>
          </p:nvSpPr>
          <p:spPr bwMode="auto">
            <a:xfrm rot="1800000">
              <a:off x="990159" y="3430434"/>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w="12700" cap="flat" cmpd="sng" algn="ctr">
              <a:solidFill>
                <a:srgbClr val="FFFFFF">
                  <a:lumMod val="85000"/>
                </a:srgbClr>
              </a:solidFill>
              <a:prstDash val="solid"/>
              <a:miter lim="800000"/>
            </a:ln>
            <a:effectLst/>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grpSp>
          <p:nvGrpSpPr>
            <p:cNvPr id="20" name="组合 37">
              <a:extLst>
                <a:ext uri="{FF2B5EF4-FFF2-40B4-BE49-F238E27FC236}">
                  <a16:creationId xmlns:a16="http://schemas.microsoft.com/office/drawing/2014/main" id="{48F38328-E4AB-0FF3-436E-D0AB23D75C6D}"/>
                </a:ext>
              </a:extLst>
            </p:cNvPr>
            <p:cNvGrpSpPr/>
            <p:nvPr/>
          </p:nvGrpSpPr>
          <p:grpSpPr>
            <a:xfrm>
              <a:off x="1085500" y="3517686"/>
              <a:ext cx="1060270" cy="981196"/>
              <a:chOff x="1085500" y="3517686"/>
              <a:chExt cx="1060270" cy="981196"/>
            </a:xfrm>
          </p:grpSpPr>
          <p:sp>
            <p:nvSpPr>
              <p:cNvPr id="21" name="Freeform 7">
                <a:extLst>
                  <a:ext uri="{FF2B5EF4-FFF2-40B4-BE49-F238E27FC236}">
                    <a16:creationId xmlns:a16="http://schemas.microsoft.com/office/drawing/2014/main" id="{E789B59A-2183-B98E-36C7-3178F9FB0D40}"/>
                  </a:ext>
                </a:extLst>
              </p:cNvPr>
              <p:cNvSpPr>
                <a:spLocks/>
              </p:cNvSpPr>
              <p:nvPr/>
            </p:nvSpPr>
            <p:spPr bwMode="auto">
              <a:xfrm rot="1800000">
                <a:off x="1085500" y="3517686"/>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rgbClr val="FFC38B"/>
              </a:solidFill>
              <a:ln w="12700" cap="flat" cmpd="sng" algn="ctr">
                <a:noFill/>
                <a:prstDash val="solid"/>
                <a:miter lim="800000"/>
              </a:ln>
              <a:effectLst/>
            </p:spPr>
            <p:txBody>
              <a:bodyPr rtlCol="0" anchor="ct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sp>
            <p:nvSpPr>
              <p:cNvPr id="22" name="TextBox 50">
                <a:extLst>
                  <a:ext uri="{FF2B5EF4-FFF2-40B4-BE49-F238E27FC236}">
                    <a16:creationId xmlns:a16="http://schemas.microsoft.com/office/drawing/2014/main" id="{E1A7C57B-C575-099C-7B5A-B7DB62D2A265}"/>
                  </a:ext>
                </a:extLst>
              </p:cNvPr>
              <p:cNvSpPr txBox="1"/>
              <p:nvPr/>
            </p:nvSpPr>
            <p:spPr>
              <a:xfrm>
                <a:off x="1337362" y="3673783"/>
                <a:ext cx="556544" cy="496892"/>
              </a:xfrm>
              <a:prstGeom prst="rect">
                <a:avLst/>
              </a:prstGeom>
              <a:noFill/>
            </p:spPr>
            <p:txBody>
              <a:bodyPr wrap="square" lIns="0" tIns="0" rIns="0" bIns="0" rtlCol="0">
                <a:spAutoFit/>
              </a:bodyPr>
              <a:lstStyle/>
              <a:p>
                <a:pPr marL="0" marR="0" lvl="0" indent="0" algn="ctr" defTabSz="914103" rtl="0" eaLnBrk="1" fontAlgn="auto" latinLnBrk="0" hangingPunct="1">
                  <a:lnSpc>
                    <a:spcPct val="15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rPr>
                  <a:t>02</a:t>
                </a:r>
              </a:p>
            </p:txBody>
          </p:sp>
        </p:grpSp>
      </p:grpSp>
      <p:sp>
        <p:nvSpPr>
          <p:cNvPr id="27" name="TextBox 10">
            <a:extLst>
              <a:ext uri="{FF2B5EF4-FFF2-40B4-BE49-F238E27FC236}">
                <a16:creationId xmlns:a16="http://schemas.microsoft.com/office/drawing/2014/main" id="{929A7D65-B603-D7C9-99D4-A1B893E0EA69}"/>
              </a:ext>
            </a:extLst>
          </p:cNvPr>
          <p:cNvSpPr txBox="1">
            <a:spLocks noChangeArrowheads="1"/>
          </p:cNvSpPr>
          <p:nvPr/>
        </p:nvSpPr>
        <p:spPr bwMode="auto">
          <a:xfrm>
            <a:off x="1812745" y="1610086"/>
            <a:ext cx="9642502" cy="124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chemeClr val="tx1">
                    <a:lumMod val="50000"/>
                    <a:lumOff val="50000"/>
                  </a:schemeClr>
                </a:solidFill>
                <a:latin typeface="+mj-ea"/>
                <a:ea typeface="+mj-ea"/>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lvl="0">
              <a:defRPr/>
            </a:pPr>
            <a:r>
              <a:rPr lang="vi-VN" altLang="zh-CN" sz="3000" b="1" dirty="0">
                <a:solidFill>
                  <a:prstClr val="black"/>
                </a:solidFill>
                <a:latin typeface="Calibri" panose="020F0502020204030204" pitchFamily="34" charset="0"/>
                <a:ea typeface="仓耳羽辰体-谷力 W05" panose="02020400000000000000" pitchFamily="18" charset="-122"/>
                <a:cs typeface="Calibri" panose="020F0502020204030204" pitchFamily="34" charset="0"/>
                <a:sym typeface="+mn-lt"/>
              </a:rPr>
              <a:t>Xây dựng kế hoạch hành động để đạt được mục tiêu trong học tập và sinh hoạt.</a:t>
            </a:r>
            <a:endParaRPr kumimoji="0" lang="en-US" altLang="zh-CN" sz="3000" b="1" i="0" u="none" strike="noStrike" kern="3000" cap="none" spc="31"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sym typeface="+mn-lt"/>
            </a:endParaRPr>
          </a:p>
        </p:txBody>
      </p:sp>
      <p:sp>
        <p:nvSpPr>
          <p:cNvPr id="28" name="TextBox 10">
            <a:extLst>
              <a:ext uri="{FF2B5EF4-FFF2-40B4-BE49-F238E27FC236}">
                <a16:creationId xmlns:a16="http://schemas.microsoft.com/office/drawing/2014/main" id="{3A30C2B9-C901-3262-64A6-6E88896F24A2}"/>
              </a:ext>
            </a:extLst>
          </p:cNvPr>
          <p:cNvSpPr txBox="1">
            <a:spLocks noChangeArrowheads="1"/>
          </p:cNvSpPr>
          <p:nvPr/>
        </p:nvSpPr>
        <p:spPr bwMode="auto">
          <a:xfrm>
            <a:off x="2104481" y="3308145"/>
            <a:ext cx="9642502" cy="124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chemeClr val="tx1">
                    <a:lumMod val="50000"/>
                    <a:lumOff val="50000"/>
                  </a:schemeClr>
                </a:solidFill>
                <a:latin typeface="+mj-ea"/>
                <a:ea typeface="+mj-ea"/>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lvl="0">
              <a:defRPr/>
            </a:pPr>
            <a:r>
              <a:rPr lang="en-US" altLang="zh-CN" sz="3000" b="1">
                <a:solidFill>
                  <a:prstClr val="black"/>
                </a:solidFill>
                <a:latin typeface="Calibri" panose="020F0502020204030204" pitchFamily="34" charset="0"/>
                <a:ea typeface="仓耳羽辰体-谷力 W05" panose="02020400000000000000" pitchFamily="18" charset="-122"/>
                <a:cs typeface="Calibri" panose="020F0502020204030204" pitchFamily="34" charset="0"/>
                <a:sym typeface="+mn-lt"/>
              </a:rPr>
              <a:t>X</a:t>
            </a:r>
            <a:r>
              <a:rPr lang="vi-VN" altLang="zh-CN" sz="3000" b="1">
                <a:solidFill>
                  <a:prstClr val="black"/>
                </a:solidFill>
                <a:latin typeface="Calibri" panose="020F0502020204030204" pitchFamily="34" charset="0"/>
                <a:ea typeface="仓耳羽辰体-谷力 W05" panose="02020400000000000000" pitchFamily="18" charset="-122"/>
                <a:cs typeface="Calibri" panose="020F0502020204030204" pitchFamily="34" charset="0"/>
                <a:sym typeface="+mn-lt"/>
              </a:rPr>
              <a:t>ây </a:t>
            </a:r>
            <a:r>
              <a:rPr lang="vi-VN" altLang="zh-CN" sz="3000" b="1" dirty="0">
                <a:solidFill>
                  <a:prstClr val="black"/>
                </a:solidFill>
                <a:latin typeface="Calibri" panose="020F0502020204030204" pitchFamily="34" charset="0"/>
                <a:ea typeface="仓耳羽辰体-谷力 W05" panose="02020400000000000000" pitchFamily="18" charset="-122"/>
                <a:cs typeface="Calibri" panose="020F0502020204030204" pitchFamily="34" charset="0"/>
                <a:sym typeface="+mn-lt"/>
              </a:rPr>
              <a:t>dựng tiêu chí để tự đánh giá nền nếp sinh hoạt của bản thân </a:t>
            </a:r>
            <a:endParaRPr kumimoji="0" lang="en-US" altLang="zh-CN" sz="3000" b="1" i="0" u="none" strike="noStrike" kern="3000" cap="none" spc="31"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sym typeface="+mn-lt"/>
            </a:endParaRPr>
          </a:p>
        </p:txBody>
      </p:sp>
      <p:pic>
        <p:nvPicPr>
          <p:cNvPr id="6" name="Picture 5">
            <a:extLst>
              <a:ext uri="{FF2B5EF4-FFF2-40B4-BE49-F238E27FC236}">
                <a16:creationId xmlns:a16="http://schemas.microsoft.com/office/drawing/2014/main" id="{427818C3-C8B3-B0FE-20B4-15482FF8E07C}"/>
              </a:ext>
            </a:extLst>
          </p:cNvPr>
          <p:cNvPicPr>
            <a:picLocks noChangeAspect="1"/>
          </p:cNvPicPr>
          <p:nvPr/>
        </p:nvPicPr>
        <p:blipFill>
          <a:blip r:embed="rId5"/>
          <a:stretch>
            <a:fillRect/>
          </a:stretch>
        </p:blipFill>
        <p:spPr>
          <a:xfrm>
            <a:off x="3168532" y="0"/>
            <a:ext cx="5645385" cy="1182727"/>
          </a:xfrm>
          <a:prstGeom prst="rect">
            <a:avLst/>
          </a:prstGeom>
        </p:spPr>
      </p:pic>
    </p:spTree>
    <p:extLst>
      <p:ext uri="{BB962C8B-B14F-4D97-AF65-F5344CB8AC3E}">
        <p14:creationId xmlns:p14="http://schemas.microsoft.com/office/powerpoint/2010/main" val="24644537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1000"/>
                                        <p:tgtEl>
                                          <p:spTgt spid="28"/>
                                        </p:tgtEl>
                                      </p:cBhvr>
                                    </p:animEffect>
                                    <p:anim calcmode="lin" valueType="num">
                                      <p:cBhvr>
                                        <p:cTn id="32" dur="1000" fill="hold"/>
                                        <p:tgtEl>
                                          <p:spTgt spid="28"/>
                                        </p:tgtEl>
                                        <p:attrNameLst>
                                          <p:attrName>ppt_x</p:attrName>
                                        </p:attrNameLst>
                                      </p:cBhvr>
                                      <p:tavLst>
                                        <p:tav tm="0">
                                          <p:val>
                                            <p:strVal val="#ppt_x"/>
                                          </p:val>
                                        </p:tav>
                                        <p:tav tm="100000">
                                          <p:val>
                                            <p:strVal val="#ppt_x"/>
                                          </p:val>
                                        </p:tav>
                                      </p:tavLst>
                                    </p:anim>
                                    <p:anim calcmode="lin" valueType="num">
                                      <p:cBhvr>
                                        <p:cTn id="3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7" grpId="0"/>
      <p:bldP spid="2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2"/>
          <p:cNvGrpSpPr/>
          <p:nvPr/>
        </p:nvGrpSpPr>
        <p:grpSpPr>
          <a:xfrm>
            <a:off x="1484062" y="751674"/>
            <a:ext cx="9236336" cy="4843308"/>
            <a:chOff x="-7927329" y="-4954585"/>
            <a:chExt cx="9902260" cy="5268685"/>
          </a:xfrm>
        </p:grpSpPr>
        <p:sp>
          <p:nvSpPr>
            <p:cNvPr id="5" name="任意多边形 14"/>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任意多边形 15"/>
            <p:cNvSpPr/>
            <p:nvPr/>
          </p:nvSpPr>
          <p:spPr>
            <a:xfrm>
              <a:off x="-7607581" y="-4631681"/>
              <a:ext cx="9233127"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任意多边形 16"/>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8" name="图片 2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738555" y="4479232"/>
            <a:ext cx="6419879" cy="2436054"/>
          </a:xfrm>
          <a:prstGeom prst="rect">
            <a:avLst/>
          </a:prstGeom>
        </p:spPr>
      </p:pic>
      <p:sp>
        <p:nvSpPr>
          <p:cNvPr id="15" name="Rectangle 14"/>
          <p:cNvSpPr/>
          <p:nvPr/>
        </p:nvSpPr>
        <p:spPr>
          <a:xfrm>
            <a:off x="2190750" y="1598518"/>
            <a:ext cx="7786179" cy="2862322"/>
          </a:xfrm>
          <a:prstGeom prst="rect">
            <a:avLst/>
          </a:prstGeom>
        </p:spPr>
        <p:txBody>
          <a:bodyPr wrap="square">
            <a:spAutoFit/>
          </a:bodyPr>
          <a:lstStyle/>
          <a:p>
            <a:pPr lvl="0" algn="ctr">
              <a:defRPr/>
            </a:pPr>
            <a:r>
              <a:rPr lang="vi-VN" sz="3600" b="1" dirty="0">
                <a:solidFill>
                  <a:srgbClr val="002060"/>
                </a:solidFill>
                <a:latin typeface="Cambria" panose="02040503050406030204" pitchFamily="18" charset="0"/>
                <a:ea typeface="Cambria" panose="02040503050406030204" pitchFamily="18" charset="0"/>
              </a:rPr>
              <a:t>Nếp sống khoa học là sống, lao động, học tập, vui chơi có kế hoạch, đảm bảo giờ nào việc nấy, giữ được sức khỏe cho mình, chăm sóc được gia đình, người thân.</a:t>
            </a:r>
            <a:endPar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619555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wipe(down)">
                                      <p:cBhvr>
                                        <p:cTn id="12"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4">
            <a:extLst>
              <a:ext uri="{FF2B5EF4-FFF2-40B4-BE49-F238E27FC236}">
                <a16:creationId xmlns:a16="http://schemas.microsoft.com/office/drawing/2014/main" id="{36EEF541-5F44-2955-B4D4-E72789AF76AC}"/>
              </a:ext>
            </a:extLst>
          </p:cNvPr>
          <p:cNvSpPr txBox="1"/>
          <p:nvPr/>
        </p:nvSpPr>
        <p:spPr>
          <a:xfrm>
            <a:off x="1819686" y="1800716"/>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3200" dirty="0" err="1">
                <a:latin typeface="Calibri" panose="020F0502020204030204" pitchFamily="34" charset="0"/>
                <a:cs typeface="Calibri" panose="020F0502020204030204" pitchFamily="34" charset="0"/>
              </a:rPr>
              <a:t>Ôn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lại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các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kiến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thức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đã</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học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hôm</a:t>
            </a:r>
            <a:r>
              <a:rPr lang="en-US" sz="3200" dirty="0">
                <a:latin typeface="Calibri" panose="020F0502020204030204" pitchFamily="34" charset="0"/>
                <a:cs typeface="Calibri" panose="020F0502020204030204" pitchFamily="34" charset="0"/>
              </a:rPr>
              <a:t> nay.</a:t>
            </a:r>
          </a:p>
        </p:txBody>
      </p:sp>
      <p:pic>
        <p:nvPicPr>
          <p:cNvPr id="7" name="Picture 6">
            <a:extLst>
              <a:ext uri="{FF2B5EF4-FFF2-40B4-BE49-F238E27FC236}">
                <a16:creationId xmlns:a16="http://schemas.microsoft.com/office/drawing/2014/main" id="{1E3310ED-60E9-C68C-D199-1CEB1771054F}"/>
              </a:ext>
            </a:extLst>
          </p:cNvPr>
          <p:cNvPicPr>
            <a:picLocks noChangeAspect="1"/>
          </p:cNvPicPr>
          <p:nvPr/>
        </p:nvPicPr>
        <p:blipFill>
          <a:blip r:embed="rId2"/>
          <a:stretch>
            <a:fillRect/>
          </a:stretch>
        </p:blipFill>
        <p:spPr>
          <a:xfrm rot="737208" flipH="1">
            <a:off x="627572" y="1718065"/>
            <a:ext cx="919996" cy="919996"/>
          </a:xfrm>
          <a:prstGeom prst="rect">
            <a:avLst/>
          </a:prstGeom>
        </p:spPr>
      </p:pic>
      <p:sp>
        <p:nvSpPr>
          <p:cNvPr id="8" name="TextBox 36">
            <a:extLst>
              <a:ext uri="{FF2B5EF4-FFF2-40B4-BE49-F238E27FC236}">
                <a16:creationId xmlns:a16="http://schemas.microsoft.com/office/drawing/2014/main" id="{8F858E7C-F4FA-4921-6B61-B49BFB942E4A}"/>
              </a:ext>
            </a:extLst>
          </p:cNvPr>
          <p:cNvSpPr txBox="1"/>
          <p:nvPr/>
        </p:nvSpPr>
        <p:spPr>
          <a:xfrm>
            <a:off x="1819686" y="2781728"/>
            <a:ext cx="9350029"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3200" dirty="0">
                <a:latin typeface="Calibri" panose="020F0502020204030204" pitchFamily="34" charset="0"/>
                <a:cs typeface="Calibri" panose="020F0502020204030204" pitchFamily="34" charset="0"/>
              </a:rPr>
              <a:t>Hoàn </a:t>
            </a:r>
            <a:r>
              <a:rPr lang="en-US" sz="3200" dirty="0" err="1">
                <a:latin typeface="Calibri" panose="020F0502020204030204" pitchFamily="34" charset="0"/>
                <a:cs typeface="Calibri" panose="020F0502020204030204" pitchFamily="34" charset="0"/>
              </a:rPr>
              <a:t>thiện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kế</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hoạch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hành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động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để</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đạt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mục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tiêu</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học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tập</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tự</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giác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tích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cực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thực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hiện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các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công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việc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đã</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đề</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ra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theo</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trình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tự</a:t>
            </a:r>
            <a:r>
              <a:rPr lang="en-US" sz="3200" dirty="0">
                <a:latin typeface="Calibri" panose="020F0502020204030204" pitchFamily="34" charset="0"/>
                <a:cs typeface="Calibri" panose="020F0502020204030204" pitchFamily="34" charset="0"/>
              </a:rPr>
              <a:t>.</a:t>
            </a:r>
          </a:p>
        </p:txBody>
      </p:sp>
      <p:pic>
        <p:nvPicPr>
          <p:cNvPr id="9" name="Picture 8">
            <a:extLst>
              <a:ext uri="{FF2B5EF4-FFF2-40B4-BE49-F238E27FC236}">
                <a16:creationId xmlns:a16="http://schemas.microsoft.com/office/drawing/2014/main" id="{DD8CD812-6C9B-A1D5-C1D3-C453C22E1019}"/>
              </a:ext>
            </a:extLst>
          </p:cNvPr>
          <p:cNvPicPr>
            <a:picLocks noChangeAspect="1"/>
          </p:cNvPicPr>
          <p:nvPr/>
        </p:nvPicPr>
        <p:blipFill>
          <a:blip r:embed="rId2"/>
          <a:stretch>
            <a:fillRect/>
          </a:stretch>
        </p:blipFill>
        <p:spPr>
          <a:xfrm rot="737208" flipH="1">
            <a:off x="627572" y="2699077"/>
            <a:ext cx="919996" cy="919996"/>
          </a:xfrm>
          <a:prstGeom prst="rect">
            <a:avLst/>
          </a:prstGeom>
        </p:spPr>
      </p:pic>
      <p:sp>
        <p:nvSpPr>
          <p:cNvPr id="12" name="TextBox 40">
            <a:extLst>
              <a:ext uri="{FF2B5EF4-FFF2-40B4-BE49-F238E27FC236}">
                <a16:creationId xmlns:a16="http://schemas.microsoft.com/office/drawing/2014/main" id="{1A080F36-CFD0-FFF0-2047-2CB3780F0998}"/>
              </a:ext>
            </a:extLst>
          </p:cNvPr>
          <p:cNvSpPr txBox="1"/>
          <p:nvPr/>
        </p:nvSpPr>
        <p:spPr>
          <a:xfrm>
            <a:off x="1819686" y="4477052"/>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13" name="Picture 12">
            <a:extLst>
              <a:ext uri="{FF2B5EF4-FFF2-40B4-BE49-F238E27FC236}">
                <a16:creationId xmlns:a16="http://schemas.microsoft.com/office/drawing/2014/main" id="{75E4EABA-2CFD-70BC-02E2-41F9F0784400}"/>
              </a:ext>
            </a:extLst>
          </p:cNvPr>
          <p:cNvPicPr>
            <a:picLocks noChangeAspect="1"/>
          </p:cNvPicPr>
          <p:nvPr/>
        </p:nvPicPr>
        <p:blipFill>
          <a:blip r:embed="rId2"/>
          <a:stretch>
            <a:fillRect/>
          </a:stretch>
        </p:blipFill>
        <p:spPr>
          <a:xfrm rot="737208" flipH="1">
            <a:off x="627572" y="4394401"/>
            <a:ext cx="919996" cy="919996"/>
          </a:xfrm>
          <a:prstGeom prst="rect">
            <a:avLst/>
          </a:prstGeom>
        </p:spPr>
      </p:pic>
      <p:pic>
        <p:nvPicPr>
          <p:cNvPr id="14" name="Picture 13">
            <a:extLst>
              <a:ext uri="{FF2B5EF4-FFF2-40B4-BE49-F238E27FC236}">
                <a16:creationId xmlns:a16="http://schemas.microsoft.com/office/drawing/2014/main" id="{62902216-ADAD-F110-5908-5FFEF553C80D}"/>
              </a:ext>
            </a:extLst>
          </p:cNvPr>
          <p:cNvPicPr>
            <a:picLocks noChangeAspect="1"/>
          </p:cNvPicPr>
          <p:nvPr/>
        </p:nvPicPr>
        <p:blipFill>
          <a:blip r:embed="rId3"/>
          <a:stretch>
            <a:fillRect/>
          </a:stretch>
        </p:blipFill>
        <p:spPr>
          <a:xfrm>
            <a:off x="3310904" y="639600"/>
            <a:ext cx="4974767" cy="1261981"/>
          </a:xfrm>
          <a:prstGeom prst="rect">
            <a:avLst/>
          </a:prstGeom>
        </p:spPr>
      </p:pic>
    </p:spTree>
    <p:extLst>
      <p:ext uri="{BB962C8B-B14F-4D97-AF65-F5344CB8AC3E}">
        <p14:creationId xmlns:p14="http://schemas.microsoft.com/office/powerpoint/2010/main" val="1149649564"/>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9AEFEE2-D743-8F05-2EB6-EF8DDC248EE6}"/>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20" y="1282"/>
            <a:ext cx="12191980" cy="6856718"/>
          </a:xfrm>
          <a:prstGeom prst="rect">
            <a:avLst/>
          </a:prstGeom>
        </p:spPr>
      </p:pic>
      <p:pic>
        <p:nvPicPr>
          <p:cNvPr id="26" name="Hình ảnh 25" descr="Ảnh có chứa đồ chơi, búp bê&#10;&#10;Mô tả được tạo tự động">
            <a:extLst>
              <a:ext uri="{FF2B5EF4-FFF2-40B4-BE49-F238E27FC236}">
                <a16:creationId xmlns:a16="http://schemas.microsoft.com/office/drawing/2014/main" id="{56BB74E1-0796-907F-5864-7FDFDF251B7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796" b="83980" l="25816" r="77653">
                        <a14:foregroundMark x1="53673" y1="38061" x2="47041" y2="30612"/>
                        <a14:foregroundMark x1="60204" y1="35204" x2="60000" y2="28469"/>
                        <a14:foregroundMark x1="45714" y1="31224" x2="53265" y2="37245"/>
                        <a14:foregroundMark x1="72551" y1="20918" x2="74694" y2="22245"/>
                        <a14:foregroundMark x1="59388" y1="36224" x2="55204" y2="39388"/>
                        <a14:foregroundMark x1="47653" y1="81837" x2="43673" y2="83980"/>
                        <a14:foregroundMark x1="56837" y1="82143" x2="59796" y2="83980"/>
                        <a14:foregroundMark x1="43469" y1="18061" x2="43061" y2="18061"/>
                        <a14:foregroundMark x1="50306" y1="33265" x2="52653" y2="36429"/>
                        <a14:foregroundMark x1="73571" y1="23061" x2="72347" y2="26429"/>
                        <a14:foregroundMark x1="71327" y1="26837" x2="71327" y2="26837"/>
                        <a14:foregroundMark x1="72347" y1="27449" x2="72347" y2="27449"/>
                        <a14:backgroundMark x1="69388" y1="20510" x2="67959" y2="20510"/>
                      </a14:backgroundRemoval>
                    </a14:imgEffect>
                  </a14:imgLayer>
                </a14:imgProps>
              </a:ext>
              <a:ext uri="{28A0092B-C50C-407E-A947-70E740481C1C}">
                <a14:useLocalDpi xmlns:a14="http://schemas.microsoft.com/office/drawing/2010/main" val="0"/>
              </a:ext>
            </a:extLst>
          </a:blip>
          <a:srcRect l="19368" t="6564" r="15812" b="10564"/>
          <a:stretch/>
        </p:blipFill>
        <p:spPr>
          <a:xfrm flipH="1">
            <a:off x="9017369" y="2406875"/>
            <a:ext cx="3572177" cy="4566960"/>
          </a:xfrm>
          <a:prstGeom prst="rect">
            <a:avLst/>
          </a:prstGeom>
        </p:spPr>
      </p:pic>
      <p:pic>
        <p:nvPicPr>
          <p:cNvPr id="28" name="Hình ảnh 27" descr="Ảnh có chứa đồ chơi, búp bê&#10;&#10;Mô tả được tạo tự động">
            <a:extLst>
              <a:ext uri="{FF2B5EF4-FFF2-40B4-BE49-F238E27FC236}">
                <a16:creationId xmlns:a16="http://schemas.microsoft.com/office/drawing/2014/main" id="{0D6238F9-1D53-1D9E-83DA-749AE20EBC1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9388" b="82347" l="31531" r="75408">
                        <a14:foregroundMark x1="55204" y1="33980" x2="53980" y2="33980"/>
                        <a14:foregroundMark x1="40510" y1="34592" x2="48673" y2="35204"/>
                        <a14:foregroundMark x1="48673" y1="35204" x2="48776" y2="35408"/>
                        <a14:foregroundMark x1="56531" y1="29898" x2="53163" y2="34388"/>
                        <a14:foregroundMark x1="52449" y1="82347" x2="54592" y2="82347"/>
                        <a14:foregroundMark x1="43878" y1="80612" x2="41224" y2="82143"/>
                      </a14:backgroundRemoval>
                    </a14:imgEffect>
                  </a14:imgLayer>
                </a14:imgProps>
              </a:ext>
              <a:ext uri="{28A0092B-C50C-407E-A947-70E740481C1C}">
                <a14:useLocalDpi xmlns:a14="http://schemas.microsoft.com/office/drawing/2010/main" val="0"/>
              </a:ext>
            </a:extLst>
          </a:blip>
          <a:srcRect l="26137" t="11693" r="19094" b="10564"/>
          <a:stretch/>
        </p:blipFill>
        <p:spPr>
          <a:xfrm>
            <a:off x="-190791" y="2454899"/>
            <a:ext cx="3232443" cy="4588374"/>
          </a:xfrm>
          <a:prstGeom prst="rect">
            <a:avLst/>
          </a:prstGeom>
        </p:spPr>
      </p:pic>
      <p:pic>
        <p:nvPicPr>
          <p:cNvPr id="30" name="Hình ảnh 29" descr="Ảnh có chứa đồ chơi, búp bê, đồ họa véc-tơ&#10;&#10;Mô tả được tạo tự động">
            <a:extLst>
              <a:ext uri="{FF2B5EF4-FFF2-40B4-BE49-F238E27FC236}">
                <a16:creationId xmlns:a16="http://schemas.microsoft.com/office/drawing/2014/main" id="{5647F9C8-BF3C-E337-96F5-0D4060A31AD4}"/>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9184" b="82653" l="19796" r="80714">
                        <a14:foregroundMark x1="20816" y1="45204" x2="20816" y2="45204"/>
                        <a14:foregroundMark x1="20204" y1="47551" x2="20204" y2="47551"/>
                        <a14:foregroundMark x1="20408" y1="49796" x2="20408" y2="49796"/>
                        <a14:foregroundMark x1="19796" y1="50102" x2="19796" y2="50102"/>
                        <a14:foregroundMark x1="37143" y1="40000" x2="37551" y2="37245"/>
                        <a14:foregroundMark x1="44490" y1="81224" x2="42347" y2="81429"/>
                        <a14:foregroundMark x1="72551" y1="71429" x2="70918" y2="71429"/>
                      </a14:backgroundRemoval>
                    </a14:imgEffect>
                  </a14:imgLayer>
                </a14:imgProps>
              </a:ext>
              <a:ext uri="{28A0092B-C50C-407E-A947-70E740481C1C}">
                <a14:useLocalDpi xmlns:a14="http://schemas.microsoft.com/office/drawing/2010/main" val="0"/>
              </a:ext>
            </a:extLst>
          </a:blip>
          <a:srcRect l="14650" t="11282" r="11709" b="9129"/>
          <a:stretch/>
        </p:blipFill>
        <p:spPr>
          <a:xfrm>
            <a:off x="5789354" y="2586007"/>
            <a:ext cx="4124118" cy="4457266"/>
          </a:xfrm>
          <a:prstGeom prst="rect">
            <a:avLst/>
          </a:prstGeom>
        </p:spPr>
      </p:pic>
      <p:pic>
        <p:nvPicPr>
          <p:cNvPr id="32" name="Hình ảnh 31" descr="Ảnh có chứa đồ chơi, búp bê, đồ họa véc-tơ&#10;&#10;Mô tả được tạo tự động">
            <a:extLst>
              <a:ext uri="{FF2B5EF4-FFF2-40B4-BE49-F238E27FC236}">
                <a16:creationId xmlns:a16="http://schemas.microsoft.com/office/drawing/2014/main" id="{7415F3D1-5D35-1E5E-670B-9B6F33AE213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7673" b="76259" l="23880" r="81407">
                        <a14:foregroundMark x1="53856" y1="34184" x2="50065" y2="35000"/>
                      </a14:backgroundRemoval>
                    </a14:imgEffect>
                  </a14:imgLayer>
                </a14:imgProps>
              </a:ext>
              <a:ext uri="{28A0092B-C50C-407E-A947-70E740481C1C}">
                <a14:useLocalDpi xmlns:a14="http://schemas.microsoft.com/office/drawing/2010/main" val="0"/>
              </a:ext>
            </a:extLst>
          </a:blip>
          <a:srcRect l="16689" t="10350" r="11402" b="16418"/>
          <a:stretch/>
        </p:blipFill>
        <p:spPr>
          <a:xfrm>
            <a:off x="2346804" y="2705455"/>
            <a:ext cx="3538131" cy="4615884"/>
          </a:xfrm>
          <a:prstGeom prst="rect">
            <a:avLst/>
          </a:prstGeom>
        </p:spPr>
      </p:pic>
      <p:pic>
        <p:nvPicPr>
          <p:cNvPr id="2" name="Picture 1">
            <a:extLst>
              <a:ext uri="{FF2B5EF4-FFF2-40B4-BE49-F238E27FC236}">
                <a16:creationId xmlns:a16="http://schemas.microsoft.com/office/drawing/2014/main" id="{D1530DBE-C30F-D294-9625-3531777A0919}"/>
              </a:ext>
            </a:extLst>
          </p:cNvPr>
          <p:cNvPicPr>
            <a:picLocks noChangeAspect="1"/>
          </p:cNvPicPr>
          <p:nvPr/>
        </p:nvPicPr>
        <p:blipFill>
          <a:blip r:embed="rId11"/>
          <a:stretch>
            <a:fillRect/>
          </a:stretch>
        </p:blipFill>
        <p:spPr>
          <a:xfrm>
            <a:off x="-325132" y="442653"/>
            <a:ext cx="12004064" cy="1591194"/>
          </a:xfrm>
          <a:prstGeom prst="rect">
            <a:avLst/>
          </a:prstGeom>
        </p:spPr>
      </p:pic>
    </p:spTree>
    <p:extLst>
      <p:ext uri="{BB962C8B-B14F-4D97-AF65-F5344CB8AC3E}">
        <p14:creationId xmlns:p14="http://schemas.microsoft.com/office/powerpoint/2010/main" val="26221207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ppt_x"/>
                                          </p:val>
                                        </p:tav>
                                        <p:tav tm="100000">
                                          <p:val>
                                            <p:strVal val="#ppt_x"/>
                                          </p:val>
                                        </p:tav>
                                      </p:tavLst>
                                    </p:anim>
                                    <p:anim calcmode="lin" valueType="num">
                                      <p:cBhvr additive="base">
                                        <p:cTn id="12" dur="500" fill="hold"/>
                                        <p:tgtEl>
                                          <p:spTgt spid="2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ppt_x"/>
                                          </p:val>
                                        </p:tav>
                                        <p:tav tm="100000">
                                          <p:val>
                                            <p:strVal val="#ppt_x"/>
                                          </p:val>
                                        </p:tav>
                                      </p:tavLst>
                                    </p:anim>
                                    <p:anim calcmode="lin" valueType="num">
                                      <p:cBhvr additive="base">
                                        <p:cTn id="16" dur="50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par>
                                <p:cTn id="21" presetID="32" presetClass="emph" presetSubtype="0" repeatCount="indefinite" fill="hold" nodeType="withEffect">
                                  <p:stCondLst>
                                    <p:cond delay="0"/>
                                  </p:stCondLst>
                                  <p:endCondLst>
                                    <p:cond evt="onNext" delay="0">
                                      <p:tgtEl>
                                        <p:sldTgt/>
                                      </p:tgtEl>
                                    </p:cond>
                                  </p:endCondLst>
                                  <p:childTnLst>
                                    <p:animRot by="120000">
                                      <p:cBhvr>
                                        <p:cTn id="22" dur="100" fill="hold">
                                          <p:stCondLst>
                                            <p:cond delay="0"/>
                                          </p:stCondLst>
                                        </p:cTn>
                                        <p:tgtEl>
                                          <p:spTgt spid="26"/>
                                        </p:tgtEl>
                                        <p:attrNameLst>
                                          <p:attrName>r</p:attrName>
                                        </p:attrNameLst>
                                      </p:cBhvr>
                                    </p:animRot>
                                    <p:animRot by="-240000">
                                      <p:cBhvr>
                                        <p:cTn id="23" dur="200" fill="hold">
                                          <p:stCondLst>
                                            <p:cond delay="200"/>
                                          </p:stCondLst>
                                        </p:cTn>
                                        <p:tgtEl>
                                          <p:spTgt spid="26"/>
                                        </p:tgtEl>
                                        <p:attrNameLst>
                                          <p:attrName>r</p:attrName>
                                        </p:attrNameLst>
                                      </p:cBhvr>
                                    </p:animRot>
                                    <p:animRot by="240000">
                                      <p:cBhvr>
                                        <p:cTn id="24" dur="200" fill="hold">
                                          <p:stCondLst>
                                            <p:cond delay="400"/>
                                          </p:stCondLst>
                                        </p:cTn>
                                        <p:tgtEl>
                                          <p:spTgt spid="26"/>
                                        </p:tgtEl>
                                        <p:attrNameLst>
                                          <p:attrName>r</p:attrName>
                                        </p:attrNameLst>
                                      </p:cBhvr>
                                    </p:animRot>
                                    <p:animRot by="-240000">
                                      <p:cBhvr>
                                        <p:cTn id="25" dur="200" fill="hold">
                                          <p:stCondLst>
                                            <p:cond delay="600"/>
                                          </p:stCondLst>
                                        </p:cTn>
                                        <p:tgtEl>
                                          <p:spTgt spid="26"/>
                                        </p:tgtEl>
                                        <p:attrNameLst>
                                          <p:attrName>r</p:attrName>
                                        </p:attrNameLst>
                                      </p:cBhvr>
                                    </p:animRot>
                                    <p:animRot by="120000">
                                      <p:cBhvr>
                                        <p:cTn id="26" dur="200" fill="hold">
                                          <p:stCondLst>
                                            <p:cond delay="800"/>
                                          </p:stCondLst>
                                        </p:cTn>
                                        <p:tgtEl>
                                          <p:spTgt spid="26"/>
                                        </p:tgtEl>
                                        <p:attrNameLst>
                                          <p:attrName>r</p:attrName>
                                        </p:attrNameLst>
                                      </p:cBhvr>
                                    </p:animRot>
                                  </p:childTnLst>
                                </p:cTn>
                              </p:par>
                              <p:par>
                                <p:cTn id="27" presetID="32" presetClass="emph" presetSubtype="0" repeatCount="indefinite" fill="hold" nodeType="withEffect">
                                  <p:stCondLst>
                                    <p:cond delay="0"/>
                                  </p:stCondLst>
                                  <p:endCondLst>
                                    <p:cond evt="onNext" delay="0">
                                      <p:tgtEl>
                                        <p:sldTgt/>
                                      </p:tgtEl>
                                    </p:cond>
                                  </p:endCondLst>
                                  <p:childTnLst>
                                    <p:animRot by="120000">
                                      <p:cBhvr>
                                        <p:cTn id="28" dur="100" fill="hold">
                                          <p:stCondLst>
                                            <p:cond delay="0"/>
                                          </p:stCondLst>
                                        </p:cTn>
                                        <p:tgtEl>
                                          <p:spTgt spid="28"/>
                                        </p:tgtEl>
                                        <p:attrNameLst>
                                          <p:attrName>r</p:attrName>
                                        </p:attrNameLst>
                                      </p:cBhvr>
                                    </p:animRot>
                                    <p:animRot by="-240000">
                                      <p:cBhvr>
                                        <p:cTn id="29" dur="200" fill="hold">
                                          <p:stCondLst>
                                            <p:cond delay="200"/>
                                          </p:stCondLst>
                                        </p:cTn>
                                        <p:tgtEl>
                                          <p:spTgt spid="28"/>
                                        </p:tgtEl>
                                        <p:attrNameLst>
                                          <p:attrName>r</p:attrName>
                                        </p:attrNameLst>
                                      </p:cBhvr>
                                    </p:animRot>
                                    <p:animRot by="240000">
                                      <p:cBhvr>
                                        <p:cTn id="30" dur="200" fill="hold">
                                          <p:stCondLst>
                                            <p:cond delay="400"/>
                                          </p:stCondLst>
                                        </p:cTn>
                                        <p:tgtEl>
                                          <p:spTgt spid="28"/>
                                        </p:tgtEl>
                                        <p:attrNameLst>
                                          <p:attrName>r</p:attrName>
                                        </p:attrNameLst>
                                      </p:cBhvr>
                                    </p:animRot>
                                    <p:animRot by="-240000">
                                      <p:cBhvr>
                                        <p:cTn id="31" dur="200" fill="hold">
                                          <p:stCondLst>
                                            <p:cond delay="600"/>
                                          </p:stCondLst>
                                        </p:cTn>
                                        <p:tgtEl>
                                          <p:spTgt spid="28"/>
                                        </p:tgtEl>
                                        <p:attrNameLst>
                                          <p:attrName>r</p:attrName>
                                        </p:attrNameLst>
                                      </p:cBhvr>
                                    </p:animRot>
                                    <p:animRot by="120000">
                                      <p:cBhvr>
                                        <p:cTn id="32" dur="200" fill="hold">
                                          <p:stCondLst>
                                            <p:cond delay="800"/>
                                          </p:stCondLst>
                                        </p:cTn>
                                        <p:tgtEl>
                                          <p:spTgt spid="28"/>
                                        </p:tgtEl>
                                        <p:attrNameLst>
                                          <p:attrName>r</p:attrName>
                                        </p:attrNameLst>
                                      </p:cBhvr>
                                    </p:animRot>
                                  </p:childTnLst>
                                </p:cTn>
                              </p:par>
                              <p:par>
                                <p:cTn id="33" presetID="32" presetClass="emph" presetSubtype="0" repeatCount="indefinite" fill="hold" nodeType="withEffect">
                                  <p:stCondLst>
                                    <p:cond delay="0"/>
                                  </p:stCondLst>
                                  <p:endCondLst>
                                    <p:cond evt="onNext" delay="0">
                                      <p:tgtEl>
                                        <p:sldTgt/>
                                      </p:tgtEl>
                                    </p:cond>
                                  </p:endCondLst>
                                  <p:childTnLst>
                                    <p:animRot by="120000">
                                      <p:cBhvr>
                                        <p:cTn id="34" dur="100" fill="hold">
                                          <p:stCondLst>
                                            <p:cond delay="0"/>
                                          </p:stCondLst>
                                        </p:cTn>
                                        <p:tgtEl>
                                          <p:spTgt spid="32"/>
                                        </p:tgtEl>
                                        <p:attrNameLst>
                                          <p:attrName>r</p:attrName>
                                        </p:attrNameLst>
                                      </p:cBhvr>
                                    </p:animRot>
                                    <p:animRot by="-240000">
                                      <p:cBhvr>
                                        <p:cTn id="35" dur="200" fill="hold">
                                          <p:stCondLst>
                                            <p:cond delay="200"/>
                                          </p:stCondLst>
                                        </p:cTn>
                                        <p:tgtEl>
                                          <p:spTgt spid="32"/>
                                        </p:tgtEl>
                                        <p:attrNameLst>
                                          <p:attrName>r</p:attrName>
                                        </p:attrNameLst>
                                      </p:cBhvr>
                                    </p:animRot>
                                    <p:animRot by="240000">
                                      <p:cBhvr>
                                        <p:cTn id="36" dur="200" fill="hold">
                                          <p:stCondLst>
                                            <p:cond delay="400"/>
                                          </p:stCondLst>
                                        </p:cTn>
                                        <p:tgtEl>
                                          <p:spTgt spid="32"/>
                                        </p:tgtEl>
                                        <p:attrNameLst>
                                          <p:attrName>r</p:attrName>
                                        </p:attrNameLst>
                                      </p:cBhvr>
                                    </p:animRot>
                                    <p:animRot by="-240000">
                                      <p:cBhvr>
                                        <p:cTn id="37" dur="200" fill="hold">
                                          <p:stCondLst>
                                            <p:cond delay="600"/>
                                          </p:stCondLst>
                                        </p:cTn>
                                        <p:tgtEl>
                                          <p:spTgt spid="32"/>
                                        </p:tgtEl>
                                        <p:attrNameLst>
                                          <p:attrName>r</p:attrName>
                                        </p:attrNameLst>
                                      </p:cBhvr>
                                    </p:animRot>
                                    <p:animRot by="120000">
                                      <p:cBhvr>
                                        <p:cTn id="38" dur="200" fill="hold">
                                          <p:stCondLst>
                                            <p:cond delay="800"/>
                                          </p:stCondLst>
                                        </p:cTn>
                                        <p:tgtEl>
                                          <p:spTgt spid="32"/>
                                        </p:tgtEl>
                                        <p:attrNameLst>
                                          <p:attrName>r</p:attrName>
                                        </p:attrNameLst>
                                      </p:cBhvr>
                                    </p:animRot>
                                  </p:childTnLst>
                                </p:cTn>
                              </p:par>
                              <p:par>
                                <p:cTn id="39" presetID="32" presetClass="emph" presetSubtype="0" repeatCount="indefinite" fill="hold" nodeType="withEffect">
                                  <p:stCondLst>
                                    <p:cond delay="0"/>
                                  </p:stCondLst>
                                  <p:endCondLst>
                                    <p:cond evt="onNext" delay="0">
                                      <p:tgtEl>
                                        <p:sldTgt/>
                                      </p:tgtEl>
                                    </p:cond>
                                  </p:endCondLst>
                                  <p:childTnLst>
                                    <p:animRot by="120000">
                                      <p:cBhvr>
                                        <p:cTn id="40" dur="100" fill="hold">
                                          <p:stCondLst>
                                            <p:cond delay="0"/>
                                          </p:stCondLst>
                                        </p:cTn>
                                        <p:tgtEl>
                                          <p:spTgt spid="30"/>
                                        </p:tgtEl>
                                        <p:attrNameLst>
                                          <p:attrName>r</p:attrName>
                                        </p:attrNameLst>
                                      </p:cBhvr>
                                    </p:animRot>
                                    <p:animRot by="-240000">
                                      <p:cBhvr>
                                        <p:cTn id="41" dur="200" fill="hold">
                                          <p:stCondLst>
                                            <p:cond delay="200"/>
                                          </p:stCondLst>
                                        </p:cTn>
                                        <p:tgtEl>
                                          <p:spTgt spid="30"/>
                                        </p:tgtEl>
                                        <p:attrNameLst>
                                          <p:attrName>r</p:attrName>
                                        </p:attrNameLst>
                                      </p:cBhvr>
                                    </p:animRot>
                                    <p:animRot by="240000">
                                      <p:cBhvr>
                                        <p:cTn id="42" dur="200" fill="hold">
                                          <p:stCondLst>
                                            <p:cond delay="400"/>
                                          </p:stCondLst>
                                        </p:cTn>
                                        <p:tgtEl>
                                          <p:spTgt spid="30"/>
                                        </p:tgtEl>
                                        <p:attrNameLst>
                                          <p:attrName>r</p:attrName>
                                        </p:attrNameLst>
                                      </p:cBhvr>
                                    </p:animRot>
                                    <p:animRot by="-240000">
                                      <p:cBhvr>
                                        <p:cTn id="43" dur="200" fill="hold">
                                          <p:stCondLst>
                                            <p:cond delay="600"/>
                                          </p:stCondLst>
                                        </p:cTn>
                                        <p:tgtEl>
                                          <p:spTgt spid="30"/>
                                        </p:tgtEl>
                                        <p:attrNameLst>
                                          <p:attrName>r</p:attrName>
                                        </p:attrNameLst>
                                      </p:cBhvr>
                                    </p:animRot>
                                    <p:animRot by="120000">
                                      <p:cBhvr>
                                        <p:cTn id="44" dur="200" fill="hold">
                                          <p:stCondLst>
                                            <p:cond delay="800"/>
                                          </p:stCondLst>
                                        </p:cTn>
                                        <p:tgtEl>
                                          <p:spTgt spid="30"/>
                                        </p:tgtEl>
                                        <p:attrNameLst>
                                          <p:attrName>r</p:attrName>
                                        </p:attrNameLst>
                                      </p:cBhvr>
                                    </p:animRo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barn(inVertical)">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0" name="Hình ảnh 15">
            <a:extLst>
              <a:ext uri="{FF2B5EF4-FFF2-40B4-BE49-F238E27FC236}">
                <a16:creationId xmlns:a16="http://schemas.microsoft.com/office/drawing/2014/main" id="{3DB47CC7-60E4-18A1-B895-A05B4BAA761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12" name="Flowchart: Alternate Process 11">
            <a:extLst>
              <a:ext uri="{FF2B5EF4-FFF2-40B4-BE49-F238E27FC236}">
                <a16:creationId xmlns:a16="http://schemas.microsoft.com/office/drawing/2014/main" id="{EC6A7A0B-FADF-ACF6-3470-AF6F6F326A7C}"/>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pic>
        <p:nvPicPr>
          <p:cNvPr id="2" name="Picture 1">
            <a:extLst>
              <a:ext uri="{FF2B5EF4-FFF2-40B4-BE49-F238E27FC236}">
                <a16:creationId xmlns:a16="http://schemas.microsoft.com/office/drawing/2014/main" id="{AC5362AD-22A2-7516-2E33-C9BC06BB926B}"/>
              </a:ext>
            </a:extLst>
          </p:cNvPr>
          <p:cNvPicPr>
            <a:picLocks noChangeAspect="1"/>
          </p:cNvPicPr>
          <p:nvPr/>
        </p:nvPicPr>
        <p:blipFill>
          <a:blip r:embed="rId5"/>
          <a:stretch>
            <a:fillRect/>
          </a:stretch>
        </p:blipFill>
        <p:spPr>
          <a:xfrm>
            <a:off x="-79770" y="245296"/>
            <a:ext cx="12046740" cy="1566808"/>
          </a:xfrm>
          <a:prstGeom prst="rect">
            <a:avLst/>
          </a:prstGeom>
        </p:spPr>
      </p:pic>
    </p:spTree>
    <p:extLst>
      <p:ext uri="{BB962C8B-B14F-4D97-AF65-F5344CB8AC3E}">
        <p14:creationId xmlns:p14="http://schemas.microsoft.com/office/powerpoint/2010/main" val="4986426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10"/>
                                        </p:tgtEl>
                                        <p:attrNameLst>
                                          <p:attrName>r</p:attrName>
                                        </p:attrNameLst>
                                      </p:cBhvr>
                                    </p:animRot>
                                    <p:animRot by="-240000">
                                      <p:cBhvr>
                                        <p:cTn id="13" dur="200" fill="hold">
                                          <p:stCondLst>
                                            <p:cond delay="200"/>
                                          </p:stCondLst>
                                        </p:cTn>
                                        <p:tgtEl>
                                          <p:spTgt spid="10"/>
                                        </p:tgtEl>
                                        <p:attrNameLst>
                                          <p:attrName>r</p:attrName>
                                        </p:attrNameLst>
                                      </p:cBhvr>
                                    </p:animRot>
                                    <p:animRot by="240000">
                                      <p:cBhvr>
                                        <p:cTn id="14" dur="200" fill="hold">
                                          <p:stCondLst>
                                            <p:cond delay="400"/>
                                          </p:stCondLst>
                                        </p:cTn>
                                        <p:tgtEl>
                                          <p:spTgt spid="10"/>
                                        </p:tgtEl>
                                        <p:attrNameLst>
                                          <p:attrName>r</p:attrName>
                                        </p:attrNameLst>
                                      </p:cBhvr>
                                    </p:animRot>
                                    <p:animRot by="-240000">
                                      <p:cBhvr>
                                        <p:cTn id="15" dur="200" fill="hold">
                                          <p:stCondLst>
                                            <p:cond delay="600"/>
                                          </p:stCondLst>
                                        </p:cTn>
                                        <p:tgtEl>
                                          <p:spTgt spid="10"/>
                                        </p:tgtEl>
                                        <p:attrNameLst>
                                          <p:attrName>r</p:attrName>
                                        </p:attrNameLst>
                                      </p:cBhvr>
                                    </p:animRot>
                                    <p:animRot by="120000">
                                      <p:cBhvr>
                                        <p:cTn id="16" dur="200" fill="hold">
                                          <p:stCondLst>
                                            <p:cond delay="800"/>
                                          </p:stCondLst>
                                        </p:cTn>
                                        <p:tgtEl>
                                          <p:spTgt spid="10"/>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6FC47C5-A023-A062-9890-8A8F75DC8A75}"/>
              </a:ext>
            </a:extLst>
          </p:cNvPr>
          <p:cNvSpPr/>
          <p:nvPr/>
        </p:nvSpPr>
        <p:spPr>
          <a:xfrm>
            <a:off x="3377240" y="67000"/>
            <a:ext cx="5133373" cy="197278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Phần</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làm</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ban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cán</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sự</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lớp</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AB1F2EE-F8FD-75F5-5DC5-711C7703A776}"/>
              </a:ext>
            </a:extLst>
          </p:cNvPr>
          <p:cNvSpPr txBox="1"/>
          <p:nvPr/>
        </p:nvSpPr>
        <p:spPr>
          <a:xfrm>
            <a:off x="273876" y="1851284"/>
            <a:ext cx="3643699" cy="1532334"/>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1BF6BC6C-93C9-D982-15BD-9D511EE50B93}"/>
              </a:ext>
            </a:extLst>
          </p:cNvPr>
          <p:cNvSpPr txBox="1"/>
          <p:nvPr/>
        </p:nvSpPr>
        <p:spPr>
          <a:xfrm>
            <a:off x="7830389" y="2039786"/>
            <a:ext cx="3958199" cy="1532334"/>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Lớp trưởng báo cáo kết quả học tập của lớp trong 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Hình ảnh 20" descr="Ảnh có chứa đồ chơi, búp bê, đồ họa véc-tơ&#10;&#10;Mô tả được tạo tự động">
            <a:extLst>
              <a:ext uri="{FF2B5EF4-FFF2-40B4-BE49-F238E27FC236}">
                <a16:creationId xmlns:a16="http://schemas.microsoft.com/office/drawing/2014/main" id="{85D0EABF-2F2C-4343-9982-41B988171A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146" t="12631" r="21640" b="19326"/>
          <a:stretch/>
        </p:blipFill>
        <p:spPr>
          <a:xfrm>
            <a:off x="2578825" y="2533150"/>
            <a:ext cx="3225212" cy="4505381"/>
          </a:xfrm>
          <a:prstGeom prst="rect">
            <a:avLst/>
          </a:prstGeom>
        </p:spPr>
      </p:pic>
      <p:pic>
        <p:nvPicPr>
          <p:cNvPr id="22" name="Hình ảnh 21" descr="Ảnh có chứa đồ chơi, búp bê&#10;&#10;Mô tả được tạo tự động">
            <a:extLst>
              <a:ext uri="{FF2B5EF4-FFF2-40B4-BE49-F238E27FC236}">
                <a16:creationId xmlns:a16="http://schemas.microsoft.com/office/drawing/2014/main" id="{9F8E7196-D75B-9680-77BF-FD45A8574F2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6263468" y="2681533"/>
            <a:ext cx="2424651" cy="4200582"/>
          </a:xfrm>
          <a:prstGeom prst="rect">
            <a:avLst/>
          </a:prstGeom>
        </p:spPr>
      </p:pic>
    </p:spTree>
    <p:extLst>
      <p:ext uri="{BB962C8B-B14F-4D97-AF65-F5344CB8AC3E}">
        <p14:creationId xmlns:p14="http://schemas.microsoft.com/office/powerpoint/2010/main" val="22611216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21"/>
                                        </p:tgtEl>
                                        <p:attrNameLst>
                                          <p:attrName>r</p:attrName>
                                        </p:attrNameLst>
                                      </p:cBhvr>
                                    </p:animRot>
                                    <p:animRot by="-240000">
                                      <p:cBhvr>
                                        <p:cTn id="7" dur="200" fill="hold">
                                          <p:stCondLst>
                                            <p:cond delay="200"/>
                                          </p:stCondLst>
                                        </p:cTn>
                                        <p:tgtEl>
                                          <p:spTgt spid="21"/>
                                        </p:tgtEl>
                                        <p:attrNameLst>
                                          <p:attrName>r</p:attrName>
                                        </p:attrNameLst>
                                      </p:cBhvr>
                                    </p:animRot>
                                    <p:animRot by="240000">
                                      <p:cBhvr>
                                        <p:cTn id="8" dur="200" fill="hold">
                                          <p:stCondLst>
                                            <p:cond delay="400"/>
                                          </p:stCondLst>
                                        </p:cTn>
                                        <p:tgtEl>
                                          <p:spTgt spid="21"/>
                                        </p:tgtEl>
                                        <p:attrNameLst>
                                          <p:attrName>r</p:attrName>
                                        </p:attrNameLst>
                                      </p:cBhvr>
                                    </p:animRot>
                                    <p:animRot by="-240000">
                                      <p:cBhvr>
                                        <p:cTn id="9" dur="200" fill="hold">
                                          <p:stCondLst>
                                            <p:cond delay="600"/>
                                          </p:stCondLst>
                                        </p:cTn>
                                        <p:tgtEl>
                                          <p:spTgt spid="21"/>
                                        </p:tgtEl>
                                        <p:attrNameLst>
                                          <p:attrName>r</p:attrName>
                                        </p:attrNameLst>
                                      </p:cBhvr>
                                    </p:animRot>
                                    <p:animRot by="120000">
                                      <p:cBhvr>
                                        <p:cTn id="10" dur="200" fill="hold">
                                          <p:stCondLst>
                                            <p:cond delay="800"/>
                                          </p:stCondLst>
                                        </p:cTn>
                                        <p:tgtEl>
                                          <p:spTgt spid="21"/>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22"/>
                                        </p:tgtEl>
                                        <p:attrNameLst>
                                          <p:attrName>r</p:attrName>
                                        </p:attrNameLst>
                                      </p:cBhvr>
                                    </p:animRot>
                                    <p:animRot by="-240000">
                                      <p:cBhvr>
                                        <p:cTn id="13" dur="200" fill="hold">
                                          <p:stCondLst>
                                            <p:cond delay="200"/>
                                          </p:stCondLst>
                                        </p:cTn>
                                        <p:tgtEl>
                                          <p:spTgt spid="22"/>
                                        </p:tgtEl>
                                        <p:attrNameLst>
                                          <p:attrName>r</p:attrName>
                                        </p:attrNameLst>
                                      </p:cBhvr>
                                    </p:animRot>
                                    <p:animRot by="240000">
                                      <p:cBhvr>
                                        <p:cTn id="14" dur="200" fill="hold">
                                          <p:stCondLst>
                                            <p:cond delay="400"/>
                                          </p:stCondLst>
                                        </p:cTn>
                                        <p:tgtEl>
                                          <p:spTgt spid="22"/>
                                        </p:tgtEl>
                                        <p:attrNameLst>
                                          <p:attrName>r</p:attrName>
                                        </p:attrNameLst>
                                      </p:cBhvr>
                                    </p:animRot>
                                    <p:animRot by="-240000">
                                      <p:cBhvr>
                                        <p:cTn id="15" dur="200" fill="hold">
                                          <p:stCondLst>
                                            <p:cond delay="600"/>
                                          </p:stCondLst>
                                        </p:cTn>
                                        <p:tgtEl>
                                          <p:spTgt spid="22"/>
                                        </p:tgtEl>
                                        <p:attrNameLst>
                                          <p:attrName>r</p:attrName>
                                        </p:attrNameLst>
                                      </p:cBhvr>
                                    </p:animRot>
                                    <p:animRot by="120000">
                                      <p:cBhvr>
                                        <p:cTn id="16" dur="200" fill="hold">
                                          <p:stCondLst>
                                            <p:cond delay="800"/>
                                          </p:stCondLst>
                                        </p:cTn>
                                        <p:tgtEl>
                                          <p:spTgt spid="22"/>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4" name="Hình ảnh 15">
            <a:extLst>
              <a:ext uri="{FF2B5EF4-FFF2-40B4-BE49-F238E27FC236}">
                <a16:creationId xmlns:a16="http://schemas.microsoft.com/office/drawing/2014/main" id="{6CA1C907-3C3E-EFDD-CBB6-06A7C23174B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6" name="Flowchart: Alternate Process 5">
            <a:extLst>
              <a:ext uri="{FF2B5EF4-FFF2-40B4-BE49-F238E27FC236}">
                <a16:creationId xmlns:a16="http://schemas.microsoft.com/office/drawing/2014/main" id="{BC33F8BD-3F1A-9443-93D1-A0E322A5E476}"/>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sp>
        <p:nvSpPr>
          <p:cNvPr id="8" name="TextBox 7">
            <a:extLst>
              <a:ext uri="{FF2B5EF4-FFF2-40B4-BE49-F238E27FC236}">
                <a16:creationId xmlns:a16="http://schemas.microsoft.com/office/drawing/2014/main" id="{7DB84613-7171-7AA2-9CD0-B33E30AA6354}"/>
              </a:ext>
            </a:extLst>
          </p:cNvPr>
          <p:cNvSpPr txBox="1"/>
          <p:nvPr/>
        </p:nvSpPr>
        <p:spPr>
          <a:xfrm>
            <a:off x="643976" y="2248220"/>
            <a:ext cx="23348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Ưu điểm:</a:t>
            </a:r>
          </a:p>
        </p:txBody>
      </p:sp>
      <p:pic>
        <p:nvPicPr>
          <p:cNvPr id="2" name="Picture 1">
            <a:extLst>
              <a:ext uri="{FF2B5EF4-FFF2-40B4-BE49-F238E27FC236}">
                <a16:creationId xmlns:a16="http://schemas.microsoft.com/office/drawing/2014/main" id="{1A562129-247E-5E3D-9477-54D698624891}"/>
              </a:ext>
            </a:extLst>
          </p:cNvPr>
          <p:cNvPicPr>
            <a:picLocks noChangeAspect="1"/>
          </p:cNvPicPr>
          <p:nvPr/>
        </p:nvPicPr>
        <p:blipFill>
          <a:blip r:embed="rId5"/>
          <a:stretch>
            <a:fillRect/>
          </a:stretch>
        </p:blipFill>
        <p:spPr>
          <a:xfrm>
            <a:off x="0" y="340546"/>
            <a:ext cx="12046740" cy="1566808"/>
          </a:xfrm>
          <a:prstGeom prst="rect">
            <a:avLst/>
          </a:prstGeom>
        </p:spPr>
      </p:pic>
    </p:spTree>
    <p:extLst>
      <p:ext uri="{BB962C8B-B14F-4D97-AF65-F5344CB8AC3E}">
        <p14:creationId xmlns:p14="http://schemas.microsoft.com/office/powerpoint/2010/main" val="3329632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5" name="Hình ảnh 15">
            <a:extLst>
              <a:ext uri="{FF2B5EF4-FFF2-40B4-BE49-F238E27FC236}">
                <a16:creationId xmlns:a16="http://schemas.microsoft.com/office/drawing/2014/main" id="{B375D944-3212-73DE-AC06-141F8CDF8C8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7" name="Flowchart: Alternate Process 6">
            <a:extLst>
              <a:ext uri="{FF2B5EF4-FFF2-40B4-BE49-F238E27FC236}">
                <a16:creationId xmlns:a16="http://schemas.microsoft.com/office/drawing/2014/main" id="{97ACA998-ED6B-D2E6-E6A5-64BA8F01816C}"/>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sp>
        <p:nvSpPr>
          <p:cNvPr id="8" name="TextBox 7">
            <a:extLst>
              <a:ext uri="{FF2B5EF4-FFF2-40B4-BE49-F238E27FC236}">
                <a16:creationId xmlns:a16="http://schemas.microsoft.com/office/drawing/2014/main" id="{BC8EE888-7E1F-3C3C-D0C2-8E104B526E76}"/>
              </a:ext>
            </a:extLst>
          </p:cNvPr>
          <p:cNvSpPr txBox="1"/>
          <p:nvPr/>
        </p:nvSpPr>
        <p:spPr>
          <a:xfrm>
            <a:off x="643976" y="2248220"/>
            <a:ext cx="23348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Hạn chế:</a:t>
            </a:r>
          </a:p>
        </p:txBody>
      </p:sp>
      <p:pic>
        <p:nvPicPr>
          <p:cNvPr id="2" name="Picture 1">
            <a:extLst>
              <a:ext uri="{FF2B5EF4-FFF2-40B4-BE49-F238E27FC236}">
                <a16:creationId xmlns:a16="http://schemas.microsoft.com/office/drawing/2014/main" id="{E9248B66-24DD-E4E5-66CE-356A38CB3EFC}"/>
              </a:ext>
            </a:extLst>
          </p:cNvPr>
          <p:cNvPicPr>
            <a:picLocks noChangeAspect="1"/>
          </p:cNvPicPr>
          <p:nvPr/>
        </p:nvPicPr>
        <p:blipFill>
          <a:blip r:embed="rId5"/>
          <a:stretch>
            <a:fillRect/>
          </a:stretch>
        </p:blipFill>
        <p:spPr>
          <a:xfrm>
            <a:off x="0" y="359596"/>
            <a:ext cx="12046740" cy="1566808"/>
          </a:xfrm>
          <a:prstGeom prst="rect">
            <a:avLst/>
          </a:prstGeom>
        </p:spPr>
      </p:pic>
    </p:spTree>
    <p:extLst>
      <p:ext uri="{BB962C8B-B14F-4D97-AF65-F5344CB8AC3E}">
        <p14:creationId xmlns:p14="http://schemas.microsoft.com/office/powerpoint/2010/main" val="36415034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111A82AB-3A81-58AB-7B22-B0C70769955B}"/>
              </a:ext>
            </a:extLst>
          </p:cNvPr>
          <p:cNvSpPr/>
          <p:nvPr/>
        </p:nvSpPr>
        <p:spPr>
          <a:xfrm>
            <a:off x="3377710" y="251011"/>
            <a:ext cx="4948518" cy="1434914"/>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Góc</a:t>
            </a:r>
            <a:r>
              <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tuyên</a:t>
            </a:r>
            <a:r>
              <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dương</a:t>
            </a:r>
            <a:endPar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 name="TextBox 7">
            <a:extLst>
              <a:ext uri="{FF2B5EF4-FFF2-40B4-BE49-F238E27FC236}">
                <a16:creationId xmlns:a16="http://schemas.microsoft.com/office/drawing/2014/main" id="{4885464C-058D-171C-FC2B-482E6B44BA01}"/>
              </a:ext>
            </a:extLst>
          </p:cNvPr>
          <p:cNvSpPr txBox="1"/>
          <p:nvPr/>
        </p:nvSpPr>
        <p:spPr>
          <a:xfrm>
            <a:off x="407771" y="2008951"/>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cs typeface="+mn-cs"/>
              </a:rPr>
              <a:t>Ngôi sao chăm chỉ</a:t>
            </a:r>
            <a:endParaRPr kumimoji="0" lang="en-US" sz="4267"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5F968A2D-3E18-166D-44AB-EB3733827683}"/>
              </a:ext>
            </a:extLst>
          </p:cNvPr>
          <p:cNvSpPr txBox="1"/>
          <p:nvPr/>
        </p:nvSpPr>
        <p:spPr>
          <a:xfrm>
            <a:off x="7910639" y="2105883"/>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cs typeface="+mn-cs"/>
              </a:rPr>
              <a:t>Hoa ngoan ngoãn</a:t>
            </a:r>
            <a:endParaRPr kumimoji="0" lang="en-US" sz="4267"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5" name="Hình ảnh 20" descr="Ảnh có chứa đồ chơi, búp bê, đồ họa véc-tơ&#10;&#10;Mô tả được tạo tự động">
            <a:extLst>
              <a:ext uri="{FF2B5EF4-FFF2-40B4-BE49-F238E27FC236}">
                <a16:creationId xmlns:a16="http://schemas.microsoft.com/office/drawing/2014/main" id="{E4DC6B6F-D16A-4ADE-ACF0-312E190B3C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146" t="12631" r="21640" b="19326"/>
          <a:stretch/>
        </p:blipFill>
        <p:spPr>
          <a:xfrm>
            <a:off x="2578825" y="2533150"/>
            <a:ext cx="3225212" cy="4505381"/>
          </a:xfrm>
          <a:prstGeom prst="rect">
            <a:avLst/>
          </a:prstGeom>
        </p:spPr>
      </p:pic>
      <p:pic>
        <p:nvPicPr>
          <p:cNvPr id="6" name="Hình ảnh 21" descr="Ảnh có chứa đồ chơi, búp bê&#10;&#10;Mô tả được tạo tự động">
            <a:extLst>
              <a:ext uri="{FF2B5EF4-FFF2-40B4-BE49-F238E27FC236}">
                <a16:creationId xmlns:a16="http://schemas.microsoft.com/office/drawing/2014/main" id="{1DE74C73-FA3B-EC08-D14F-2113A837D05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6263468" y="2681533"/>
            <a:ext cx="2424651" cy="4200582"/>
          </a:xfrm>
          <a:prstGeom prst="rect">
            <a:avLst/>
          </a:prstGeom>
        </p:spPr>
      </p:pic>
    </p:spTree>
    <p:extLst>
      <p:ext uri="{BB962C8B-B14F-4D97-AF65-F5344CB8AC3E}">
        <p14:creationId xmlns:p14="http://schemas.microsoft.com/office/powerpoint/2010/main" val="34933197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16" presetClass="entr" presetSubtype="2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par>
                                <p:cTn id="27" presetID="26" presetClass="emph" presetSubtype="0" fill="hold" grpId="1" nodeType="withEffect">
                                  <p:stCondLst>
                                    <p:cond delay="0"/>
                                  </p:stCondLst>
                                  <p:childTnLst>
                                    <p:animEffect transition="out" filter="fade">
                                      <p:cBhvr>
                                        <p:cTn id="28" dur="500" tmFilter="0, 0; .2, .5; .8, .5; 1, 0"/>
                                        <p:tgtEl>
                                          <p:spTgt spid="8"/>
                                        </p:tgtEl>
                                      </p:cBhvr>
                                    </p:animEffect>
                                    <p:animScale>
                                      <p:cBhvr>
                                        <p:cTn id="29" dur="250" autoRev="1" fill="hold"/>
                                        <p:tgtEl>
                                          <p:spTgt spid="8"/>
                                        </p:tgtEl>
                                      </p:cBhvr>
                                      <p:by x="105000" y="105000"/>
                                    </p:animScale>
                                  </p:childTnLst>
                                </p:cTn>
                              </p:par>
                              <p:par>
                                <p:cTn id="30" presetID="16" presetClass="entr" presetSubtype="21"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par>
                                <p:cTn id="33" presetID="26" presetClass="emph" presetSubtype="0" fill="hold" grpId="1" nodeType="withEffect">
                                  <p:stCondLst>
                                    <p:cond delay="0"/>
                                  </p:stCondLst>
                                  <p:childTnLst>
                                    <p:animEffect transition="out" filter="fade">
                                      <p:cBhvr>
                                        <p:cTn id="34" dur="500" tmFilter="0, 0; .2, .5; .8, .5; 1, 0"/>
                                        <p:tgtEl>
                                          <p:spTgt spid="9"/>
                                        </p:tgtEl>
                                      </p:cBhvr>
                                    </p:animEffect>
                                    <p:animScale>
                                      <p:cBhvr>
                                        <p:cTn id="35"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8" grpId="1" animBg="1"/>
      <p:bldP spid="9" grpId="0" animBg="1"/>
      <p:bldP spid="9"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9AEFEE2-D743-8F05-2EB6-EF8DDC248EE6}"/>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20" y="1282"/>
            <a:ext cx="12191980" cy="6856718"/>
          </a:xfrm>
          <a:prstGeom prst="rect">
            <a:avLst/>
          </a:prstGeom>
        </p:spPr>
      </p:pic>
      <p:sp>
        <p:nvSpPr>
          <p:cNvPr id="10" name="TextBox 10">
            <a:extLst>
              <a:ext uri="{FF2B5EF4-FFF2-40B4-BE49-F238E27FC236}">
                <a16:creationId xmlns:a16="http://schemas.microsoft.com/office/drawing/2014/main" id="{BF2331F6-BFD7-7F84-63EF-850002B03814}"/>
              </a:ext>
            </a:extLst>
          </p:cNvPr>
          <p:cNvSpPr txBox="1"/>
          <p:nvPr/>
        </p:nvSpPr>
        <p:spPr>
          <a:xfrm>
            <a:off x="190647" y="25848"/>
            <a:ext cx="12001333" cy="119571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6000" b="1" i="0" u="none" strike="noStrike" kern="1200" cap="none" spc="0" normalizeH="0" baseline="0" noProof="0">
                <a:ln w="190500">
                  <a:solidFill>
                    <a:prstClr val="white"/>
                  </a:solidFill>
                  <a:prstDash val="solid"/>
                </a:ln>
                <a:solidFill>
                  <a:prstClr val="white"/>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Phương hướng hoạt động Tuần …</a:t>
            </a:r>
            <a:endParaRPr kumimoji="0" lang="en-US" sz="6000" b="1" i="0" u="none" strike="noStrike" kern="1200" cap="none" spc="0" normalizeH="0" baseline="0" noProof="0" dirty="0">
              <a:ln w="190500">
                <a:solidFill>
                  <a:prstClr val="white"/>
                </a:solidFill>
                <a:prstDash val="solid"/>
              </a:ln>
              <a:solidFill>
                <a:prstClr val="white"/>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12" name="TextBox 10">
            <a:extLst>
              <a:ext uri="{FF2B5EF4-FFF2-40B4-BE49-F238E27FC236}">
                <a16:creationId xmlns:a16="http://schemas.microsoft.com/office/drawing/2014/main" id="{D9D57F1F-C214-7EC9-7911-C032E4EA8E26}"/>
              </a:ext>
            </a:extLst>
          </p:cNvPr>
          <p:cNvSpPr txBox="1"/>
          <p:nvPr/>
        </p:nvSpPr>
        <p:spPr>
          <a:xfrm>
            <a:off x="190667" y="57199"/>
            <a:ext cx="12001333" cy="119571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P</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ư</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ơ</a:t>
            </a:r>
            <a:r>
              <a:rPr kumimoji="0" lang="en-US" sz="6000" b="1" i="0" u="none" strike="noStrike" kern="1200" cap="none" spc="0" normalizeH="0" baseline="0" noProof="0" dirty="0" err="1">
                <a:ln w="28575">
                  <a:solidFill>
                    <a:srgbClr val="002060"/>
                  </a:solidFill>
                  <a:prstDash val="solid"/>
                </a:ln>
                <a:solidFill>
                  <a:srgbClr val="FFCC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93F2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FCC99"/>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ư</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ớ</a:t>
            </a:r>
            <a:r>
              <a:rPr kumimoji="0" lang="en-US" sz="6000" b="1" i="0" u="none" strike="noStrike" kern="1200" cap="none" spc="0" normalizeH="0" baseline="0" noProof="0" dirty="0" err="1">
                <a:ln w="28575">
                  <a:solidFill>
                    <a:srgbClr val="002060"/>
                  </a:solidFill>
                  <a:prstDash val="solid"/>
                </a:ln>
                <a:solidFill>
                  <a:srgbClr val="ACF0FE"/>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C5F1D3"/>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o</a:t>
            </a:r>
            <a:r>
              <a:rPr kumimoji="0" lang="en-US" sz="6000" b="1" i="0" u="none" strike="noStrike" kern="1200" cap="none" spc="0" normalizeH="0" baseline="0" noProof="0" dirty="0" err="1">
                <a:ln w="28575">
                  <a:solidFill>
                    <a:srgbClr val="002060"/>
                  </a:solidFill>
                  <a:prstDash val="solid"/>
                </a:ln>
                <a:solidFill>
                  <a:srgbClr val="FFCC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ạ</a:t>
            </a:r>
            <a:r>
              <a:rPr kumimoji="0" lang="en-US" sz="6000" b="1" i="0" u="none" strike="noStrike" kern="1200" cap="none" spc="0" normalizeH="0" baseline="0" noProof="0" dirty="0" err="1">
                <a:ln w="28575">
                  <a:solidFill>
                    <a:srgbClr val="002060"/>
                  </a:solidFill>
                  <a:prstDash val="solid"/>
                </a:ln>
                <a:solidFill>
                  <a:srgbClr val="FFCC99"/>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đ</a:t>
            </a: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ộ</a:t>
            </a:r>
            <a:r>
              <a:rPr kumimoji="0" lang="en-US" sz="6000" b="1" i="0" u="none" strike="noStrike" kern="1200" cap="none" spc="0" normalizeH="0" baseline="0" noProof="0" dirty="0" err="1">
                <a:ln w="28575">
                  <a:solidFill>
                    <a:srgbClr val="002060"/>
                  </a:solidFill>
                  <a:prstDash val="solid"/>
                </a:ln>
                <a:solidFill>
                  <a:srgbClr val="ED7D31">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93F2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a:t>
            </a:r>
            <a:r>
              <a:rPr kumimoji="0" lang="en-US" sz="6000" b="1" i="0" u="none" strike="noStrike" kern="1200" cap="none" spc="0" normalizeH="0" baseline="0" noProof="0" dirty="0" err="1">
                <a:ln w="28575">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u</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ầ</a:t>
            </a: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endParaRPr kumimoji="0" lang="en-US" sz="6000" b="1" i="0" u="none" strike="noStrike" kern="1200" cap="none" spc="0" normalizeH="0" baseline="0" noProof="0" dirty="0">
              <a:ln w="28575">
                <a:solidFill>
                  <a:srgbClr val="002060"/>
                </a:solidFill>
                <a:prstDash val="solid"/>
              </a:ln>
              <a:solidFill>
                <a:srgbClr val="F09CF2"/>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67AA27F6-1499-E8BA-8CC9-36BE51BB883C}"/>
              </a:ext>
            </a:extLst>
          </p:cNvPr>
          <p:cNvSpPr/>
          <p:nvPr/>
        </p:nvSpPr>
        <p:spPr>
          <a:xfrm>
            <a:off x="3068732" y="1605692"/>
            <a:ext cx="8615081" cy="4132728"/>
          </a:xfrm>
          <a:prstGeom prst="roundRect">
            <a:avLst/>
          </a:prstGeom>
          <a:solidFill>
            <a:srgbClr val="CCECFF"/>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Hình ảnh 6" descr="Ảnh có chứa mẫu họa&#10;&#10;Mô tả được tạo tự động">
            <a:extLst>
              <a:ext uri="{FF2B5EF4-FFF2-40B4-BE49-F238E27FC236}">
                <a16:creationId xmlns:a16="http://schemas.microsoft.com/office/drawing/2014/main" id="{DEA06674-89B9-6D56-FAD9-4C8C69D45B3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857" b="91531" l="9878" r="89878">
                        <a14:foregroundMark x1="57224" y1="9184" x2="52163" y2="7959"/>
                        <a14:foregroundMark x1="46204" y1="88367" x2="48000" y2="91531"/>
                      </a14:backgroundRemoval>
                    </a14:imgEffect>
                  </a14:imgLayer>
                </a14:imgProps>
              </a:ext>
              <a:ext uri="{28A0092B-C50C-407E-A947-70E740481C1C}">
                <a14:useLocalDpi xmlns:a14="http://schemas.microsoft.com/office/drawing/2010/main" val="0"/>
              </a:ext>
            </a:extLst>
          </a:blip>
          <a:srcRect l="18530" t="4179" r="21610" b="4477"/>
          <a:stretch/>
        </p:blipFill>
        <p:spPr>
          <a:xfrm flipH="1">
            <a:off x="-184239" y="3109801"/>
            <a:ext cx="2955539" cy="3607959"/>
          </a:xfrm>
          <a:prstGeom prst="rect">
            <a:avLst/>
          </a:prstGeom>
        </p:spPr>
      </p:pic>
      <p:sp>
        <p:nvSpPr>
          <p:cNvPr id="5" name="TextBox 4">
            <a:extLst>
              <a:ext uri="{FF2B5EF4-FFF2-40B4-BE49-F238E27FC236}">
                <a16:creationId xmlns:a16="http://schemas.microsoft.com/office/drawing/2014/main" id="{A6B97E7C-AE4E-FB80-058F-34263EE367CC}"/>
              </a:ext>
            </a:extLst>
          </p:cNvPr>
          <p:cNvSpPr txBox="1"/>
          <p:nvPr/>
        </p:nvSpPr>
        <p:spPr>
          <a:xfrm>
            <a:off x="4822371" y="1981200"/>
            <a:ext cx="257991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76965305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34" presetClass="emph" presetSubtype="0" repeatCount="indefinite" fill="hold" grpId="1" nodeType="withEffect">
                                  <p:stCondLst>
                                    <p:cond delay="0"/>
                                  </p:stCondLst>
                                  <p:endCondLst>
                                    <p:cond evt="onNext" delay="0">
                                      <p:tgtEl>
                                        <p:sldTgt/>
                                      </p:tgtEl>
                                    </p:cond>
                                  </p:endCondLst>
                                  <p:iterate type="lt">
                                    <p:tmPct val="10000"/>
                                  </p:iterate>
                                  <p:childTnLst>
                                    <p:animMotion origin="layout" path="M -2.5E-6 -3.7037E-7 L -2.5E-6 -0.07222 " pathEditMode="relative" rAng="0" ptsTypes="AA">
                                      <p:cBhvr>
                                        <p:cTn id="11" dur="250" accel="50000" decel="50000" autoRev="1" fill="hold">
                                          <p:stCondLst>
                                            <p:cond delay="0"/>
                                          </p:stCondLst>
                                        </p:cTn>
                                        <p:tgtEl>
                                          <p:spTgt spid="12"/>
                                        </p:tgtEl>
                                        <p:attrNameLst>
                                          <p:attrName>ppt_x</p:attrName>
                                          <p:attrName>ppt_y</p:attrName>
                                        </p:attrNameLst>
                                      </p:cBhvr>
                                      <p:rCtr x="0" y="-3611"/>
                                    </p:animMotion>
                                    <p:animRot by="1500000">
                                      <p:cBhvr>
                                        <p:cTn id="12" dur="125" fill="hold">
                                          <p:stCondLst>
                                            <p:cond delay="0"/>
                                          </p:stCondLst>
                                        </p:cTn>
                                        <p:tgtEl>
                                          <p:spTgt spid="12"/>
                                        </p:tgtEl>
                                        <p:attrNameLst>
                                          <p:attrName>r</p:attrName>
                                        </p:attrNameLst>
                                      </p:cBhvr>
                                    </p:animRot>
                                    <p:animRot by="-1500000">
                                      <p:cBhvr>
                                        <p:cTn id="13" dur="125" fill="hold">
                                          <p:stCondLst>
                                            <p:cond delay="125"/>
                                          </p:stCondLst>
                                        </p:cTn>
                                        <p:tgtEl>
                                          <p:spTgt spid="12"/>
                                        </p:tgtEl>
                                        <p:attrNameLst>
                                          <p:attrName>r</p:attrName>
                                        </p:attrNameLst>
                                      </p:cBhvr>
                                    </p:animRot>
                                    <p:animRot by="-1500000">
                                      <p:cBhvr>
                                        <p:cTn id="14" dur="125" fill="hold">
                                          <p:stCondLst>
                                            <p:cond delay="250"/>
                                          </p:stCondLst>
                                        </p:cTn>
                                        <p:tgtEl>
                                          <p:spTgt spid="12"/>
                                        </p:tgtEl>
                                        <p:attrNameLst>
                                          <p:attrName>r</p:attrName>
                                        </p:attrNameLst>
                                      </p:cBhvr>
                                    </p:animRot>
                                    <p:animRot by="1500000">
                                      <p:cBhvr>
                                        <p:cTn id="15" dur="125" fill="hold">
                                          <p:stCondLst>
                                            <p:cond delay="375"/>
                                          </p:stCondLst>
                                        </p:cTn>
                                        <p:tgtEl>
                                          <p:spTgt spid="12"/>
                                        </p:tgtEl>
                                        <p:attrNameLst>
                                          <p:attrName>r</p:attrName>
                                        </p:attrNameLst>
                                      </p:cBhvr>
                                    </p:animRot>
                                  </p:childTnLst>
                                </p:cTn>
                              </p:par>
                              <p:par>
                                <p:cTn id="16" presetID="53" presetClass="entr" presetSubtype="16" fill="hold" grpId="0" nodeType="withEffect">
                                  <p:stCondLst>
                                    <p:cond delay="0"/>
                                  </p:stCondLst>
                                  <p:iterate type="lt">
                                    <p:tmPct val="0"/>
                                  </p:iterate>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par>
                                <p:cTn id="21" presetID="34" presetClass="emph" presetSubtype="0" repeatCount="indefinite" fill="hold" grpId="1" nodeType="withEffect">
                                  <p:stCondLst>
                                    <p:cond delay="0"/>
                                  </p:stCondLst>
                                  <p:endCondLst>
                                    <p:cond evt="onNext" delay="0">
                                      <p:tgtEl>
                                        <p:sldTgt/>
                                      </p:tgtEl>
                                    </p:cond>
                                  </p:endCondLst>
                                  <p:iterate type="lt">
                                    <p:tmPct val="10000"/>
                                  </p:iterate>
                                  <p:childTnLst>
                                    <p:animMotion origin="layout" path="M -2.5E-6 -7.40741E-7 L -2.5E-6 -0.07222 " pathEditMode="relative" rAng="0" ptsTypes="AA">
                                      <p:cBhvr>
                                        <p:cTn id="22" dur="250" accel="50000" decel="50000" autoRev="1" fill="hold">
                                          <p:stCondLst>
                                            <p:cond delay="0"/>
                                          </p:stCondLst>
                                        </p:cTn>
                                        <p:tgtEl>
                                          <p:spTgt spid="10"/>
                                        </p:tgtEl>
                                        <p:attrNameLst>
                                          <p:attrName>ppt_x</p:attrName>
                                          <p:attrName>ppt_y</p:attrName>
                                        </p:attrNameLst>
                                      </p:cBhvr>
                                      <p:rCtr x="0" y="-3611"/>
                                    </p:animMotion>
                                    <p:animRot by="1500000">
                                      <p:cBhvr>
                                        <p:cTn id="23" dur="125" fill="hold">
                                          <p:stCondLst>
                                            <p:cond delay="0"/>
                                          </p:stCondLst>
                                        </p:cTn>
                                        <p:tgtEl>
                                          <p:spTgt spid="10"/>
                                        </p:tgtEl>
                                        <p:attrNameLst>
                                          <p:attrName>r</p:attrName>
                                        </p:attrNameLst>
                                      </p:cBhvr>
                                    </p:animRot>
                                    <p:animRot by="-1500000">
                                      <p:cBhvr>
                                        <p:cTn id="24" dur="125" fill="hold">
                                          <p:stCondLst>
                                            <p:cond delay="125"/>
                                          </p:stCondLst>
                                        </p:cTn>
                                        <p:tgtEl>
                                          <p:spTgt spid="10"/>
                                        </p:tgtEl>
                                        <p:attrNameLst>
                                          <p:attrName>r</p:attrName>
                                        </p:attrNameLst>
                                      </p:cBhvr>
                                    </p:animRot>
                                    <p:animRot by="-1500000">
                                      <p:cBhvr>
                                        <p:cTn id="25" dur="125" fill="hold">
                                          <p:stCondLst>
                                            <p:cond delay="250"/>
                                          </p:stCondLst>
                                        </p:cTn>
                                        <p:tgtEl>
                                          <p:spTgt spid="10"/>
                                        </p:tgtEl>
                                        <p:attrNameLst>
                                          <p:attrName>r</p:attrName>
                                        </p:attrNameLst>
                                      </p:cBhvr>
                                    </p:animRot>
                                    <p:animRot by="1500000">
                                      <p:cBhvr>
                                        <p:cTn id="26" dur="125" fill="hold">
                                          <p:stCondLst>
                                            <p:cond delay="375"/>
                                          </p:stCondLst>
                                        </p:cTn>
                                        <p:tgtEl>
                                          <p:spTgt spid="10"/>
                                        </p:tgtEl>
                                        <p:attrNameLst>
                                          <p:attrName>r</p:attrName>
                                        </p:attrNameLst>
                                      </p:cBhvr>
                                    </p:animRot>
                                  </p:childTnLst>
                                </p:cTn>
                              </p:par>
                              <p:par>
                                <p:cTn id="27" presetID="14" presetClass="entr" presetSubtype="1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randombar(horizontal)">
                                      <p:cBhvr>
                                        <p:cTn id="29" dur="500"/>
                                        <p:tgtEl>
                                          <p:spTgt spid="2"/>
                                        </p:tgtEl>
                                      </p:cBhvr>
                                    </p:animEffect>
                                  </p:childTnLst>
                                </p:cTn>
                              </p:par>
                              <p:par>
                                <p:cTn id="30" presetID="32" presetClass="emph" presetSubtype="0" repeatCount="indefinite" fill="hold" nodeType="withEffect">
                                  <p:stCondLst>
                                    <p:cond delay="0"/>
                                  </p:stCondLst>
                                  <p:childTnLst>
                                    <p:animRot by="120000">
                                      <p:cBhvr>
                                        <p:cTn id="31" dur="100" fill="hold">
                                          <p:stCondLst>
                                            <p:cond delay="0"/>
                                          </p:stCondLst>
                                        </p:cTn>
                                        <p:tgtEl>
                                          <p:spTgt spid="3"/>
                                        </p:tgtEl>
                                        <p:attrNameLst>
                                          <p:attrName>r</p:attrName>
                                        </p:attrNameLst>
                                      </p:cBhvr>
                                    </p:animRot>
                                    <p:animRot by="-240000">
                                      <p:cBhvr>
                                        <p:cTn id="32" dur="200" fill="hold">
                                          <p:stCondLst>
                                            <p:cond delay="200"/>
                                          </p:stCondLst>
                                        </p:cTn>
                                        <p:tgtEl>
                                          <p:spTgt spid="3"/>
                                        </p:tgtEl>
                                        <p:attrNameLst>
                                          <p:attrName>r</p:attrName>
                                        </p:attrNameLst>
                                      </p:cBhvr>
                                    </p:animRot>
                                    <p:animRot by="240000">
                                      <p:cBhvr>
                                        <p:cTn id="33" dur="200" fill="hold">
                                          <p:stCondLst>
                                            <p:cond delay="400"/>
                                          </p:stCondLst>
                                        </p:cTn>
                                        <p:tgtEl>
                                          <p:spTgt spid="3"/>
                                        </p:tgtEl>
                                        <p:attrNameLst>
                                          <p:attrName>r</p:attrName>
                                        </p:attrNameLst>
                                      </p:cBhvr>
                                    </p:animRot>
                                    <p:animRot by="-240000">
                                      <p:cBhvr>
                                        <p:cTn id="34" dur="200" fill="hold">
                                          <p:stCondLst>
                                            <p:cond delay="600"/>
                                          </p:stCondLst>
                                        </p:cTn>
                                        <p:tgtEl>
                                          <p:spTgt spid="3"/>
                                        </p:tgtEl>
                                        <p:attrNameLst>
                                          <p:attrName>r</p:attrName>
                                        </p:attrNameLst>
                                      </p:cBhvr>
                                    </p:animRot>
                                    <p:animRot by="120000">
                                      <p:cBhvr>
                                        <p:cTn id="35" dur="200" fill="hold">
                                          <p:stCondLst>
                                            <p:cond delay="800"/>
                                          </p:stCondLst>
                                        </p:cTn>
                                        <p:tgtEl>
                                          <p:spTgt spid="3"/>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arn(inVertical)">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2" grpId="0"/>
      <p:bldP spid="12" grpId="1"/>
      <p:bldP spid="2" grpId="0" animBg="1"/>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b="-20000"/>
          </a:stretch>
        </a:blipFill>
        <a:effectLst/>
      </p:bgPr>
    </p:bg>
    <p:spTree>
      <p:nvGrpSpPr>
        <p:cNvPr id="1" name=""/>
        <p:cNvGrpSpPr/>
        <p:nvPr/>
      </p:nvGrpSpPr>
      <p:grpSpPr>
        <a:xfrm>
          <a:off x="0" y="0"/>
          <a:ext cx="0" cy="0"/>
          <a:chOff x="0" y="0"/>
          <a:chExt cx="0" cy="0"/>
        </a:xfrm>
      </p:grpSpPr>
      <p:pic>
        <p:nvPicPr>
          <p:cNvPr id="1034" name="Picture 10" descr="Hand Painted Children S Cartoon Creative Birthday Background | Happy  birthday greetings friends, Happy birthday wishes cards, Birthday background">
            <a:extLst>
              <a:ext uri="{FF2B5EF4-FFF2-40B4-BE49-F238E27FC236}">
                <a16:creationId xmlns:a16="http://schemas.microsoft.com/office/drawing/2014/main" id="{3AB8730D-EDD1-E561-5FC7-A6BB18C79E8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31" b="94688" l="10000" r="95231">
                        <a14:foregroundMark x1="10154" y1="48499" x2="10154" y2="48499"/>
                        <a14:foregroundMark x1="10308" y1="70670" x2="10308" y2="70670"/>
                        <a14:foregroundMark x1="13077" y1="91224" x2="13077" y2="91224"/>
                        <a14:foregroundMark x1="23231" y1="90300" x2="23231" y2="90300"/>
                        <a14:foregroundMark x1="36462" y1="93764" x2="36462" y2="93764"/>
                        <a14:foregroundMark x1="58462" y1="45958" x2="58462" y2="45958"/>
                        <a14:foregroundMark x1="55231" y1="59815" x2="55231" y2="59815"/>
                        <a14:foregroundMark x1="92000" y1="37644" x2="92000" y2="37644"/>
                        <a14:foregroundMark x1="95231" y1="34180" x2="95231" y2="34180"/>
                        <a14:foregroundMark x1="81077" y1="59122" x2="81077" y2="59122"/>
                        <a14:foregroundMark x1="79846" y1="59122" x2="80615" y2="60970"/>
                        <a14:foregroundMark x1="68923" y1="92610" x2="68923" y2="92610"/>
                        <a14:foregroundMark x1="50154" y1="69977" x2="50154" y2="69977"/>
                        <a14:foregroundMark x1="54615" y1="73672" x2="54615" y2="73672"/>
                        <a14:foregroundMark x1="46154" y1="93533" x2="46154" y2="93533"/>
                        <a14:foregroundMark x1="46462" y1="94688" x2="57231" y2="92379"/>
                        <a14:foregroundMark x1="57231" y1="92379" x2="58462" y2="91224"/>
                        <a14:foregroundMark x1="64769" y1="90531" x2="68000" y2="92379"/>
                        <a14:foregroundMark x1="59907" y1="69284" x2="59885" y2="70934"/>
                        <a14:backgroundMark x1="61692" y1="64203" x2="61692" y2="64203"/>
                        <a14:backgroundMark x1="56000" y1="72286" x2="58462" y2="75520"/>
                        <a14:backgroundMark x1="61231" y1="63048" x2="60923" y2="64203"/>
                        <a14:backgroundMark x1="60923" y1="66282" x2="60308" y2="67436"/>
                        <a14:backgroundMark x1="58308" y1="64896" x2="58308" y2="64896"/>
                        <a14:backgroundMark x1="58308" y1="64896" x2="58308" y2="64896"/>
                        <a14:backgroundMark x1="59385" y1="60277" x2="59385" y2="60277"/>
                        <a14:backgroundMark x1="59846" y1="63510" x2="59846" y2="63510"/>
                        <a14:backgroundMark x1="60769" y1="64665" x2="60769" y2="64665"/>
                        <a14:backgroundMark x1="60769" y1="64665" x2="60000" y2="68591"/>
                        <a14:backgroundMark x1="59692" y1="64896" x2="59692" y2="69284"/>
                        <a14:backgroundMark x1="62000" y1="60739" x2="63692" y2="61432"/>
                        <a14:backgroundMark x1="60923" y1="63279" x2="59231" y2="62818"/>
                      </a14:backgroundRemoval>
                    </a14:imgEffect>
                  </a14:imgLayer>
                </a14:imgProps>
              </a:ext>
              <a:ext uri="{28A0092B-C50C-407E-A947-70E740481C1C}">
                <a14:useLocalDpi xmlns:a14="http://schemas.microsoft.com/office/drawing/2010/main" val="0"/>
              </a:ext>
            </a:extLst>
          </a:blip>
          <a:srcRect/>
          <a:stretch>
            <a:fillRect/>
          </a:stretch>
        </p:blipFill>
        <p:spPr bwMode="auto">
          <a:xfrm>
            <a:off x="2381250" y="1550391"/>
            <a:ext cx="8124825" cy="541238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2DA80AC-287F-7DD1-0E6F-99C00F6B5224}"/>
              </a:ext>
            </a:extLst>
          </p:cNvPr>
          <p:cNvSpPr txBox="1"/>
          <p:nvPr/>
        </p:nvSpPr>
        <p:spPr>
          <a:xfrm>
            <a:off x="812274" y="203261"/>
            <a:ext cx="10277220" cy="92333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Chúc</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mừng</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sinh</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nhật</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Tháng</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p>
        </p:txBody>
      </p:sp>
      <p:cxnSp>
        <p:nvCxnSpPr>
          <p:cNvPr id="6" name="Straight Connector 5">
            <a:extLst>
              <a:ext uri="{FF2B5EF4-FFF2-40B4-BE49-F238E27FC236}">
                <a16:creationId xmlns:a16="http://schemas.microsoft.com/office/drawing/2014/main" id="{E9C69474-A76E-4B6F-7CBB-F06E7D04C349}"/>
              </a:ext>
            </a:extLst>
          </p:cNvPr>
          <p:cNvCxnSpPr/>
          <p:nvPr/>
        </p:nvCxnSpPr>
        <p:spPr>
          <a:xfrm>
            <a:off x="7038975" y="5000625"/>
            <a:ext cx="171450" cy="381000"/>
          </a:xfrm>
          <a:prstGeom prst="line">
            <a:avLst/>
          </a:prstGeom>
        </p:spPr>
        <p:style>
          <a:lnRef idx="1">
            <a:schemeClr val="accent2"/>
          </a:lnRef>
          <a:fillRef idx="0">
            <a:schemeClr val="accent2"/>
          </a:fillRef>
          <a:effectRef idx="0">
            <a:schemeClr val="accent2"/>
          </a:effectRef>
          <a:fontRef idx="minor">
            <a:schemeClr val="tx1"/>
          </a:fontRef>
        </p:style>
      </p:cxnSp>
      <p:cxnSp>
        <p:nvCxnSpPr>
          <p:cNvPr id="8" name="Straight Connector 7">
            <a:extLst>
              <a:ext uri="{FF2B5EF4-FFF2-40B4-BE49-F238E27FC236}">
                <a16:creationId xmlns:a16="http://schemas.microsoft.com/office/drawing/2014/main" id="{0D3249AF-AADA-1DC8-897F-10335D457863}"/>
              </a:ext>
            </a:extLst>
          </p:cNvPr>
          <p:cNvCxnSpPr>
            <a:cxnSpLocks/>
          </p:cNvCxnSpPr>
          <p:nvPr/>
        </p:nvCxnSpPr>
        <p:spPr>
          <a:xfrm>
            <a:off x="7191375" y="4600575"/>
            <a:ext cx="19050" cy="857250"/>
          </a:xfrm>
          <a:prstGeom prst="line">
            <a:avLst/>
          </a:prstGeom>
          <a:ln>
            <a:solidFill>
              <a:srgbClr val="F99D9D"/>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C1F67CE-8DAF-D374-1DD0-4DFEF5C2D7F1}"/>
              </a:ext>
            </a:extLst>
          </p:cNvPr>
          <p:cNvCxnSpPr>
            <a:cxnSpLocks/>
          </p:cNvCxnSpPr>
          <p:nvPr/>
        </p:nvCxnSpPr>
        <p:spPr>
          <a:xfrm flipH="1">
            <a:off x="7200900" y="4810125"/>
            <a:ext cx="76200" cy="6477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22325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1.04167E-6 -7.40741E-7 L -1.04167E-6 -0.07222 " pathEditMode="relative" rAng="0" ptsTypes="AA">
                                      <p:cBhvr>
                                        <p:cTn id="6" dur="250" accel="50000" decel="50000" autoRev="1" fill="hold">
                                          <p:stCondLst>
                                            <p:cond delay="0"/>
                                          </p:stCondLst>
                                        </p:cTn>
                                        <p:tgtEl>
                                          <p:spTgt spid="4"/>
                                        </p:tgtEl>
                                        <p:attrNameLst>
                                          <p:attrName>ppt_x</p:attrName>
                                          <p:attrName>ppt_y</p:attrName>
                                        </p:attrNameLst>
                                      </p:cBhvr>
                                      <p:rCtr x="0" y="-3611"/>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p:nvPr/>
        </p:nvGrpSpPr>
        <p:grpSpPr>
          <a:xfrm>
            <a:off x="1177447" y="977031"/>
            <a:ext cx="8116865" cy="4509336"/>
            <a:chOff x="-7927329" y="-4954585"/>
            <a:chExt cx="9902260" cy="5268685"/>
          </a:xfrm>
        </p:grpSpPr>
        <p:sp>
          <p:nvSpPr>
            <p:cNvPr id="3" name="任意多边形 43"/>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44"/>
            <p:cNvSpPr/>
            <p:nvPr/>
          </p:nvSpPr>
          <p:spPr>
            <a:xfrm>
              <a:off x="-7607581" y="-4631681"/>
              <a:ext cx="9233126"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45"/>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4334" y="3590521"/>
            <a:ext cx="3048014" cy="3193373"/>
          </a:xfrm>
          <a:prstGeom prst="rect">
            <a:avLst/>
          </a:prstGeom>
        </p:spPr>
      </p:pic>
      <p:pic>
        <p:nvPicPr>
          <p:cNvPr id="9" name="Picture 8">
            <a:extLst>
              <a:ext uri="{FF2B5EF4-FFF2-40B4-BE49-F238E27FC236}">
                <a16:creationId xmlns:a16="http://schemas.microsoft.com/office/drawing/2014/main" id="{A9EE8FB2-C29D-46BA-8F3E-DE9C49D7D2F5}"/>
              </a:ext>
            </a:extLst>
          </p:cNvPr>
          <p:cNvPicPr>
            <a:picLocks noChangeAspect="1"/>
          </p:cNvPicPr>
          <p:nvPr/>
        </p:nvPicPr>
        <p:blipFill>
          <a:blip r:embed="rId3"/>
          <a:stretch>
            <a:fillRect/>
          </a:stretch>
        </p:blipFill>
        <p:spPr>
          <a:xfrm>
            <a:off x="1258540" y="1488288"/>
            <a:ext cx="4810161" cy="1786283"/>
          </a:xfrm>
          <a:prstGeom prst="rect">
            <a:avLst/>
          </a:prstGeom>
        </p:spPr>
      </p:pic>
      <p:pic>
        <p:nvPicPr>
          <p:cNvPr id="10" name="Picture 9">
            <a:extLst>
              <a:ext uri="{FF2B5EF4-FFF2-40B4-BE49-F238E27FC236}">
                <a16:creationId xmlns:a16="http://schemas.microsoft.com/office/drawing/2014/main" id="{3596A3B4-5373-4435-BA1E-4030913EEA71}"/>
              </a:ext>
            </a:extLst>
          </p:cNvPr>
          <p:cNvPicPr>
            <a:picLocks noChangeAspect="1"/>
          </p:cNvPicPr>
          <p:nvPr/>
        </p:nvPicPr>
        <p:blipFill>
          <a:blip r:embed="rId4"/>
          <a:stretch>
            <a:fillRect/>
          </a:stretch>
        </p:blipFill>
        <p:spPr>
          <a:xfrm>
            <a:off x="4477520" y="3040443"/>
            <a:ext cx="5230821" cy="1975275"/>
          </a:xfrm>
          <a:prstGeom prst="rect">
            <a:avLst/>
          </a:prstGeom>
        </p:spPr>
      </p:pic>
    </p:spTree>
    <p:extLst>
      <p:ext uri="{BB962C8B-B14F-4D97-AF65-F5344CB8AC3E}">
        <p14:creationId xmlns:p14="http://schemas.microsoft.com/office/powerpoint/2010/main" val="3260680160"/>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Hình ảnh 4">
            <a:extLst>
              <a:ext uri="{FF2B5EF4-FFF2-40B4-BE49-F238E27FC236}">
                <a16:creationId xmlns:a16="http://schemas.microsoft.com/office/drawing/2014/main" id="{D507BCAD-27C1-57FA-59EE-32476CA5580E}"/>
              </a:ext>
            </a:extLst>
          </p:cNvPr>
          <p:cNvPicPr>
            <a:picLocks noChangeAspect="1"/>
          </p:cNvPicPr>
          <p:nvPr/>
        </p:nvPicPr>
        <p:blipFill rotWithShape="1">
          <a:blip r:embed="rId3">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7" name="Hình chữ nhật: Góc Tròn 6">
            <a:extLst>
              <a:ext uri="{FF2B5EF4-FFF2-40B4-BE49-F238E27FC236}">
                <a16:creationId xmlns:a16="http://schemas.microsoft.com/office/drawing/2014/main" id="{AF45DDCB-DEEA-744B-3866-50828F7BE3C3}"/>
              </a:ext>
            </a:extLst>
          </p:cNvPr>
          <p:cNvSpPr/>
          <p:nvPr/>
        </p:nvSpPr>
        <p:spPr>
          <a:xfrm>
            <a:off x="817089" y="524839"/>
            <a:ext cx="8176438" cy="6018835"/>
          </a:xfrm>
          <a:custGeom>
            <a:avLst/>
            <a:gdLst>
              <a:gd name="connsiteX0" fmla="*/ 0 w 8176438"/>
              <a:gd name="connsiteY0" fmla="*/ 1003159 h 6018835"/>
              <a:gd name="connsiteX1" fmla="*/ 1003159 w 8176438"/>
              <a:gd name="connsiteY1" fmla="*/ 0 h 6018835"/>
              <a:gd name="connsiteX2" fmla="*/ 7173279 w 8176438"/>
              <a:gd name="connsiteY2" fmla="*/ 0 h 6018835"/>
              <a:gd name="connsiteX3" fmla="*/ 8176438 w 8176438"/>
              <a:gd name="connsiteY3" fmla="*/ 1003159 h 6018835"/>
              <a:gd name="connsiteX4" fmla="*/ 8176438 w 8176438"/>
              <a:gd name="connsiteY4" fmla="*/ 5015676 h 6018835"/>
              <a:gd name="connsiteX5" fmla="*/ 7173279 w 8176438"/>
              <a:gd name="connsiteY5" fmla="*/ 6018835 h 6018835"/>
              <a:gd name="connsiteX6" fmla="*/ 1003159 w 8176438"/>
              <a:gd name="connsiteY6" fmla="*/ 6018835 h 6018835"/>
              <a:gd name="connsiteX7" fmla="*/ 0 w 8176438"/>
              <a:gd name="connsiteY7" fmla="*/ 5015676 h 6018835"/>
              <a:gd name="connsiteX8" fmla="*/ 0 w 8176438"/>
              <a:gd name="connsiteY8" fmla="*/ 1003159 h 6018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76438" h="6018835" fill="none" extrusionOk="0">
                <a:moveTo>
                  <a:pt x="0" y="1003159"/>
                </a:moveTo>
                <a:cubicBezTo>
                  <a:pt x="-54790" y="452537"/>
                  <a:pt x="430104" y="108038"/>
                  <a:pt x="1003159" y="0"/>
                </a:cubicBezTo>
                <a:cubicBezTo>
                  <a:pt x="2071890" y="77600"/>
                  <a:pt x="4896375" y="-27269"/>
                  <a:pt x="7173279" y="0"/>
                </a:cubicBezTo>
                <a:cubicBezTo>
                  <a:pt x="7734895" y="-10009"/>
                  <a:pt x="8267374" y="475901"/>
                  <a:pt x="8176438" y="1003159"/>
                </a:cubicBezTo>
                <a:cubicBezTo>
                  <a:pt x="8285438" y="2738288"/>
                  <a:pt x="8098229" y="3773028"/>
                  <a:pt x="8176438" y="5015676"/>
                </a:cubicBezTo>
                <a:cubicBezTo>
                  <a:pt x="8142903" y="5556586"/>
                  <a:pt x="7628321" y="6062491"/>
                  <a:pt x="7173279" y="6018835"/>
                </a:cubicBezTo>
                <a:cubicBezTo>
                  <a:pt x="5589765" y="6068012"/>
                  <a:pt x="3474126" y="5896133"/>
                  <a:pt x="1003159" y="6018835"/>
                </a:cubicBezTo>
                <a:cubicBezTo>
                  <a:pt x="442235" y="6071791"/>
                  <a:pt x="-68027" y="5628277"/>
                  <a:pt x="0" y="5015676"/>
                </a:cubicBezTo>
                <a:cubicBezTo>
                  <a:pt x="47022" y="4476548"/>
                  <a:pt x="104569" y="1843506"/>
                  <a:pt x="0" y="1003159"/>
                </a:cubicBezTo>
                <a:close/>
              </a:path>
              <a:path w="8176438" h="6018835" stroke="0" extrusionOk="0">
                <a:moveTo>
                  <a:pt x="0" y="1003159"/>
                </a:moveTo>
                <a:cubicBezTo>
                  <a:pt x="39818" y="444579"/>
                  <a:pt x="473446" y="-1623"/>
                  <a:pt x="1003159" y="0"/>
                </a:cubicBezTo>
                <a:cubicBezTo>
                  <a:pt x="2438542" y="-129276"/>
                  <a:pt x="6189222" y="-77778"/>
                  <a:pt x="7173279" y="0"/>
                </a:cubicBezTo>
                <a:cubicBezTo>
                  <a:pt x="7708369" y="-60378"/>
                  <a:pt x="8172238" y="473346"/>
                  <a:pt x="8176438" y="1003159"/>
                </a:cubicBezTo>
                <a:cubicBezTo>
                  <a:pt x="8258037" y="1414857"/>
                  <a:pt x="8330738" y="4435568"/>
                  <a:pt x="8176438" y="5015676"/>
                </a:cubicBezTo>
                <a:cubicBezTo>
                  <a:pt x="8206159" y="5632384"/>
                  <a:pt x="7711910" y="6024068"/>
                  <a:pt x="7173279" y="6018835"/>
                </a:cubicBezTo>
                <a:cubicBezTo>
                  <a:pt x="6311702" y="6063055"/>
                  <a:pt x="3262200" y="5989453"/>
                  <a:pt x="1003159" y="6018835"/>
                </a:cubicBezTo>
                <a:cubicBezTo>
                  <a:pt x="439168" y="5980559"/>
                  <a:pt x="-72629" y="5552919"/>
                  <a:pt x="0" y="5015676"/>
                </a:cubicBezTo>
                <a:cubicBezTo>
                  <a:pt x="-159954" y="3306283"/>
                  <a:pt x="22140" y="2264407"/>
                  <a:pt x="0" y="1003159"/>
                </a:cubicBezTo>
                <a:close/>
              </a:path>
            </a:pathLst>
          </a:custGeom>
          <a:solidFill>
            <a:schemeClr val="lt1"/>
          </a:solidFill>
          <a:ln w="76200">
            <a:solidFill>
              <a:schemeClr val="accent2">
                <a:lumMod val="60000"/>
                <a:lumOff val="4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Hình ảnh 11" descr="Ảnh có chứa mẫu họa&#10;&#10;Mô tả được tạo tự động">
            <a:extLst>
              <a:ext uri="{FF2B5EF4-FFF2-40B4-BE49-F238E27FC236}">
                <a16:creationId xmlns:a16="http://schemas.microsoft.com/office/drawing/2014/main" id="{20A07B72-174B-A980-2377-A6B36B7284D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4694" b="74388" l="13388" r="81143">
                        <a14:foregroundMark x1="47429" y1="21224" x2="35429" y2="30408"/>
                        <a14:foregroundMark x1="41224" y1="23163" x2="42531" y2="22551"/>
                        <a14:foregroundMark x1="38857" y1="24388" x2="41878" y2="30816"/>
                        <a14:foregroundMark x1="74204" y1="44184" x2="75429" y2="44184"/>
                        <a14:foregroundMark x1="20082" y1="47041" x2="20898" y2="46224"/>
                        <a14:foregroundMark x1="20898" y1="54592" x2="20408" y2="54592"/>
                        <a14:foregroundMark x1="13388" y1="59592" x2="13388" y2="59592"/>
                        <a14:foregroundMark x1="44571" y1="14796" x2="47184" y2="15612"/>
                        <a14:foregroundMark x1="45388" y1="72959" x2="47755" y2="73571"/>
                        <a14:foregroundMark x1="52735" y1="74184" x2="54367" y2="74388"/>
                        <a14:foregroundMark x1="43429" y1="23061" x2="45061" y2="26837"/>
                        <a14:backgroundMark x1="70041" y1="26122" x2="75837" y2="23163"/>
                        <a14:backgroundMark x1="77469" y1="22653" x2="73061" y2="29286"/>
                      </a14:backgroundRemoval>
                    </a14:imgEffect>
                  </a14:imgLayer>
                </a14:imgProps>
              </a:ext>
              <a:ext uri="{28A0092B-C50C-407E-A947-70E740481C1C}">
                <a14:useLocalDpi xmlns:a14="http://schemas.microsoft.com/office/drawing/2010/main" val="0"/>
              </a:ext>
            </a:extLst>
          </a:blip>
          <a:srcRect l="7222" t="7480" r="10611" b="20000"/>
          <a:stretch/>
        </p:blipFill>
        <p:spPr>
          <a:xfrm flipH="1">
            <a:off x="7878515" y="3429000"/>
            <a:ext cx="5043459" cy="3561091"/>
          </a:xfrm>
          <a:prstGeom prst="rect">
            <a:avLst/>
          </a:prstGeom>
        </p:spPr>
      </p:pic>
      <p:pic>
        <p:nvPicPr>
          <p:cNvPr id="4" name="Picture 3">
            <a:extLst>
              <a:ext uri="{FF2B5EF4-FFF2-40B4-BE49-F238E27FC236}">
                <a16:creationId xmlns:a16="http://schemas.microsoft.com/office/drawing/2014/main" id="{81CC7724-BEF9-4779-65AA-A7FDF4861582}"/>
              </a:ext>
            </a:extLst>
          </p:cNvPr>
          <p:cNvPicPr>
            <a:picLocks noChangeAspect="1"/>
          </p:cNvPicPr>
          <p:nvPr/>
        </p:nvPicPr>
        <p:blipFill>
          <a:blip r:embed="rId6"/>
          <a:stretch>
            <a:fillRect/>
          </a:stretch>
        </p:blipFill>
        <p:spPr>
          <a:xfrm>
            <a:off x="1680672" y="2029833"/>
            <a:ext cx="6925656" cy="3103133"/>
          </a:xfrm>
          <a:prstGeom prst="rect">
            <a:avLst/>
          </a:prstGeom>
        </p:spPr>
      </p:pic>
    </p:spTree>
    <p:extLst>
      <p:ext uri="{BB962C8B-B14F-4D97-AF65-F5344CB8AC3E}">
        <p14:creationId xmlns:p14="http://schemas.microsoft.com/office/powerpoint/2010/main" val="37059190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3.33333E-6 -1.48148E-6 L -0.35378 -0.00231 " pathEditMode="relative" rAng="0" ptsTypes="AA">
                                      <p:cBhvr>
                                        <p:cTn id="6" dur="1000" fill="hold"/>
                                        <p:tgtEl>
                                          <p:spTgt spid="12"/>
                                        </p:tgtEl>
                                        <p:attrNameLst>
                                          <p:attrName>ppt_x</p:attrName>
                                          <p:attrName>ppt_y</p:attrName>
                                        </p:attrNameLst>
                                      </p:cBhvr>
                                      <p:rCtr x="-17695" y="-116"/>
                                    </p:animMotion>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7" presetID="32" presetClass="emph" presetSubtype="0" repeatCount="indefinite" fill="hold" nodeType="withEffect">
                                  <p:stCondLst>
                                    <p:cond delay="0"/>
                                  </p:stCondLst>
                                  <p:endCondLst>
                                    <p:cond evt="onNext" delay="0">
                                      <p:tgtEl>
                                        <p:sldTgt/>
                                      </p:tgtEl>
                                    </p:cond>
                                  </p:endCondLst>
                                  <p:childTnLst>
                                    <p:animRot by="120000">
                                      <p:cBhvr>
                                        <p:cTn id="8" dur="100" fill="hold">
                                          <p:stCondLst>
                                            <p:cond delay="0"/>
                                          </p:stCondLst>
                                        </p:cTn>
                                        <p:tgtEl>
                                          <p:spTgt spid="12"/>
                                        </p:tgtEl>
                                        <p:attrNameLst>
                                          <p:attrName>r</p:attrName>
                                        </p:attrNameLst>
                                      </p:cBhvr>
                                    </p:animRot>
                                    <p:animRot by="-240000">
                                      <p:cBhvr>
                                        <p:cTn id="9" dur="200" fill="hold">
                                          <p:stCondLst>
                                            <p:cond delay="200"/>
                                          </p:stCondLst>
                                        </p:cTn>
                                        <p:tgtEl>
                                          <p:spTgt spid="12"/>
                                        </p:tgtEl>
                                        <p:attrNameLst>
                                          <p:attrName>r</p:attrName>
                                        </p:attrNameLst>
                                      </p:cBhvr>
                                    </p:animRot>
                                    <p:animRot by="240000">
                                      <p:cBhvr>
                                        <p:cTn id="10" dur="200" fill="hold">
                                          <p:stCondLst>
                                            <p:cond delay="400"/>
                                          </p:stCondLst>
                                        </p:cTn>
                                        <p:tgtEl>
                                          <p:spTgt spid="12"/>
                                        </p:tgtEl>
                                        <p:attrNameLst>
                                          <p:attrName>r</p:attrName>
                                        </p:attrNameLst>
                                      </p:cBhvr>
                                    </p:animRot>
                                    <p:animRot by="-240000">
                                      <p:cBhvr>
                                        <p:cTn id="11" dur="200" fill="hold">
                                          <p:stCondLst>
                                            <p:cond delay="600"/>
                                          </p:stCondLst>
                                        </p:cTn>
                                        <p:tgtEl>
                                          <p:spTgt spid="12"/>
                                        </p:tgtEl>
                                        <p:attrNameLst>
                                          <p:attrName>r</p:attrName>
                                        </p:attrNameLst>
                                      </p:cBhvr>
                                    </p:animRot>
                                    <p:animRot by="120000">
                                      <p:cBhvr>
                                        <p:cTn id="12" dur="200" fill="hold">
                                          <p:stCondLst>
                                            <p:cond delay="800"/>
                                          </p:stCondLst>
                                        </p:cTn>
                                        <p:tgtEl>
                                          <p:spTgt spid="12"/>
                                        </p:tgtEl>
                                        <p:attrNameLst>
                                          <p:attrName>r</p:attrName>
                                        </p:attrNameLst>
                                      </p:cBhvr>
                                    </p:animRot>
                                  </p:childTnLst>
                                </p:cTn>
                              </p:par>
                              <p:par>
                                <p:cTn id="13" presetID="10" presetClass="entr" presetSubtype="0" fill="hold" grpId="0" nodeType="withEffect">
                                  <p:stCondLst>
                                    <p:cond delay="25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5" name="Hình ảnh 15">
            <a:extLst>
              <a:ext uri="{FF2B5EF4-FFF2-40B4-BE49-F238E27FC236}">
                <a16:creationId xmlns:a16="http://schemas.microsoft.com/office/drawing/2014/main" id="{B375D944-3212-73DE-AC06-141F8CDF8C8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7" name="Flowchart: Alternate Process 6">
            <a:extLst>
              <a:ext uri="{FF2B5EF4-FFF2-40B4-BE49-F238E27FC236}">
                <a16:creationId xmlns:a16="http://schemas.microsoft.com/office/drawing/2014/main" id="{97ACA998-ED6B-D2E6-E6A5-64BA8F01816C}"/>
              </a:ext>
            </a:extLst>
          </p:cNvPr>
          <p:cNvSpPr/>
          <p:nvPr/>
        </p:nvSpPr>
        <p:spPr>
          <a:xfrm>
            <a:off x="133350" y="1704975"/>
            <a:ext cx="7796301" cy="2428875"/>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dirty="0">
                <a:solidFill>
                  <a:srgbClr val="44546A"/>
                </a:solidFill>
                <a:latin typeface="Calibri" panose="020F0502020204030204"/>
              </a:rPr>
              <a:t>Chia sẻ thu hoạch sau trải nghiệm: Tự đánh giá bước đầu rèn luyện tư duy khoa học của em </a:t>
            </a:r>
            <a:endParaRPr kumimoji="0" lang="en-US" sz="4000" b="1" i="0" u="none" strike="noStrike" kern="1200" cap="none" spc="0" normalizeH="0" baseline="0" noProof="0" dirty="0">
              <a:ln>
                <a:noFill/>
              </a:ln>
              <a:solidFill>
                <a:srgbClr val="44546A"/>
              </a:solidFill>
              <a:effectLst/>
              <a:uLnTx/>
              <a:uFillTx/>
              <a:latin typeface="Calibri" panose="020F0502020204030204"/>
            </a:endParaRPr>
          </a:p>
        </p:txBody>
      </p:sp>
    </p:spTree>
    <p:extLst>
      <p:ext uri="{BB962C8B-B14F-4D97-AF65-F5344CB8AC3E}">
        <p14:creationId xmlns:p14="http://schemas.microsoft.com/office/powerpoint/2010/main" val="4594189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4">
            <a:extLst>
              <a:ext uri="{FF2B5EF4-FFF2-40B4-BE49-F238E27FC236}">
                <a16:creationId xmlns:a16="http://schemas.microsoft.com/office/drawing/2014/main" id="{3D5B0EEB-ED8B-15F8-2055-9661AAF9B23C}"/>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9" name="Rectangle: Rounded Corners 8">
            <a:extLst>
              <a:ext uri="{FF2B5EF4-FFF2-40B4-BE49-F238E27FC236}">
                <a16:creationId xmlns:a16="http://schemas.microsoft.com/office/drawing/2014/main" id="{827964B4-A109-66F1-D100-D4A4BD96DD92}"/>
              </a:ext>
            </a:extLst>
          </p:cNvPr>
          <p:cNvSpPr/>
          <p:nvPr/>
        </p:nvSpPr>
        <p:spPr>
          <a:xfrm>
            <a:off x="368247" y="161925"/>
            <a:ext cx="11455505" cy="6448425"/>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8A0EB07-8B9D-011E-C5F5-B0C4BE03C684}"/>
              </a:ext>
            </a:extLst>
          </p:cNvPr>
          <p:cNvSpPr txBox="1"/>
          <p:nvPr/>
        </p:nvSpPr>
        <p:spPr>
          <a:xfrm>
            <a:off x="884301" y="171450"/>
            <a:ext cx="1030605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Calibri" panose="020F0502020204030204"/>
                <a:ea typeface="+mn-ea"/>
                <a:cs typeface="+mn-cs"/>
              </a:rPr>
              <a:t>Tự</a:t>
            </a: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panose="020F0502020204030204"/>
                <a:ea typeface="+mn-ea"/>
                <a:cs typeface="+mn-cs"/>
              </a:rPr>
              <a:t>đánh</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giá</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việc</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rèn</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luyện</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tư</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duy</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khoa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học</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của</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em</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theo</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các</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tiêu</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chí</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a:t>
            </a:r>
            <a:endPar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F18778F4-3DF0-1C94-72A9-D22CB9B2D555}"/>
              </a:ext>
            </a:extLst>
          </p:cNvPr>
          <p:cNvPicPr>
            <a:picLocks noChangeAspect="1"/>
          </p:cNvPicPr>
          <p:nvPr/>
        </p:nvPicPr>
        <p:blipFill>
          <a:blip r:embed="rId3"/>
          <a:stretch>
            <a:fillRect/>
          </a:stretch>
        </p:blipFill>
        <p:spPr>
          <a:xfrm>
            <a:off x="652462" y="1562099"/>
            <a:ext cx="2035128" cy="828675"/>
          </a:xfrm>
          <a:prstGeom prst="rect">
            <a:avLst/>
          </a:prstGeom>
        </p:spPr>
      </p:pic>
      <p:pic>
        <p:nvPicPr>
          <p:cNvPr id="7" name="Picture 6">
            <a:extLst>
              <a:ext uri="{FF2B5EF4-FFF2-40B4-BE49-F238E27FC236}">
                <a16:creationId xmlns:a16="http://schemas.microsoft.com/office/drawing/2014/main" id="{809B6567-40CB-281C-942C-B1783CF1CDA7}"/>
              </a:ext>
            </a:extLst>
          </p:cNvPr>
          <p:cNvPicPr>
            <a:picLocks noChangeAspect="1"/>
          </p:cNvPicPr>
          <p:nvPr/>
        </p:nvPicPr>
        <p:blipFill>
          <a:blip r:embed="rId4"/>
          <a:stretch>
            <a:fillRect/>
          </a:stretch>
        </p:blipFill>
        <p:spPr>
          <a:xfrm>
            <a:off x="3209924" y="2095500"/>
            <a:ext cx="3372427" cy="876300"/>
          </a:xfrm>
          <a:prstGeom prst="rect">
            <a:avLst/>
          </a:prstGeom>
        </p:spPr>
      </p:pic>
      <p:pic>
        <p:nvPicPr>
          <p:cNvPr id="10" name="Picture 9">
            <a:extLst>
              <a:ext uri="{FF2B5EF4-FFF2-40B4-BE49-F238E27FC236}">
                <a16:creationId xmlns:a16="http://schemas.microsoft.com/office/drawing/2014/main" id="{88FCC602-D8DD-FDF5-E52D-6B151010EF9A}"/>
              </a:ext>
            </a:extLst>
          </p:cNvPr>
          <p:cNvPicPr>
            <a:picLocks noChangeAspect="1"/>
          </p:cNvPicPr>
          <p:nvPr/>
        </p:nvPicPr>
        <p:blipFill>
          <a:blip r:embed="rId5"/>
          <a:stretch>
            <a:fillRect/>
          </a:stretch>
        </p:blipFill>
        <p:spPr>
          <a:xfrm>
            <a:off x="6010274" y="3081337"/>
            <a:ext cx="2761541" cy="833438"/>
          </a:xfrm>
          <a:prstGeom prst="rect">
            <a:avLst/>
          </a:prstGeom>
        </p:spPr>
      </p:pic>
      <p:pic>
        <p:nvPicPr>
          <p:cNvPr id="13" name="Picture 12">
            <a:extLst>
              <a:ext uri="{FF2B5EF4-FFF2-40B4-BE49-F238E27FC236}">
                <a16:creationId xmlns:a16="http://schemas.microsoft.com/office/drawing/2014/main" id="{C6C74D8F-F9A0-2044-E80F-9395471B810A}"/>
              </a:ext>
            </a:extLst>
          </p:cNvPr>
          <p:cNvPicPr>
            <a:picLocks noChangeAspect="1"/>
          </p:cNvPicPr>
          <p:nvPr/>
        </p:nvPicPr>
        <p:blipFill>
          <a:blip r:embed="rId6"/>
          <a:stretch>
            <a:fillRect/>
          </a:stretch>
        </p:blipFill>
        <p:spPr>
          <a:xfrm>
            <a:off x="8143875" y="4138612"/>
            <a:ext cx="3588084" cy="852488"/>
          </a:xfrm>
          <a:prstGeom prst="rect">
            <a:avLst/>
          </a:prstGeom>
        </p:spPr>
      </p:pic>
      <p:sp>
        <p:nvSpPr>
          <p:cNvPr id="14" name="Rounded Rectangle 7">
            <a:extLst>
              <a:ext uri="{FF2B5EF4-FFF2-40B4-BE49-F238E27FC236}">
                <a16:creationId xmlns:a16="http://schemas.microsoft.com/office/drawing/2014/main" id="{37039B99-FB84-E0D1-371B-99D6E1C6291E}"/>
              </a:ext>
            </a:extLst>
          </p:cNvPr>
          <p:cNvSpPr/>
          <p:nvPr/>
        </p:nvSpPr>
        <p:spPr>
          <a:xfrm>
            <a:off x="590551" y="3295650"/>
            <a:ext cx="5391150" cy="2666999"/>
          </a:xfrm>
          <a:prstGeom prst="roundRect">
            <a:avLst/>
          </a:prstGeom>
          <a:solidFill>
            <a:srgbClr val="FFFF00"/>
          </a:solidFill>
          <a:ln>
            <a:solidFill>
              <a:srgbClr val="FF0000"/>
            </a:solidFill>
          </a:ln>
        </p:spPr>
        <p:style>
          <a:lnRef idx="0">
            <a:schemeClr val="accent3"/>
          </a:lnRef>
          <a:fillRef idx="3">
            <a:schemeClr val="accent3"/>
          </a:fillRef>
          <a:effectRef idx="3">
            <a:schemeClr val="accent3"/>
          </a:effectRef>
          <a:fontRef idx="minor">
            <a:schemeClr val="lt1"/>
          </a:fontRef>
        </p:style>
        <p:txBody>
          <a:bodyPr rtlCol="0" anchor="ctr"/>
          <a:lstStyle/>
          <a:p>
            <a:pPr marL="457200" lvl="0" indent="-457200" algn="just">
              <a:buFont typeface="Arial" panose="020B0604020202020204" pitchFamily="34" charset="0"/>
              <a:buChar char="•"/>
              <a:defRPr/>
            </a:pPr>
            <a:r>
              <a:rPr lang="vi-VN" sz="3200" b="1" dirty="0">
                <a:solidFill>
                  <a:srgbClr val="FF0000"/>
                </a:solidFill>
                <a:latin typeface="Calibri" panose="020F0502020204030204" pitchFamily="34" charset="0"/>
                <a:cs typeface="Calibri" panose="020F0502020204030204" pitchFamily="34" charset="0"/>
                <a:sym typeface="+mn-ea"/>
              </a:rPr>
              <a:t>Đánh giá từng tiêu chí, mỗi tiêu chí đạt được ghi +, chưa đạt ghi –</a:t>
            </a:r>
          </a:p>
          <a:p>
            <a:pPr marL="457200" lvl="0" indent="-457200" algn="just">
              <a:buFont typeface="Arial" panose="020B0604020202020204" pitchFamily="34" charset="0"/>
              <a:buChar char="•"/>
              <a:defRPr/>
            </a:pPr>
            <a:r>
              <a:rPr lang="vi-VN" sz="3200" b="1" dirty="0">
                <a:solidFill>
                  <a:srgbClr val="FF0000"/>
                </a:solidFill>
                <a:latin typeface="Calibri" panose="020F0502020204030204" pitchFamily="34" charset="0"/>
                <a:cs typeface="Calibri" panose="020F0502020204030204" pitchFamily="34" charset="0"/>
                <a:sym typeface="+mn-ea"/>
              </a:rPr>
              <a:t>Càng nhiều dấu +, mức độ đạt được càng cao.</a:t>
            </a:r>
          </a:p>
        </p:txBody>
      </p:sp>
    </p:spTree>
    <p:extLst>
      <p:ext uri="{BB962C8B-B14F-4D97-AF65-F5344CB8AC3E}">
        <p14:creationId xmlns:p14="http://schemas.microsoft.com/office/powerpoint/2010/main" val="77656502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4">
                                            <p:bg/>
                                          </p:spTgt>
                                        </p:tgtEl>
                                        <p:attrNameLst>
                                          <p:attrName>style.visibility</p:attrName>
                                        </p:attrNameLst>
                                      </p:cBhvr>
                                      <p:to>
                                        <p:strVal val="visible"/>
                                      </p:to>
                                    </p:set>
                                    <p:animEffect transition="in" filter="wipe(down)">
                                      <p:cBhvr>
                                        <p:cTn id="32" dur="500"/>
                                        <p:tgtEl>
                                          <p:spTgt spid="14">
                                            <p:bg/>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wipe(down)">
                                      <p:cBhvr>
                                        <p:cTn id="37" dur="500"/>
                                        <p:tgtEl>
                                          <p:spTgt spid="1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4">
                                            <p:txEl>
                                              <p:pRg st="1" end="1"/>
                                            </p:txEl>
                                          </p:spTgt>
                                        </p:tgtEl>
                                        <p:attrNameLst>
                                          <p:attrName>style.visibility</p:attrName>
                                        </p:attrNameLst>
                                      </p:cBhvr>
                                      <p:to>
                                        <p:strVal val="visible"/>
                                      </p:to>
                                    </p:set>
                                    <p:animEffect transition="in" filter="wipe(down)">
                                      <p:cBhvr>
                                        <p:cTn id="42"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5" name="Hình ảnh 15">
            <a:extLst>
              <a:ext uri="{FF2B5EF4-FFF2-40B4-BE49-F238E27FC236}">
                <a16:creationId xmlns:a16="http://schemas.microsoft.com/office/drawing/2014/main" id="{B375D944-3212-73DE-AC06-141F8CDF8C8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7" name="Flowchart: Alternate Process 6">
            <a:extLst>
              <a:ext uri="{FF2B5EF4-FFF2-40B4-BE49-F238E27FC236}">
                <a16:creationId xmlns:a16="http://schemas.microsoft.com/office/drawing/2014/main" id="{97ACA998-ED6B-D2E6-E6A5-64BA8F01816C}"/>
              </a:ext>
            </a:extLst>
          </p:cNvPr>
          <p:cNvSpPr/>
          <p:nvPr/>
        </p:nvSpPr>
        <p:spPr>
          <a:xfrm>
            <a:off x="390525" y="1733551"/>
            <a:ext cx="7796301" cy="1714500"/>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400" b="1" dirty="0">
                <a:solidFill>
                  <a:srgbClr val="44546A"/>
                </a:solidFill>
                <a:latin typeface="Calibri" panose="020F0502020204030204"/>
              </a:rPr>
              <a:t>Thực hành các thao tác của tư duy khoa học </a:t>
            </a:r>
            <a:endParaRPr kumimoji="0" lang="en-US" sz="4400" b="1" i="0" u="none" strike="noStrike" kern="1200" cap="none" spc="0" normalizeH="0" baseline="0" noProof="0" dirty="0">
              <a:ln>
                <a:noFill/>
              </a:ln>
              <a:solidFill>
                <a:srgbClr val="44546A"/>
              </a:solidFill>
              <a:effectLst/>
              <a:uLnTx/>
              <a:uFillTx/>
              <a:latin typeface="Calibri" panose="020F0502020204030204"/>
            </a:endParaRPr>
          </a:p>
        </p:txBody>
      </p:sp>
    </p:spTree>
    <p:extLst>
      <p:ext uri="{BB962C8B-B14F-4D97-AF65-F5344CB8AC3E}">
        <p14:creationId xmlns:p14="http://schemas.microsoft.com/office/powerpoint/2010/main" val="8894663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4">
            <a:extLst>
              <a:ext uri="{FF2B5EF4-FFF2-40B4-BE49-F238E27FC236}">
                <a16:creationId xmlns:a16="http://schemas.microsoft.com/office/drawing/2014/main" id="{822ABA53-E0F0-AA22-E2CC-94EDBF480752}"/>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4" name="Rectangle: Rounded Corners 3">
            <a:extLst>
              <a:ext uri="{FF2B5EF4-FFF2-40B4-BE49-F238E27FC236}">
                <a16:creationId xmlns:a16="http://schemas.microsoft.com/office/drawing/2014/main" id="{E7609063-FE99-EF31-AC4B-7299060E33F0}"/>
              </a:ext>
            </a:extLst>
          </p:cNvPr>
          <p:cNvSpPr/>
          <p:nvPr/>
        </p:nvSpPr>
        <p:spPr>
          <a:xfrm>
            <a:off x="368247" y="477116"/>
            <a:ext cx="11455505" cy="5903768"/>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3D69C72B-51D2-5330-4240-36051AF24FC1}"/>
              </a:ext>
            </a:extLst>
          </p:cNvPr>
          <p:cNvSpPr txBox="1"/>
          <p:nvPr/>
        </p:nvSpPr>
        <p:spPr>
          <a:xfrm>
            <a:off x="438151" y="818660"/>
            <a:ext cx="1121092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Các</a:t>
            </a:r>
            <a:r>
              <a:rPr kumimoji="0" lang="en-US" sz="40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nhóm</a:t>
            </a:r>
            <a:r>
              <a:rPr kumimoji="0" lang="en-US" sz="40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bắt</a:t>
            </a:r>
            <a:r>
              <a:rPr kumimoji="0" lang="en-US" sz="40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thăm</a:t>
            </a:r>
            <a:r>
              <a:rPr kumimoji="0" lang="en-US" sz="40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để</a:t>
            </a:r>
            <a:r>
              <a:rPr kumimoji="0" lang="en-US" sz="40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nhận</a:t>
            </a:r>
            <a:r>
              <a:rPr kumimoji="0" lang="en-US" sz="40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nhiệm</a:t>
            </a:r>
            <a:r>
              <a:rPr kumimoji="0" lang="en-US" sz="40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vụ</a:t>
            </a:r>
            <a:r>
              <a:rPr kumimoji="0" lang="en-US" sz="40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của</a:t>
            </a:r>
            <a:r>
              <a:rPr kumimoji="0" lang="en-US" sz="4000" b="1" i="0" u="none" strike="noStrike" kern="1200" cap="none" spc="0" normalizeH="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0000"/>
                </a:solidFill>
                <a:effectLst/>
                <a:uLnTx/>
                <a:uFillTx/>
                <a:latin typeface="Calibri" panose="020F0502020204030204" pitchFamily="34" charset="0"/>
                <a:ea typeface="+mn-ea"/>
                <a:cs typeface="Calibri" panose="020F0502020204030204" pitchFamily="34" charset="0"/>
              </a:rPr>
              <a:t>mình</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26" name="Hình ảnh 17" descr="Ảnh có chứa đồ chơi, búp bê&#10;&#10;Mô tả được tạo tự động">
            <a:extLst>
              <a:ext uri="{FF2B5EF4-FFF2-40B4-BE49-F238E27FC236}">
                <a16:creationId xmlns:a16="http://schemas.microsoft.com/office/drawing/2014/main" id="{E10F970E-B0B1-08CF-8997-822C98C78B3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796" b="83980" l="25816" r="77653">
                        <a14:foregroundMark x1="53673" y1="38061" x2="47041" y2="30612"/>
                        <a14:foregroundMark x1="60204" y1="35204" x2="60000" y2="28469"/>
                        <a14:foregroundMark x1="45714" y1="31224" x2="53265" y2="37245"/>
                        <a14:foregroundMark x1="72551" y1="20918" x2="74694" y2="22245"/>
                        <a14:foregroundMark x1="59388" y1="36224" x2="55204" y2="39388"/>
                        <a14:foregroundMark x1="47653" y1="81837" x2="43673" y2="83980"/>
                        <a14:foregroundMark x1="56837" y1="82143" x2="59796" y2="83980"/>
                        <a14:foregroundMark x1="43469" y1="18061" x2="43061" y2="18061"/>
                        <a14:foregroundMark x1="50306" y1="33265" x2="52653" y2="36429"/>
                        <a14:foregroundMark x1="73571" y1="23061" x2="72347" y2="26429"/>
                        <a14:foregroundMark x1="71327" y1="26837" x2="71327" y2="26837"/>
                        <a14:foregroundMark x1="72347" y1="27449" x2="72347" y2="27449"/>
                        <a14:backgroundMark x1="69388" y1="20510" x2="67959" y2="20510"/>
                      </a14:backgroundRemoval>
                    </a14:imgEffect>
                  </a14:imgLayer>
                </a14:imgProps>
              </a:ext>
              <a:ext uri="{28A0092B-C50C-407E-A947-70E740481C1C}">
                <a14:useLocalDpi xmlns:a14="http://schemas.microsoft.com/office/drawing/2010/main" val="0"/>
              </a:ext>
            </a:extLst>
          </a:blip>
          <a:srcRect l="19368" t="6564" r="15812" b="10564"/>
          <a:stretch/>
        </p:blipFill>
        <p:spPr>
          <a:xfrm flipH="1">
            <a:off x="8930541" y="1798057"/>
            <a:ext cx="3572177" cy="4566960"/>
          </a:xfrm>
          <a:prstGeom prst="rect">
            <a:avLst/>
          </a:prstGeom>
        </p:spPr>
      </p:pic>
      <p:pic>
        <p:nvPicPr>
          <p:cNvPr id="27" name="Hình ảnh 18" descr="Ảnh có chứa đồ chơi, búp bê&#10;&#10;Mô tả được tạo tự động">
            <a:extLst>
              <a:ext uri="{FF2B5EF4-FFF2-40B4-BE49-F238E27FC236}">
                <a16:creationId xmlns:a16="http://schemas.microsoft.com/office/drawing/2014/main" id="{3AF6B2C9-9119-A515-5473-09DE9BE049E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9388" b="82347" l="31531" r="75408">
                        <a14:foregroundMark x1="55204" y1="33980" x2="53980" y2="33980"/>
                        <a14:foregroundMark x1="40510" y1="34592" x2="48673" y2="35204"/>
                        <a14:foregroundMark x1="48673" y1="35204" x2="48776" y2="35408"/>
                        <a14:foregroundMark x1="56531" y1="29898" x2="53163" y2="34388"/>
                        <a14:foregroundMark x1="52449" y1="82347" x2="54592" y2="82347"/>
                        <a14:foregroundMark x1="43878" y1="80612" x2="41224" y2="82143"/>
                      </a14:backgroundRemoval>
                    </a14:imgEffect>
                  </a14:imgLayer>
                </a14:imgProps>
              </a:ext>
              <a:ext uri="{28A0092B-C50C-407E-A947-70E740481C1C}">
                <a14:useLocalDpi xmlns:a14="http://schemas.microsoft.com/office/drawing/2010/main" val="0"/>
              </a:ext>
            </a:extLst>
          </a:blip>
          <a:srcRect l="26137" t="11693" r="19094" b="10564"/>
          <a:stretch/>
        </p:blipFill>
        <p:spPr>
          <a:xfrm>
            <a:off x="312796" y="2219681"/>
            <a:ext cx="2986784" cy="4239667"/>
          </a:xfrm>
          <a:prstGeom prst="rect">
            <a:avLst/>
          </a:prstGeom>
        </p:spPr>
      </p:pic>
      <p:pic>
        <p:nvPicPr>
          <p:cNvPr id="30" name="Hình ảnh 19" descr="Ảnh có chứa đồ chơi, búp bê, đồ họa véc-tơ&#10;&#10;Mô tả được tạo tự động">
            <a:extLst>
              <a:ext uri="{FF2B5EF4-FFF2-40B4-BE49-F238E27FC236}">
                <a16:creationId xmlns:a16="http://schemas.microsoft.com/office/drawing/2014/main" id="{9EA3C0A2-FBFD-B652-04BE-BC331BAAC65B}"/>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9184" b="82653" l="19796" r="80714">
                        <a14:foregroundMark x1="20816" y1="45204" x2="20816" y2="45204"/>
                        <a14:foregroundMark x1="20204" y1="47551" x2="20204" y2="47551"/>
                        <a14:foregroundMark x1="20408" y1="49796" x2="20408" y2="49796"/>
                        <a14:foregroundMark x1="19796" y1="50102" x2="19796" y2="50102"/>
                        <a14:foregroundMark x1="37143" y1="40000" x2="37551" y2="37245"/>
                        <a14:foregroundMark x1="44490" y1="81224" x2="42347" y2="81429"/>
                        <a14:foregroundMark x1="72551" y1="71429" x2="70918" y2="71429"/>
                      </a14:backgroundRemoval>
                    </a14:imgEffect>
                  </a14:imgLayer>
                </a14:imgProps>
              </a:ext>
              <a:ext uri="{28A0092B-C50C-407E-A947-70E740481C1C}">
                <a14:useLocalDpi xmlns:a14="http://schemas.microsoft.com/office/drawing/2010/main" val="0"/>
              </a:ext>
            </a:extLst>
          </a:blip>
          <a:srcRect l="14650" t="11282" r="11709" b="9129"/>
          <a:stretch/>
        </p:blipFill>
        <p:spPr>
          <a:xfrm>
            <a:off x="6097554" y="2391442"/>
            <a:ext cx="3849648" cy="4160624"/>
          </a:xfrm>
          <a:prstGeom prst="rect">
            <a:avLst/>
          </a:prstGeom>
        </p:spPr>
      </p:pic>
      <p:pic>
        <p:nvPicPr>
          <p:cNvPr id="31" name="Hình ảnh 21" descr="Ảnh có chứa đồ chơi, búp bê, đồ họa véc-tơ&#10;&#10;Mô tả được tạo tự động">
            <a:extLst>
              <a:ext uri="{FF2B5EF4-FFF2-40B4-BE49-F238E27FC236}">
                <a16:creationId xmlns:a16="http://schemas.microsoft.com/office/drawing/2014/main" id="{8B49243D-561E-4858-6A68-586B0FF13B66}"/>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7673" b="76259" l="23880" r="81407">
                        <a14:foregroundMark x1="53856" y1="34184" x2="50065" y2="35000"/>
                      </a14:backgroundRemoval>
                    </a14:imgEffect>
                  </a14:imgLayer>
                </a14:imgProps>
              </a:ext>
              <a:ext uri="{28A0092B-C50C-407E-A947-70E740481C1C}">
                <a14:useLocalDpi xmlns:a14="http://schemas.microsoft.com/office/drawing/2010/main" val="0"/>
              </a:ext>
            </a:extLst>
          </a:blip>
          <a:srcRect l="16689" t="10350" r="11402" b="16418"/>
          <a:stretch/>
        </p:blipFill>
        <p:spPr>
          <a:xfrm>
            <a:off x="2834266" y="2346033"/>
            <a:ext cx="3440525" cy="4488546"/>
          </a:xfrm>
          <a:prstGeom prst="rect">
            <a:avLst/>
          </a:prstGeom>
        </p:spPr>
      </p:pic>
    </p:spTree>
    <p:extLst>
      <p:ext uri="{BB962C8B-B14F-4D97-AF65-F5344CB8AC3E}">
        <p14:creationId xmlns:p14="http://schemas.microsoft.com/office/powerpoint/2010/main" val="155401649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fill="hold"/>
                                        <p:tgtEl>
                                          <p:spTgt spid="30"/>
                                        </p:tgtEl>
                                        <p:attrNameLst>
                                          <p:attrName>ppt_x</p:attrName>
                                        </p:attrNameLst>
                                      </p:cBhvr>
                                      <p:tavLst>
                                        <p:tav tm="0">
                                          <p:val>
                                            <p:strVal val="#ppt_x"/>
                                          </p:val>
                                        </p:tav>
                                        <p:tav tm="100000">
                                          <p:val>
                                            <p:strVal val="#ppt_x"/>
                                          </p:val>
                                        </p:tav>
                                      </p:tavLst>
                                    </p:anim>
                                    <p:anim calcmode="lin" valueType="num">
                                      <p:cBhvr additive="base">
                                        <p:cTn id="16" dur="500" fill="hold"/>
                                        <p:tgtEl>
                                          <p:spTgt spid="30"/>
                                        </p:tgtEl>
                                        <p:attrNameLst>
                                          <p:attrName>ppt_y</p:attrName>
                                        </p:attrNameLst>
                                      </p:cBhvr>
                                      <p:tavLst>
                                        <p:tav tm="0">
                                          <p:val>
                                            <p:strVal val="1+#ppt_h/2"/>
                                          </p:val>
                                        </p:tav>
                                        <p:tav tm="100000">
                                          <p:val>
                                            <p:strVal val="#ppt_y"/>
                                          </p:val>
                                        </p:tav>
                                      </p:tavLst>
                                    </p:anim>
                                  </p:childTnLst>
                                </p:cTn>
                              </p:par>
                              <p:par>
                                <p:cTn id="17" presetID="32" presetClass="emph" presetSubtype="0" repeatCount="indefinite" fill="hold" nodeType="withEffect">
                                  <p:stCondLst>
                                    <p:cond delay="0"/>
                                  </p:stCondLst>
                                  <p:endCondLst>
                                    <p:cond evt="onNext" delay="0">
                                      <p:tgtEl>
                                        <p:sldTgt/>
                                      </p:tgtEl>
                                    </p:cond>
                                  </p:endCondLst>
                                  <p:childTnLst>
                                    <p:animRot by="120000">
                                      <p:cBhvr>
                                        <p:cTn id="18" dur="100" fill="hold">
                                          <p:stCondLst>
                                            <p:cond delay="0"/>
                                          </p:stCondLst>
                                        </p:cTn>
                                        <p:tgtEl>
                                          <p:spTgt spid="26"/>
                                        </p:tgtEl>
                                        <p:attrNameLst>
                                          <p:attrName>r</p:attrName>
                                        </p:attrNameLst>
                                      </p:cBhvr>
                                    </p:animRot>
                                    <p:animRot by="-240000">
                                      <p:cBhvr>
                                        <p:cTn id="19" dur="200" fill="hold">
                                          <p:stCondLst>
                                            <p:cond delay="200"/>
                                          </p:stCondLst>
                                        </p:cTn>
                                        <p:tgtEl>
                                          <p:spTgt spid="26"/>
                                        </p:tgtEl>
                                        <p:attrNameLst>
                                          <p:attrName>r</p:attrName>
                                        </p:attrNameLst>
                                      </p:cBhvr>
                                    </p:animRot>
                                    <p:animRot by="240000">
                                      <p:cBhvr>
                                        <p:cTn id="20" dur="200" fill="hold">
                                          <p:stCondLst>
                                            <p:cond delay="400"/>
                                          </p:stCondLst>
                                        </p:cTn>
                                        <p:tgtEl>
                                          <p:spTgt spid="26"/>
                                        </p:tgtEl>
                                        <p:attrNameLst>
                                          <p:attrName>r</p:attrName>
                                        </p:attrNameLst>
                                      </p:cBhvr>
                                    </p:animRot>
                                    <p:animRot by="-240000">
                                      <p:cBhvr>
                                        <p:cTn id="21" dur="200" fill="hold">
                                          <p:stCondLst>
                                            <p:cond delay="600"/>
                                          </p:stCondLst>
                                        </p:cTn>
                                        <p:tgtEl>
                                          <p:spTgt spid="26"/>
                                        </p:tgtEl>
                                        <p:attrNameLst>
                                          <p:attrName>r</p:attrName>
                                        </p:attrNameLst>
                                      </p:cBhvr>
                                    </p:animRot>
                                    <p:animRot by="120000">
                                      <p:cBhvr>
                                        <p:cTn id="22" dur="200" fill="hold">
                                          <p:stCondLst>
                                            <p:cond delay="800"/>
                                          </p:stCondLst>
                                        </p:cTn>
                                        <p:tgtEl>
                                          <p:spTgt spid="26"/>
                                        </p:tgtEl>
                                        <p:attrNameLst>
                                          <p:attrName>r</p:attrName>
                                        </p:attrNameLst>
                                      </p:cBhvr>
                                    </p:animRot>
                                  </p:childTnLst>
                                </p:cTn>
                              </p:par>
                              <p:par>
                                <p:cTn id="23" presetID="32" presetClass="emph" presetSubtype="0" repeatCount="indefinite" fill="hold" nodeType="withEffect">
                                  <p:stCondLst>
                                    <p:cond delay="0"/>
                                  </p:stCondLst>
                                  <p:endCondLst>
                                    <p:cond evt="onNext" delay="0">
                                      <p:tgtEl>
                                        <p:sldTgt/>
                                      </p:tgtEl>
                                    </p:cond>
                                  </p:endCondLst>
                                  <p:childTnLst>
                                    <p:animRot by="120000">
                                      <p:cBhvr>
                                        <p:cTn id="24" dur="100" fill="hold">
                                          <p:stCondLst>
                                            <p:cond delay="0"/>
                                          </p:stCondLst>
                                        </p:cTn>
                                        <p:tgtEl>
                                          <p:spTgt spid="31"/>
                                        </p:tgtEl>
                                        <p:attrNameLst>
                                          <p:attrName>r</p:attrName>
                                        </p:attrNameLst>
                                      </p:cBhvr>
                                    </p:animRot>
                                    <p:animRot by="-240000">
                                      <p:cBhvr>
                                        <p:cTn id="25" dur="200" fill="hold">
                                          <p:stCondLst>
                                            <p:cond delay="200"/>
                                          </p:stCondLst>
                                        </p:cTn>
                                        <p:tgtEl>
                                          <p:spTgt spid="31"/>
                                        </p:tgtEl>
                                        <p:attrNameLst>
                                          <p:attrName>r</p:attrName>
                                        </p:attrNameLst>
                                      </p:cBhvr>
                                    </p:animRot>
                                    <p:animRot by="240000">
                                      <p:cBhvr>
                                        <p:cTn id="26" dur="200" fill="hold">
                                          <p:stCondLst>
                                            <p:cond delay="400"/>
                                          </p:stCondLst>
                                        </p:cTn>
                                        <p:tgtEl>
                                          <p:spTgt spid="31"/>
                                        </p:tgtEl>
                                        <p:attrNameLst>
                                          <p:attrName>r</p:attrName>
                                        </p:attrNameLst>
                                      </p:cBhvr>
                                    </p:animRot>
                                    <p:animRot by="-240000">
                                      <p:cBhvr>
                                        <p:cTn id="27" dur="200" fill="hold">
                                          <p:stCondLst>
                                            <p:cond delay="600"/>
                                          </p:stCondLst>
                                        </p:cTn>
                                        <p:tgtEl>
                                          <p:spTgt spid="31"/>
                                        </p:tgtEl>
                                        <p:attrNameLst>
                                          <p:attrName>r</p:attrName>
                                        </p:attrNameLst>
                                      </p:cBhvr>
                                    </p:animRot>
                                    <p:animRot by="120000">
                                      <p:cBhvr>
                                        <p:cTn id="28" dur="200" fill="hold">
                                          <p:stCondLst>
                                            <p:cond delay="800"/>
                                          </p:stCondLst>
                                        </p:cTn>
                                        <p:tgtEl>
                                          <p:spTgt spid="31"/>
                                        </p:tgtEl>
                                        <p:attrNameLst>
                                          <p:attrName>r</p:attrName>
                                        </p:attrNameLst>
                                      </p:cBhvr>
                                    </p:animRot>
                                  </p:childTnLst>
                                </p:cTn>
                              </p:par>
                              <p:par>
                                <p:cTn id="29" presetID="32" presetClass="emph" presetSubtype="0" repeatCount="indefinite" fill="hold" nodeType="withEffect">
                                  <p:stCondLst>
                                    <p:cond delay="0"/>
                                  </p:stCondLst>
                                  <p:endCondLst>
                                    <p:cond evt="onNext" delay="0">
                                      <p:tgtEl>
                                        <p:sldTgt/>
                                      </p:tgtEl>
                                    </p:cond>
                                  </p:endCondLst>
                                  <p:childTnLst>
                                    <p:animRot by="120000">
                                      <p:cBhvr>
                                        <p:cTn id="30" dur="100" fill="hold">
                                          <p:stCondLst>
                                            <p:cond delay="0"/>
                                          </p:stCondLst>
                                        </p:cTn>
                                        <p:tgtEl>
                                          <p:spTgt spid="30"/>
                                        </p:tgtEl>
                                        <p:attrNameLst>
                                          <p:attrName>r</p:attrName>
                                        </p:attrNameLst>
                                      </p:cBhvr>
                                    </p:animRot>
                                    <p:animRot by="-240000">
                                      <p:cBhvr>
                                        <p:cTn id="31" dur="200" fill="hold">
                                          <p:stCondLst>
                                            <p:cond delay="200"/>
                                          </p:stCondLst>
                                        </p:cTn>
                                        <p:tgtEl>
                                          <p:spTgt spid="30"/>
                                        </p:tgtEl>
                                        <p:attrNameLst>
                                          <p:attrName>r</p:attrName>
                                        </p:attrNameLst>
                                      </p:cBhvr>
                                    </p:animRot>
                                    <p:animRot by="240000">
                                      <p:cBhvr>
                                        <p:cTn id="32" dur="200" fill="hold">
                                          <p:stCondLst>
                                            <p:cond delay="400"/>
                                          </p:stCondLst>
                                        </p:cTn>
                                        <p:tgtEl>
                                          <p:spTgt spid="30"/>
                                        </p:tgtEl>
                                        <p:attrNameLst>
                                          <p:attrName>r</p:attrName>
                                        </p:attrNameLst>
                                      </p:cBhvr>
                                    </p:animRot>
                                    <p:animRot by="-240000">
                                      <p:cBhvr>
                                        <p:cTn id="33" dur="200" fill="hold">
                                          <p:stCondLst>
                                            <p:cond delay="600"/>
                                          </p:stCondLst>
                                        </p:cTn>
                                        <p:tgtEl>
                                          <p:spTgt spid="30"/>
                                        </p:tgtEl>
                                        <p:attrNameLst>
                                          <p:attrName>r</p:attrName>
                                        </p:attrNameLst>
                                      </p:cBhvr>
                                    </p:animRot>
                                    <p:animRot by="120000">
                                      <p:cBhvr>
                                        <p:cTn id="34" dur="200" fill="hold">
                                          <p:stCondLst>
                                            <p:cond delay="800"/>
                                          </p:stCondLst>
                                        </p:cTn>
                                        <p:tgtEl>
                                          <p:spTgt spid="30"/>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barn(inVertical)">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4">
            <a:extLst>
              <a:ext uri="{FF2B5EF4-FFF2-40B4-BE49-F238E27FC236}">
                <a16:creationId xmlns:a16="http://schemas.microsoft.com/office/drawing/2014/main" id="{822ABA53-E0F0-AA22-E2CC-94EDBF480752}"/>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4" name="Rectangle: Rounded Corners 3">
            <a:extLst>
              <a:ext uri="{FF2B5EF4-FFF2-40B4-BE49-F238E27FC236}">
                <a16:creationId xmlns:a16="http://schemas.microsoft.com/office/drawing/2014/main" id="{E7609063-FE99-EF31-AC4B-7299060E33F0}"/>
              </a:ext>
            </a:extLst>
          </p:cNvPr>
          <p:cNvSpPr/>
          <p:nvPr/>
        </p:nvSpPr>
        <p:spPr>
          <a:xfrm>
            <a:off x="368247" y="477116"/>
            <a:ext cx="11455505" cy="5903768"/>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3D69C72B-51D2-5330-4240-36051AF24FC1}"/>
              </a:ext>
            </a:extLst>
          </p:cNvPr>
          <p:cNvSpPr txBox="1"/>
          <p:nvPr/>
        </p:nvSpPr>
        <p:spPr>
          <a:xfrm>
            <a:off x="438151" y="818660"/>
            <a:ext cx="1121092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Các</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nhóm</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bắt</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thăm</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để</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nhận</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nhiệm</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vụ</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của</a:t>
            </a:r>
            <a:r>
              <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mình</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27" name="Hình ảnh 18" descr="Ảnh có chứa đồ chơi, búp bê&#10;&#10;Mô tả được tạo tự động">
            <a:extLst>
              <a:ext uri="{FF2B5EF4-FFF2-40B4-BE49-F238E27FC236}">
                <a16:creationId xmlns:a16="http://schemas.microsoft.com/office/drawing/2014/main" id="{3AF6B2C9-9119-A515-5473-09DE9BE049E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9388" b="82347" l="31531" r="75408">
                        <a14:foregroundMark x1="55204" y1="33980" x2="53980" y2="33980"/>
                        <a14:foregroundMark x1="40510" y1="34592" x2="48673" y2="35204"/>
                        <a14:foregroundMark x1="48673" y1="35204" x2="48776" y2="35408"/>
                        <a14:foregroundMark x1="56531" y1="29898" x2="53163" y2="34388"/>
                        <a14:foregroundMark x1="52449" y1="82347" x2="54592" y2="82347"/>
                        <a14:foregroundMark x1="43878" y1="80612" x2="41224" y2="82143"/>
                      </a14:backgroundRemoval>
                    </a14:imgEffect>
                  </a14:imgLayer>
                </a14:imgProps>
              </a:ext>
              <a:ext uri="{28A0092B-C50C-407E-A947-70E740481C1C}">
                <a14:useLocalDpi xmlns:a14="http://schemas.microsoft.com/office/drawing/2010/main" val="0"/>
              </a:ext>
            </a:extLst>
          </a:blip>
          <a:srcRect l="26137" t="11693" r="19094" b="10564"/>
          <a:stretch/>
        </p:blipFill>
        <p:spPr>
          <a:xfrm>
            <a:off x="312796" y="2219681"/>
            <a:ext cx="2986784" cy="4239667"/>
          </a:xfrm>
          <a:prstGeom prst="rect">
            <a:avLst/>
          </a:prstGeom>
        </p:spPr>
      </p:pic>
      <p:pic>
        <p:nvPicPr>
          <p:cNvPr id="5" name="Picture 4">
            <a:extLst>
              <a:ext uri="{FF2B5EF4-FFF2-40B4-BE49-F238E27FC236}">
                <a16:creationId xmlns:a16="http://schemas.microsoft.com/office/drawing/2014/main" id="{58B968E1-FE5F-6B68-0851-04E2D4144739}"/>
              </a:ext>
            </a:extLst>
          </p:cNvPr>
          <p:cNvPicPr>
            <a:picLocks noChangeAspect="1"/>
          </p:cNvPicPr>
          <p:nvPr/>
        </p:nvPicPr>
        <p:blipFill>
          <a:blip r:embed="rId5"/>
          <a:stretch>
            <a:fillRect/>
          </a:stretch>
        </p:blipFill>
        <p:spPr>
          <a:xfrm>
            <a:off x="2847975" y="2033587"/>
            <a:ext cx="8641764" cy="1843088"/>
          </a:xfrm>
          <a:prstGeom prst="rect">
            <a:avLst/>
          </a:prstGeom>
        </p:spPr>
      </p:pic>
    </p:spTree>
    <p:extLst>
      <p:ext uri="{BB962C8B-B14F-4D97-AF65-F5344CB8AC3E}">
        <p14:creationId xmlns:p14="http://schemas.microsoft.com/office/powerpoint/2010/main" val="11254439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4">
            <a:extLst>
              <a:ext uri="{FF2B5EF4-FFF2-40B4-BE49-F238E27FC236}">
                <a16:creationId xmlns:a16="http://schemas.microsoft.com/office/drawing/2014/main" id="{822ABA53-E0F0-AA22-E2CC-94EDBF480752}"/>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grpSp>
        <p:nvGrpSpPr>
          <p:cNvPr id="2" name="组合 12">
            <a:extLst>
              <a:ext uri="{FF2B5EF4-FFF2-40B4-BE49-F238E27FC236}">
                <a16:creationId xmlns:a16="http://schemas.microsoft.com/office/drawing/2014/main" id="{6E095749-A6B8-A3F4-37C9-9DDFF22B34D4}"/>
              </a:ext>
            </a:extLst>
          </p:cNvPr>
          <p:cNvGrpSpPr/>
          <p:nvPr/>
        </p:nvGrpSpPr>
        <p:grpSpPr>
          <a:xfrm>
            <a:off x="1484062" y="751674"/>
            <a:ext cx="9236336" cy="4843308"/>
            <a:chOff x="-7927329" y="-4954585"/>
            <a:chExt cx="9902260" cy="5268685"/>
          </a:xfrm>
        </p:grpSpPr>
        <p:sp>
          <p:nvSpPr>
            <p:cNvPr id="7" name="任意多边形 14">
              <a:extLst>
                <a:ext uri="{FF2B5EF4-FFF2-40B4-BE49-F238E27FC236}">
                  <a16:creationId xmlns:a16="http://schemas.microsoft.com/office/drawing/2014/main" id="{46216FEA-0EE3-29CB-7E2A-582A12A245FD}"/>
                </a:ext>
              </a:extLst>
            </p:cNvPr>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8" name="任意多边形 15">
              <a:extLst>
                <a:ext uri="{FF2B5EF4-FFF2-40B4-BE49-F238E27FC236}">
                  <a16:creationId xmlns:a16="http://schemas.microsoft.com/office/drawing/2014/main" id="{5E2E0217-CEFB-BF64-5803-8E3A0634235B}"/>
                </a:ext>
              </a:extLst>
            </p:cNvPr>
            <p:cNvSpPr/>
            <p:nvPr/>
          </p:nvSpPr>
          <p:spPr>
            <a:xfrm>
              <a:off x="-7607581" y="-4631681"/>
              <a:ext cx="9233127"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任意多边形 16">
              <a:extLst>
                <a:ext uri="{FF2B5EF4-FFF2-40B4-BE49-F238E27FC236}">
                  <a16:creationId xmlns:a16="http://schemas.microsoft.com/office/drawing/2014/main" id="{1A5195C5-7D45-B1A1-4206-806A89CD3A8D}"/>
                </a:ext>
              </a:extLst>
            </p:cNvPr>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10" name="图片 22">
            <a:extLst>
              <a:ext uri="{FF2B5EF4-FFF2-40B4-BE49-F238E27FC236}">
                <a16:creationId xmlns:a16="http://schemas.microsoft.com/office/drawing/2014/main" id="{1F34502B-AD7C-29D7-3BDF-8CC552D1D6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738555" y="4479232"/>
            <a:ext cx="6419879" cy="2436054"/>
          </a:xfrm>
          <a:prstGeom prst="rect">
            <a:avLst/>
          </a:prstGeom>
        </p:spPr>
      </p:pic>
      <p:sp>
        <p:nvSpPr>
          <p:cNvPr id="11" name="Rectangle 10">
            <a:extLst>
              <a:ext uri="{FF2B5EF4-FFF2-40B4-BE49-F238E27FC236}">
                <a16:creationId xmlns:a16="http://schemas.microsoft.com/office/drawing/2014/main" id="{A2970A4D-BF62-7D3D-1CB0-ADF9D3132629}"/>
              </a:ext>
            </a:extLst>
          </p:cNvPr>
          <p:cNvSpPr/>
          <p:nvPr/>
        </p:nvSpPr>
        <p:spPr>
          <a:xfrm>
            <a:off x="2190750" y="1598518"/>
            <a:ext cx="7786179" cy="2308324"/>
          </a:xfrm>
          <a:prstGeom prst="rect">
            <a:avLst/>
          </a:prstGeom>
        </p:spPr>
        <p:txBody>
          <a:bodyPr wrap="square">
            <a:spAutoFit/>
          </a:bodyPr>
          <a:lstStyle/>
          <a:p>
            <a:pPr lvl="0" algn="ctr">
              <a:defRPr/>
            </a:pPr>
            <a:r>
              <a:rPr lang="vi-VN" sz="3600" b="1" dirty="0">
                <a:solidFill>
                  <a:srgbClr val="002060"/>
                </a:solidFill>
                <a:latin typeface="Cambria" panose="02040503050406030204" pitchFamily="18" charset="0"/>
                <a:ea typeface="Cambria" panose="02040503050406030204" pitchFamily="18" charset="0"/>
              </a:rPr>
              <a:t>Các thao tác tư suy rất cần thiết và quan trọng trong học tập và khoa học. Thao tác tư duy khoa học giúp làm việc, học tâp hiệu quả.</a:t>
            </a:r>
            <a:endPar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0464733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down)">
                                      <p:cBhvr>
                                        <p:cTn id="12"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4">
            <a:extLst>
              <a:ext uri="{FF2B5EF4-FFF2-40B4-BE49-F238E27FC236}">
                <a16:creationId xmlns:a16="http://schemas.microsoft.com/office/drawing/2014/main" id="{36EEF541-5F44-2955-B4D4-E72789AF76AC}"/>
              </a:ext>
            </a:extLst>
          </p:cNvPr>
          <p:cNvSpPr txBox="1"/>
          <p:nvPr/>
        </p:nvSpPr>
        <p:spPr>
          <a:xfrm>
            <a:off x="1819686" y="1800716"/>
            <a:ext cx="9350029" cy="175432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spcBef>
                <a:spcPts val="0"/>
              </a:spcBef>
              <a:spcAft>
                <a:spcPts val="0"/>
              </a:spcAft>
              <a:buClrTx/>
              <a:buSzTx/>
              <a:buFontTx/>
              <a:buNone/>
              <a:tabLst/>
              <a:defRPr/>
            </a:pPr>
            <a:r>
              <a:rPr lang="en-US" sz="3600" b="1" dirty="0">
                <a:solidFill>
                  <a:prstClr val="black"/>
                </a:solidFill>
                <a:latin typeface="Calibri" panose="020F0502020204030204" pitchFamily="34" charset="0"/>
                <a:cs typeface="Calibri" panose="020F0502020204030204" pitchFamily="34" charset="0"/>
              </a:rPr>
              <a:t>V</a:t>
            </a: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ề nhà cùng với người thân:</a:t>
            </a:r>
          </a:p>
          <a:p>
            <a:pPr marL="571500" marR="0" lvl="0" indent="-571500" algn="just" defTabSz="914400" rtl="0" eaLnBrk="1" fontAlgn="auto" latinLnBrk="0" hangingPunct="1">
              <a:spcBef>
                <a:spcPts val="0"/>
              </a:spcBef>
              <a:spcAft>
                <a:spcPts val="0"/>
              </a:spcAft>
              <a:buClrTx/>
              <a:buSzTx/>
              <a:buFont typeface="Wingdings" panose="05000000000000000000" pitchFamily="2" charset="2"/>
              <a:buChar char="q"/>
              <a:tabLst/>
              <a:defRPr/>
            </a:pP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Tiếp tục rèn luyện nền nếp sinh hoạt</a:t>
            </a:r>
          </a:p>
          <a:p>
            <a:pPr marL="571500" marR="0" lvl="0" indent="-571500" algn="just" defTabSz="914400" rtl="0" eaLnBrk="1" fontAlgn="auto" latinLnBrk="0" hangingPunct="1">
              <a:spcBef>
                <a:spcPts val="0"/>
              </a:spcBef>
              <a:spcAft>
                <a:spcPts val="0"/>
              </a:spcAft>
              <a:buClrTx/>
              <a:buSzTx/>
              <a:buFont typeface="Wingdings" panose="05000000000000000000" pitchFamily="2" charset="2"/>
              <a:buChar char="q"/>
              <a:tabLst/>
              <a:defRPr/>
            </a:pP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Tiếp kế hoạch hành động học tập</a:t>
            </a:r>
          </a:p>
        </p:txBody>
      </p:sp>
      <p:pic>
        <p:nvPicPr>
          <p:cNvPr id="7" name="Picture 6">
            <a:extLst>
              <a:ext uri="{FF2B5EF4-FFF2-40B4-BE49-F238E27FC236}">
                <a16:creationId xmlns:a16="http://schemas.microsoft.com/office/drawing/2014/main" id="{1E3310ED-60E9-C68C-D199-1CEB1771054F}"/>
              </a:ext>
            </a:extLst>
          </p:cNvPr>
          <p:cNvPicPr>
            <a:picLocks noChangeAspect="1"/>
          </p:cNvPicPr>
          <p:nvPr/>
        </p:nvPicPr>
        <p:blipFill>
          <a:blip r:embed="rId2"/>
          <a:stretch>
            <a:fillRect/>
          </a:stretch>
        </p:blipFill>
        <p:spPr>
          <a:xfrm rot="737208" flipH="1">
            <a:off x="627572" y="1718065"/>
            <a:ext cx="919996" cy="919996"/>
          </a:xfrm>
          <a:prstGeom prst="rect">
            <a:avLst/>
          </a:prstGeom>
        </p:spPr>
      </p:pic>
      <p:pic>
        <p:nvPicPr>
          <p:cNvPr id="14" name="Picture 13">
            <a:extLst>
              <a:ext uri="{FF2B5EF4-FFF2-40B4-BE49-F238E27FC236}">
                <a16:creationId xmlns:a16="http://schemas.microsoft.com/office/drawing/2014/main" id="{62902216-ADAD-F110-5908-5FFEF553C80D}"/>
              </a:ext>
            </a:extLst>
          </p:cNvPr>
          <p:cNvPicPr>
            <a:picLocks noChangeAspect="1"/>
          </p:cNvPicPr>
          <p:nvPr/>
        </p:nvPicPr>
        <p:blipFill>
          <a:blip r:embed="rId3"/>
          <a:stretch>
            <a:fillRect/>
          </a:stretch>
        </p:blipFill>
        <p:spPr>
          <a:xfrm>
            <a:off x="3310904" y="639600"/>
            <a:ext cx="4974767" cy="1261981"/>
          </a:xfrm>
          <a:prstGeom prst="rect">
            <a:avLst/>
          </a:prstGeom>
        </p:spPr>
      </p:pic>
    </p:spTree>
    <p:extLst>
      <p:ext uri="{BB962C8B-B14F-4D97-AF65-F5344CB8AC3E}">
        <p14:creationId xmlns:p14="http://schemas.microsoft.com/office/powerpoint/2010/main" val="10945298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descr="千库网_小朋友奔跑_元素编号12844002"/>
          <p:cNvPicPr>
            <a:picLocks noChangeAspect="1"/>
          </p:cNvPicPr>
          <p:nvPr/>
        </p:nvPicPr>
        <p:blipFill>
          <a:blip r:embed="rId2"/>
          <a:stretch>
            <a:fillRect/>
          </a:stretch>
        </p:blipFill>
        <p:spPr>
          <a:xfrm>
            <a:off x="3870960" y="3753485"/>
            <a:ext cx="3763645" cy="2509520"/>
          </a:xfrm>
          <a:prstGeom prst="rect">
            <a:avLst/>
          </a:prstGeom>
        </p:spPr>
      </p:pic>
      <p:pic>
        <p:nvPicPr>
          <p:cNvPr id="3" name="Picture 2"/>
          <p:cNvPicPr>
            <a:picLocks noChangeAspect="1"/>
          </p:cNvPicPr>
          <p:nvPr/>
        </p:nvPicPr>
        <p:blipFill>
          <a:blip r:embed="rId3"/>
          <a:stretch>
            <a:fillRect/>
          </a:stretch>
        </p:blipFill>
        <p:spPr>
          <a:xfrm>
            <a:off x="778333" y="1508548"/>
            <a:ext cx="10839627" cy="1975275"/>
          </a:xfrm>
          <a:prstGeom prst="rect">
            <a:avLst/>
          </a:prstGeom>
        </p:spPr>
      </p:pic>
    </p:spTree>
    <p:extLst>
      <p:ext uri="{BB962C8B-B14F-4D97-AF65-F5344CB8AC3E}">
        <p14:creationId xmlns:p14="http://schemas.microsoft.com/office/powerpoint/2010/main" val="40931029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Happy cute boy study with smile Premium Vector">
            <a:extLst>
              <a:ext uri="{FF2B5EF4-FFF2-40B4-BE49-F238E27FC236}">
                <a16:creationId xmlns:a16="http://schemas.microsoft.com/office/drawing/2014/main" id="{E048FE43-7F65-4A96-A28F-C9E031BDD1D4}"/>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2838" y="4633983"/>
            <a:ext cx="2458992" cy="245899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BF2ED7E-A2A3-EA10-A503-80099AFC45C1}"/>
              </a:ext>
            </a:extLst>
          </p:cNvPr>
          <p:cNvPicPr>
            <a:picLocks noChangeAspect="1"/>
          </p:cNvPicPr>
          <p:nvPr/>
        </p:nvPicPr>
        <p:blipFill>
          <a:blip r:embed="rId3"/>
          <a:stretch>
            <a:fillRect/>
          </a:stretch>
        </p:blipFill>
        <p:spPr>
          <a:xfrm>
            <a:off x="1496883" y="911305"/>
            <a:ext cx="10303133" cy="1072989"/>
          </a:xfrm>
          <a:prstGeom prst="rect">
            <a:avLst/>
          </a:prstGeom>
        </p:spPr>
      </p:pic>
      <p:pic>
        <p:nvPicPr>
          <p:cNvPr id="5" name="Picture 4" descr="Cartoon characters on stairs&#10;&#10;Description automatically generated">
            <a:extLst>
              <a:ext uri="{FF2B5EF4-FFF2-40B4-BE49-F238E27FC236}">
                <a16:creationId xmlns:a16="http://schemas.microsoft.com/office/drawing/2014/main" id="{C6F73746-2FC3-7630-9077-A999DA343D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3227" y="1847850"/>
            <a:ext cx="4181098" cy="4181098"/>
          </a:xfrm>
          <a:prstGeom prst="rect">
            <a:avLst/>
          </a:prstGeom>
        </p:spPr>
      </p:pic>
    </p:spTree>
    <p:extLst>
      <p:ext uri="{BB962C8B-B14F-4D97-AF65-F5344CB8AC3E}">
        <p14:creationId xmlns:p14="http://schemas.microsoft.com/office/powerpoint/2010/main" val="13525067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366027" y="271312"/>
            <a:ext cx="3501623" cy="808209"/>
            <a:chOff x="1116917" y="304502"/>
            <a:chExt cx="9960347" cy="808209"/>
          </a:xfrm>
        </p:grpSpPr>
        <p:sp>
          <p:nvSpPr>
            <p:cNvPr id="17" name="矩形 10"/>
            <p:cNvSpPr/>
            <p:nvPr/>
          </p:nvSpPr>
          <p:spPr>
            <a:xfrm>
              <a:off x="1116917" y="304502"/>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8" name="TextBox 17"/>
            <p:cNvSpPr txBox="1"/>
            <p:nvPr/>
          </p:nvSpPr>
          <p:spPr>
            <a:xfrm>
              <a:off x="1747886" y="328842"/>
              <a:ext cx="9119365" cy="783869"/>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mn-cs"/>
                </a:rPr>
                <a:t>Cách</a:t>
              </a:r>
              <a:r>
                <a:rPr kumimoji="0" lang="en-US" sz="44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mn-cs"/>
                </a:rPr>
                <a:t>chơi</a:t>
              </a:r>
              <a:endParaRPr kumimoji="0" lang="en-US" sz="44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mn-cs"/>
              </a:endParaRPr>
            </a:p>
          </p:txBody>
        </p:sp>
      </p:grpSp>
      <p:sp>
        <p:nvSpPr>
          <p:cNvPr id="4" name="TextBox 3">
            <a:extLst>
              <a:ext uri="{FF2B5EF4-FFF2-40B4-BE49-F238E27FC236}">
                <a16:creationId xmlns:a16="http://schemas.microsoft.com/office/drawing/2014/main" id="{0089A1B4-B148-6783-F957-A57F7AEA07EA}"/>
              </a:ext>
            </a:extLst>
          </p:cNvPr>
          <p:cNvSpPr txBox="1"/>
          <p:nvPr/>
        </p:nvSpPr>
        <p:spPr>
          <a:xfrm>
            <a:off x="1171575" y="1400175"/>
            <a:ext cx="9553575" cy="175432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Các</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bạn</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trong</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tổ</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nối</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đuôi</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nhau</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nhảy</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về</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đích</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phía</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trước</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nhảy</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xung</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quanh</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dãy</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bàn</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của</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tổ</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mình</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đến</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hết</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một</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vòng</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thì</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coi</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như</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về</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3600" b="0" i="1"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đích</a:t>
            </a:r>
            <a:r>
              <a:rPr kumimoji="0" lang="en-US" sz="36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group of girls walking on grass&#10;&#10;Description automatically generated">
            <a:extLst>
              <a:ext uri="{FF2B5EF4-FFF2-40B4-BE49-F238E27FC236}">
                <a16:creationId xmlns:a16="http://schemas.microsoft.com/office/drawing/2014/main" id="{8381637B-42C2-F007-E4D0-144C79C8DB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2350" y="2581275"/>
            <a:ext cx="4343406" cy="4343406"/>
          </a:xfrm>
          <a:prstGeom prst="rect">
            <a:avLst/>
          </a:prstGeom>
        </p:spPr>
      </p:pic>
    </p:spTree>
    <p:extLst>
      <p:ext uri="{BB962C8B-B14F-4D97-AF65-F5344CB8AC3E}">
        <p14:creationId xmlns:p14="http://schemas.microsoft.com/office/powerpoint/2010/main" val="19470194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4375552" y="80812"/>
            <a:ext cx="3501623" cy="808209"/>
            <a:chOff x="1116917" y="304502"/>
            <a:chExt cx="9960347" cy="808209"/>
          </a:xfrm>
        </p:grpSpPr>
        <p:sp>
          <p:nvSpPr>
            <p:cNvPr id="17" name="矩形 10"/>
            <p:cNvSpPr/>
            <p:nvPr/>
          </p:nvSpPr>
          <p:spPr>
            <a:xfrm>
              <a:off x="1116917" y="304502"/>
              <a:ext cx="9960347" cy="740976"/>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8" name="TextBox 17"/>
            <p:cNvSpPr txBox="1"/>
            <p:nvPr/>
          </p:nvSpPr>
          <p:spPr>
            <a:xfrm>
              <a:off x="1747886" y="328842"/>
              <a:ext cx="9119365" cy="783869"/>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mn-cs"/>
                </a:rPr>
                <a:t>Luật</a:t>
              </a:r>
              <a:r>
                <a:rPr kumimoji="0" lang="en-US" sz="44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mn-cs"/>
                </a:rPr>
                <a:t>chơi</a:t>
              </a:r>
              <a:endParaRPr kumimoji="0" lang="en-US" sz="44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mn-cs"/>
              </a:endParaRPr>
            </a:p>
          </p:txBody>
        </p:sp>
      </p:grpSp>
      <p:sp>
        <p:nvSpPr>
          <p:cNvPr id="4" name="TextBox 3">
            <a:extLst>
              <a:ext uri="{FF2B5EF4-FFF2-40B4-BE49-F238E27FC236}">
                <a16:creationId xmlns:a16="http://schemas.microsoft.com/office/drawing/2014/main" id="{0089A1B4-B148-6783-F957-A57F7AEA07EA}"/>
              </a:ext>
            </a:extLst>
          </p:cNvPr>
          <p:cNvSpPr txBox="1"/>
          <p:nvPr/>
        </p:nvSpPr>
        <p:spPr>
          <a:xfrm>
            <a:off x="1047750" y="895350"/>
            <a:ext cx="9934575" cy="3046988"/>
          </a:xfrm>
          <a:prstGeom prst="rect">
            <a:avLst/>
          </a:prstGeom>
          <a:noFill/>
        </p:spPr>
        <p:txBody>
          <a:bodyPr wrap="square" rtlCol="0">
            <a:spAutoFit/>
          </a:bodyPr>
          <a:lstStyle/>
          <a:p>
            <a:pPr marL="571500" indent="-571500" algn="just">
              <a:buFont typeface="Arial" panose="020B0604020202020204" pitchFamily="34" charset="0"/>
              <a:buChar char="•"/>
            </a:pPr>
            <a:r>
              <a:rPr lang="vi-VN" sz="3200" b="1"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GV hô 1, 1, 2, 2, 1 hoặc 2, 2, 1, 1, 1,… HS ghi nhớ dãy số rồi cả tổ cùng nhảy quanh dãy bàn, đứng nhảy lò cò 1 chân mỗi khi có số 1 và nhảy 2 chân khi đọc số 2.</a:t>
            </a:r>
            <a:endParaRPr lang="en-US" sz="3200" b="1" i="1"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571500" indent="-571500" algn="just">
              <a:buFont typeface="Arial" panose="020B0604020202020204" pitchFamily="34" charset="0"/>
              <a:buChar char="•"/>
            </a:pPr>
            <a:r>
              <a:rPr lang="vi-VN" sz="3200" b="1"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Nếu trong tổ có người nhảy sai sẽ bị trừ 1 điểm và cả tổ phải lùi 1 bước. Tổ nào đến đích trước sẽ dành chiến thắng.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Cartoon of a child and child walking on a tile path&#10;&#10;Description automatically generated">
            <a:extLst>
              <a:ext uri="{FF2B5EF4-FFF2-40B4-BE49-F238E27FC236}">
                <a16:creationId xmlns:a16="http://schemas.microsoft.com/office/drawing/2014/main" id="{64319D44-EE1A-0B37-D016-72D2E00F62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3365908"/>
            <a:ext cx="5105399" cy="3273016"/>
          </a:xfrm>
          <a:prstGeom prst="rect">
            <a:avLst/>
          </a:prstGeom>
        </p:spPr>
      </p:pic>
    </p:spTree>
    <p:extLst>
      <p:ext uri="{BB962C8B-B14F-4D97-AF65-F5344CB8AC3E}">
        <p14:creationId xmlns:p14="http://schemas.microsoft.com/office/powerpoint/2010/main" val="28791589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形标注 3">
            <a:extLst>
              <a:ext uri="{FF2B5EF4-FFF2-40B4-BE49-F238E27FC236}">
                <a16:creationId xmlns:a16="http://schemas.microsoft.com/office/drawing/2014/main" id="{C9B92F21-DE9F-D36A-9028-E142F86D9449}"/>
              </a:ext>
            </a:extLst>
          </p:cNvPr>
          <p:cNvSpPr/>
          <p:nvPr/>
        </p:nvSpPr>
        <p:spPr>
          <a:xfrm rot="160631">
            <a:off x="4444366" y="737271"/>
            <a:ext cx="5543689" cy="3296340"/>
          </a:xfrm>
          <a:prstGeom prst="wedgeEllipseCallout">
            <a:avLst>
              <a:gd name="adj1" fmla="val -45641"/>
              <a:gd name="adj2" fmla="val 45276"/>
            </a:avLst>
          </a:prstGeom>
          <a:solidFill>
            <a:srgbClr val="FFFF00"/>
          </a:solidFill>
          <a:ln w="57150"/>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400" b="1" dirty="0" err="1">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Làm</a:t>
            </a:r>
            <a:r>
              <a:rPr lang="en-US"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 </a:t>
            </a:r>
            <a:r>
              <a:rPr lang="en-US" sz="4400" b="1" dirty="0" err="1">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thế</a:t>
            </a:r>
            <a:r>
              <a:rPr lang="en-US"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 </a:t>
            </a:r>
            <a:r>
              <a:rPr lang="en-US" sz="4400" b="1" dirty="0" err="1">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nào</a:t>
            </a:r>
            <a:r>
              <a:rPr lang="en-US"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 </a:t>
            </a:r>
            <a:r>
              <a:rPr lang="en-US" sz="4400" b="1" dirty="0" err="1">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để</a:t>
            </a:r>
            <a:r>
              <a:rPr lang="en-US"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 </a:t>
            </a:r>
            <a:r>
              <a:rPr lang="en-US" sz="4400" b="1" dirty="0" err="1">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không</a:t>
            </a:r>
            <a:r>
              <a:rPr lang="en-US"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 </a:t>
            </a:r>
            <a:r>
              <a:rPr lang="en-US" sz="4400" b="1" dirty="0" err="1">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bị</a:t>
            </a:r>
            <a:r>
              <a:rPr lang="en-US"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 </a:t>
            </a:r>
            <a:r>
              <a:rPr lang="en-US" sz="4400" b="1" dirty="0" err="1">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nhảy</a:t>
            </a:r>
            <a:r>
              <a:rPr lang="en-US"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 </a:t>
            </a:r>
            <a:r>
              <a:rPr lang="en-US" sz="4400" b="1" dirty="0" err="1">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nhầm</a:t>
            </a:r>
            <a:r>
              <a:rPr lang="en-US"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 </a:t>
            </a:r>
            <a:r>
              <a:rPr lang="en-US" sz="4400" b="1" dirty="0" err="1">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chân</a:t>
            </a:r>
            <a:r>
              <a:rPr lang="en-US" sz="4400" b="1" dirty="0">
                <a:solidFill>
                  <a:prstClr val="black">
                    <a:lumMod val="95000"/>
                    <a:lumOff val="5000"/>
                  </a:prstClr>
                </a:solidFill>
                <a:latin typeface="Calibri" panose="020F0502020204030204" pitchFamily="34" charset="0"/>
                <a:ea typeface="Calibri" panose="020F0502020204030204" pitchFamily="34" charset="0"/>
                <a:cs typeface="Calibri" panose="020F0502020204030204" pitchFamily="34" charset="0"/>
              </a:rPr>
              <a:t>?</a:t>
            </a:r>
            <a:endParaRPr kumimoji="0" lang="zh-CN" altLang="en-US" sz="4400" b="1"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pic>
        <p:nvPicPr>
          <p:cNvPr id="2" name="Picture 2" descr="Feliz Menino Bonitinho Garoto Com Idéia De Luz | Art drawings for kids,  School art activities, Back to school art activity">
            <a:extLst>
              <a:ext uri="{FF2B5EF4-FFF2-40B4-BE49-F238E27FC236}">
                <a16:creationId xmlns:a16="http://schemas.microsoft.com/office/drawing/2014/main" id="{529CB9F7-86CB-60E1-95CE-3E49C065FD3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705544" y="2031201"/>
            <a:ext cx="3942781"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0384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p:nvPr/>
        </p:nvGrpSpPr>
        <p:grpSpPr>
          <a:xfrm>
            <a:off x="1177447" y="977031"/>
            <a:ext cx="8116865" cy="4509336"/>
            <a:chOff x="-7927329" y="-4954585"/>
            <a:chExt cx="9902260" cy="5268685"/>
          </a:xfrm>
        </p:grpSpPr>
        <p:sp>
          <p:nvSpPr>
            <p:cNvPr id="3" name="任意多边形 43"/>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44"/>
            <p:cNvSpPr/>
            <p:nvPr/>
          </p:nvSpPr>
          <p:spPr>
            <a:xfrm>
              <a:off x="-7607581" y="-4631681"/>
              <a:ext cx="9233126"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45"/>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4334" y="3590521"/>
            <a:ext cx="3048014" cy="3193373"/>
          </a:xfrm>
          <a:prstGeom prst="rect">
            <a:avLst/>
          </a:prstGeom>
        </p:spPr>
      </p:pic>
      <p:sp>
        <p:nvSpPr>
          <p:cNvPr id="7" name="TextBox 6">
            <a:extLst>
              <a:ext uri="{FF2B5EF4-FFF2-40B4-BE49-F238E27FC236}">
                <a16:creationId xmlns:a16="http://schemas.microsoft.com/office/drawing/2014/main" id="{D803E6AE-C097-69F1-6C8C-BC82CC3B516C}"/>
              </a:ext>
            </a:extLst>
          </p:cNvPr>
          <p:cNvSpPr txBox="1"/>
          <p:nvPr/>
        </p:nvSpPr>
        <p:spPr>
          <a:xfrm>
            <a:off x="2085974" y="2400300"/>
            <a:ext cx="6581775"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0" b="0" i="0" u="none" strike="noStrike" kern="1200" cap="none" spc="0" normalizeH="0" baseline="0" noProof="0" dirty="0">
                <a:ln>
                  <a:solidFill>
                    <a:sysClr val="windowText" lastClr="000000"/>
                  </a:solidFill>
                </a:ln>
                <a:solidFill>
                  <a:srgbClr val="FF0000"/>
                </a:solidFill>
                <a:effectLst/>
                <a:uLnTx/>
                <a:uFillTx/>
                <a:latin typeface="UTM Showcard" panose="02040603050506020204" pitchFamily="18" charset="0"/>
                <a:ea typeface="+mn-ea"/>
                <a:cs typeface="+mn-cs"/>
              </a:rPr>
              <a:t>KHÁM PHÁ</a:t>
            </a:r>
          </a:p>
        </p:txBody>
      </p:sp>
    </p:spTree>
    <p:extLst>
      <p:ext uri="{BB962C8B-B14F-4D97-AF65-F5344CB8AC3E}">
        <p14:creationId xmlns:p14="http://schemas.microsoft.com/office/powerpoint/2010/main" val="16903699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8000"/>
          </a:stretch>
        </a:blipFill>
        <a:effectLst/>
      </p:bgPr>
    </p:bg>
    <p:spTree>
      <p:nvGrpSpPr>
        <p:cNvPr id="1" name=""/>
        <p:cNvGrpSpPr/>
        <p:nvPr/>
      </p:nvGrpSpPr>
      <p:grpSpPr>
        <a:xfrm>
          <a:off x="0" y="0"/>
          <a:ext cx="0" cy="0"/>
          <a:chOff x="0" y="0"/>
          <a:chExt cx="0" cy="0"/>
        </a:xfrm>
      </p:grpSpPr>
      <p:pic>
        <p:nvPicPr>
          <p:cNvPr id="4" name="Picture 3" descr="A group of dolls&#10;&#10;Description automatically generated with low confidence">
            <a:extLst>
              <a:ext uri="{FF2B5EF4-FFF2-40B4-BE49-F238E27FC236}">
                <a16:creationId xmlns:a16="http://schemas.microsoft.com/office/drawing/2014/main" id="{E3E9E72C-7178-6032-5D2B-CC91C058D6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2618509" y="3836615"/>
            <a:ext cx="7616536" cy="3021385"/>
          </a:xfrm>
          <a:prstGeom prst="rect">
            <a:avLst/>
          </a:prstGeom>
        </p:spPr>
      </p:pic>
      <p:sp>
        <p:nvSpPr>
          <p:cNvPr id="3" name="TextBox 2">
            <a:extLst>
              <a:ext uri="{FF2B5EF4-FFF2-40B4-BE49-F238E27FC236}">
                <a16:creationId xmlns:a16="http://schemas.microsoft.com/office/drawing/2014/main" id="{F07AAD96-01C4-535B-E55E-0EB944F58FD0}"/>
              </a:ext>
            </a:extLst>
          </p:cNvPr>
          <p:cNvSpPr txBox="1"/>
          <p:nvPr/>
        </p:nvSpPr>
        <p:spPr>
          <a:xfrm rot="21383421">
            <a:off x="4840429" y="515442"/>
            <a:ext cx="4935682" cy="646331"/>
          </a:xfrm>
          <a:prstGeom prst="rect">
            <a:avLst/>
          </a:prstGeom>
          <a:noFill/>
        </p:spPr>
        <p:txBody>
          <a:bodyPr wrap="square" rtlCol="0">
            <a:prstTxWarp prst="textArchUp">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Hoạt</a:t>
            </a:r>
            <a:r>
              <a:rPr kumimoji="0" lang="en-US" sz="5400" b="0" i="0" u="none" strike="noStrike" kern="1200" cap="none" spc="0" normalizeH="0" baseline="0" noProof="0" dirty="0">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động</a:t>
            </a:r>
            <a:r>
              <a:rPr kumimoji="0" lang="en-US" sz="5400" b="0" i="0" u="none" strike="noStrike" kern="1200" cap="none" spc="0" normalizeH="0" baseline="0" noProof="0" dirty="0">
                <a:ln>
                  <a:solidFill>
                    <a:srgbClr val="FF6600"/>
                  </a:solidFill>
                </a:ln>
                <a:solidFill>
                  <a:srgbClr val="FF0000"/>
                </a:solidFill>
                <a:effectLst/>
                <a:uLnTx/>
                <a:uFillTx/>
                <a:latin typeface="Cambria" panose="02040503050406030204" pitchFamily="18" charset="0"/>
                <a:ea typeface="Cambria" panose="02040503050406030204" pitchFamily="18" charset="0"/>
                <a:cs typeface="+mn-cs"/>
              </a:rPr>
              <a:t> 1</a:t>
            </a:r>
          </a:p>
        </p:txBody>
      </p:sp>
      <p:sp>
        <p:nvSpPr>
          <p:cNvPr id="5" name="TextBox 4">
            <a:extLst>
              <a:ext uri="{FF2B5EF4-FFF2-40B4-BE49-F238E27FC236}">
                <a16:creationId xmlns:a16="http://schemas.microsoft.com/office/drawing/2014/main" id="{76FCEA11-FB82-AB4A-F791-39209B44E5DC}"/>
              </a:ext>
            </a:extLst>
          </p:cNvPr>
          <p:cNvSpPr txBox="1"/>
          <p:nvPr/>
        </p:nvSpPr>
        <p:spPr>
          <a:xfrm>
            <a:off x="4704385" y="1233018"/>
            <a:ext cx="7045039" cy="1077218"/>
          </a:xfrm>
          <a:prstGeom prst="rect">
            <a:avLst/>
          </a:prstGeom>
          <a:noFill/>
        </p:spPr>
        <p:txBody>
          <a:bodyPr wrap="square" rtlCol="0">
            <a:spAutoFit/>
          </a:bodyPr>
          <a:lstStyle/>
          <a:p>
            <a:pPr lvl="0" algn="ctr">
              <a:defRPr/>
            </a:pPr>
            <a:r>
              <a:rPr lang="vi-VN" sz="3200" b="1" dirty="0">
                <a:ln>
                  <a:solidFill>
                    <a:srgbClr val="70AD47">
                      <a:lumMod val="60000"/>
                      <a:lumOff val="40000"/>
                    </a:srgbClr>
                  </a:solidFill>
                </a:ln>
                <a:solidFill>
                  <a:srgbClr val="FFFF00"/>
                </a:solidFill>
                <a:latin typeface="Cambria" panose="02040503050406030204" pitchFamily="18" charset="0"/>
                <a:ea typeface="Cambria" panose="02040503050406030204" pitchFamily="18" charset="0"/>
              </a:rPr>
              <a:t>Lập và chia sẻ kế hoạch hành động để đạt được mục tiêu học tập</a:t>
            </a:r>
            <a:endParaRPr kumimoji="0" lang="en-US" sz="3200" b="1" i="0" u="none" strike="noStrike" kern="1200" cap="none" spc="0" normalizeH="0" baseline="0" noProof="0" dirty="0">
              <a:ln>
                <a:solidFill>
                  <a:srgbClr val="70AD47">
                    <a:lumMod val="60000"/>
                    <a:lumOff val="40000"/>
                  </a:srgbClr>
                </a:solidFill>
              </a:ln>
              <a:solidFill>
                <a:srgbClr val="FFFF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836243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4"/>
                                        </p:tgtEl>
                                        <p:attrNameLst>
                                          <p:attrName>r</p:attrName>
                                        </p:attrNameLst>
                                      </p:cBhvr>
                                    </p:animRot>
                                    <p:animRot by="-240000">
                                      <p:cBhvr>
                                        <p:cTn id="19" dur="200" fill="hold">
                                          <p:stCondLst>
                                            <p:cond delay="200"/>
                                          </p:stCondLst>
                                        </p:cTn>
                                        <p:tgtEl>
                                          <p:spTgt spid="4"/>
                                        </p:tgtEl>
                                        <p:attrNameLst>
                                          <p:attrName>r</p:attrName>
                                        </p:attrNameLst>
                                      </p:cBhvr>
                                    </p:animRot>
                                    <p:animRot by="240000">
                                      <p:cBhvr>
                                        <p:cTn id="20" dur="200" fill="hold">
                                          <p:stCondLst>
                                            <p:cond delay="400"/>
                                          </p:stCondLst>
                                        </p:cTn>
                                        <p:tgtEl>
                                          <p:spTgt spid="4"/>
                                        </p:tgtEl>
                                        <p:attrNameLst>
                                          <p:attrName>r</p:attrName>
                                        </p:attrNameLst>
                                      </p:cBhvr>
                                    </p:animRot>
                                    <p:animRot by="-240000">
                                      <p:cBhvr>
                                        <p:cTn id="21" dur="200" fill="hold">
                                          <p:stCondLst>
                                            <p:cond delay="600"/>
                                          </p:stCondLst>
                                        </p:cTn>
                                        <p:tgtEl>
                                          <p:spTgt spid="4"/>
                                        </p:tgtEl>
                                        <p:attrNameLst>
                                          <p:attrName>r</p:attrName>
                                        </p:attrNameLst>
                                      </p:cBhvr>
                                    </p:animRot>
                                    <p:animRot by="120000">
                                      <p:cBhvr>
                                        <p:cTn id="22"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35229"/>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35229"/>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0F0F0"/>
        </a:solidFill>
        <a:ln w="76200">
          <a:solidFill>
            <a:srgbClr val="F5B8F6"/>
          </a:solidFill>
          <a:prstDash val="dash"/>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TotalTime>
  <Words>916</Words>
  <Application>Microsoft Office PowerPoint</Application>
  <PresentationFormat>Widescreen</PresentationFormat>
  <Paragraphs>82</Paragraphs>
  <Slides>38</Slides>
  <Notes>3</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38</vt:i4>
      </vt:variant>
    </vt:vector>
  </HeadingPairs>
  <TitlesOfParts>
    <vt:vector size="56" baseType="lpstr">
      <vt:lpstr>等线</vt:lpstr>
      <vt:lpstr>等线 Light</vt:lpstr>
      <vt:lpstr>Arial</vt:lpstr>
      <vt:lpstr>Calibri</vt:lpstr>
      <vt:lpstr>Calibri Light</vt:lpstr>
      <vt:lpstr>Cambria</vt:lpstr>
      <vt:lpstr>Chango</vt:lpstr>
      <vt:lpstr>SVN-Hole Hearted</vt:lpstr>
      <vt:lpstr>Tahoma</vt:lpstr>
      <vt:lpstr>Times New Roman</vt:lpstr>
      <vt:lpstr>UTM Showcard</vt:lpstr>
      <vt:lpstr>Wingdings</vt:lpstr>
      <vt:lpstr>Office 主题​​</vt:lpstr>
      <vt:lpstr>2_Office 主题​​</vt:lpstr>
      <vt:lpstr>3_Office 主题​​</vt:lpstr>
      <vt:lpstr>1_Office Theme</vt:lpstr>
      <vt:lpstr>Office Theme</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LANANH</cp:lastModifiedBy>
  <cp:revision>42</cp:revision>
  <dcterms:created xsi:type="dcterms:W3CDTF">2023-08-07T12:41:21Z</dcterms:created>
  <dcterms:modified xsi:type="dcterms:W3CDTF">2023-08-27T13:38:26Z</dcterms:modified>
</cp:coreProperties>
</file>