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2" r:id="rId6"/>
    <p:sldMasterId id="2147483734" r:id="rId7"/>
    <p:sldMasterId id="2147483747" r:id="rId8"/>
    <p:sldMasterId id="2147483759" r:id="rId9"/>
  </p:sldMasterIdLst>
  <p:notesMasterIdLst>
    <p:notesMasterId r:id="rId40"/>
  </p:notesMasterIdLst>
  <p:sldIdLst>
    <p:sldId id="745" r:id="rId10"/>
    <p:sldId id="746" r:id="rId11"/>
    <p:sldId id="278" r:id="rId12"/>
    <p:sldId id="748" r:id="rId13"/>
    <p:sldId id="722" r:id="rId14"/>
    <p:sldId id="356" r:id="rId15"/>
    <p:sldId id="757" r:id="rId16"/>
    <p:sldId id="758" r:id="rId17"/>
    <p:sldId id="332" r:id="rId18"/>
    <p:sldId id="759" r:id="rId19"/>
    <p:sldId id="768" r:id="rId20"/>
    <p:sldId id="769" r:id="rId21"/>
    <p:sldId id="763" r:id="rId22"/>
    <p:sldId id="738" r:id="rId23"/>
    <p:sldId id="770" r:id="rId24"/>
    <p:sldId id="314" r:id="rId25"/>
    <p:sldId id="772" r:id="rId26"/>
    <p:sldId id="773" r:id="rId27"/>
    <p:sldId id="264" r:id="rId28"/>
    <p:sldId id="294" r:id="rId29"/>
    <p:sldId id="269" r:id="rId30"/>
    <p:sldId id="295" r:id="rId31"/>
    <p:sldId id="296" r:id="rId32"/>
    <p:sldId id="297" r:id="rId33"/>
    <p:sldId id="288" r:id="rId34"/>
    <p:sldId id="298" r:id="rId35"/>
    <p:sldId id="275" r:id="rId36"/>
    <p:sldId id="265" r:id="rId37"/>
    <p:sldId id="290" r:id="rId38"/>
    <p:sldId id="40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09575-661C-4B94-A0A7-7D0EB3952C9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84285-B92D-4931-9034-D3C613BFF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3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320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0761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701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9501B-7C02-4AF8-A332-0EA77BF709E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97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3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3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2C67F9E-60F8-43C1-A5AF-3F7173F4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ED9C7D8-98C7-8AFA-9B27-34BC1C36D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C32630F-BFE6-558C-A158-4C72752FD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D86B48-E135-E120-111F-3CD99C039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E08C872-F6AC-BFE6-3513-A1618955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6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262F80C-B564-2E4B-269A-FFF164416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537581F-D206-F5E7-4DF3-FED1C8C1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36D1B9-37A7-F196-2070-11ED5721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BA34EE-2AD4-39B2-CD2B-63094C9E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2068DE9-9B28-2385-EE3D-7C7A0BFC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8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6E0E-D3EE-4CE0-B08A-90983745C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C17AC-F4F3-4623-8D60-7466435D2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9CC6-7CF2-48E1-B3CB-0277D839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7D0A5-6574-4C2E-A337-84AC2CCA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E5392-379E-42E8-820F-0AC1C51A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08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8E2A-D2A1-44AE-AC75-4325F213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0683-B1F5-4F8E-9EE6-241400C6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83A2-BECE-45EC-90DD-24CEA44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3C09D-BE68-4590-BBAA-309592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02783-8D25-440B-B954-96B0E20B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456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AE98-1640-43F1-A00B-4F682DFD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E53-4FD3-46E2-AEFF-D0590B3EE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8E82-DDA3-4AFF-B9DC-F0656F08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CE96-1245-43AA-95BA-2E8CDDED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EFA4-29D0-4773-AD35-2602E47D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413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4C04-C055-4B92-BE54-B490C178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CF81-413D-4F1C-8471-A7E18858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C51F2-AA9D-430E-8B67-7CE97F79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27AB4-2F03-4B92-9230-17E331CF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F5F4-A341-4C7A-BF23-C223F286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4FFA-7356-466A-B98B-415916C5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99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B09-DAF4-4D26-9C10-FCAE868D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1BFD9-073C-4E72-B64E-ABA2F3E5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56A6-3012-47A5-9A2B-60FD2EC51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E547C-2DC2-44B1-81E8-A2263F74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9F113-2950-4006-8B0E-49590C312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E91FA-D2E3-4E75-9430-725BD07E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E62116-1A06-4B52-9D94-A3DB423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ED293-85D1-45CA-8355-C962BC2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922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0EED-9ABD-41F1-91B7-48EF53EF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13893-6308-4AD4-AC46-CFF572A7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47E53-ADF9-4018-B285-484F72F9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3C219-E152-4244-AE18-605F18F2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27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0B1C-E878-4EE5-A7AB-99644AE0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9EEA-E54A-4490-AB82-22994E2B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F8B6-1EAF-4BC2-8D3C-1360FD6F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689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36BE-94DE-4C4F-A21F-00A6173A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D9E9-6224-4D3A-81A7-5BF43F53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74E44-04AE-4D8B-A314-CDEDC70EA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24548-1F98-4715-A6E6-59351A7F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56425-2DA8-4CC4-8D84-7A029A86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9C91-088B-41C6-B5E3-3C518F7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2946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35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D427-6A76-48C6-A08A-34E9A565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CC02E-BE6C-4762-83E0-F6DBF076D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9E11-425B-4B2F-963B-C8DD296B9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E335-8BB8-4C48-886F-B44D9794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56B3D-A38B-4C31-8330-B15B75E6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BE192-0B0A-4223-91C9-53A3E23C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34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98DD-7F4A-40D3-9973-AA190CB9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8E8B1-44BC-47A1-BEC1-754BB2587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D777B-13B5-4925-9B95-DEBAEDDD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770E3-0502-44FD-B205-C8E4D27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786BC-051F-4000-8CD1-00D1EE4F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225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AD344-F9C6-48B2-AB21-A4CFADED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D109-A35E-41DB-A30C-37134768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B03B7-2893-4141-9121-F71A274A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27/08/2023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260-9862-4D60-AAB5-30BDAA6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2093-BD57-43CB-A839-D44D37F7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7166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CC0A-D042-4CA8-05D4-5E03E181D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5B727-A22B-970F-A1D6-D40D5067F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25371-A9C2-A7DE-2687-147B3BBA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08308-7D9D-031C-1A8A-9383D417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0DE2-0A07-3110-1A58-A3461A23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1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417E-C5D8-7E72-689B-0C0A7F7EA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1E4-41E1-3932-9D70-972C2B45B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49AB3-D212-681C-9140-9C25662E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7D49-1885-3D08-65FC-6EBC84CC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E0DC4-5828-80C4-C00D-164BE0DB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3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4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5287-7419-F68B-CC98-555F92AE6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47E-BCBE-EA35-6B72-43C8766DE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B10DB-6A69-694C-9D89-12AD082ED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C96C6-DEF3-50B3-00D5-799F8022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72166-3FDF-5642-D619-F9A2669E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FDA1B-8F05-2B3D-AC3E-8B00269B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0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EA5F-F3F4-F4AD-9B8E-CB056B3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67FC-A37D-EA8F-B55A-9590F28BC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40D17-7DA2-C273-75EA-1747E6E52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E457EF-7B25-55AB-073E-8C620B805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73CFD9-E3F3-63EA-5428-00494CD30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931060-B49D-4470-089C-B045C66E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EBDC0-D2A9-4263-C08E-F35A46DF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BF3A2-A77F-198A-A326-2242D0DF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4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FAE84-DC6B-2265-134A-AF4DF22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84D31-64F5-C98C-0B5B-A74760AD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F64E0-F2D1-B0F4-1B6A-8ED56959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C09B9-D718-DE5D-28EE-B4D29C10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8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63E371-F27A-EBA3-4C8C-01AD998C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373A8F-7F14-27DD-D06F-D819844C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0B75B-6B55-A85F-C39C-E12F6010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44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6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572B-BD41-B68F-13C9-492F732F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E59FF-D5A6-5107-8B69-A6A45F4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519D4-CF36-CCA4-9827-3B00F23C1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22E79-2ACE-26B4-00FC-172868F5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5F1F9-10AF-060B-92DB-5FF69E1C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FA855-AFE0-8034-696A-05FE37A5B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0EC2-85A4-CD79-94A8-201B3DED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71886-3C9A-D577-BF2A-1D0DF9082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988E9-ABAF-E4B9-C8C3-1C421CCBD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9F188-744E-E946-147A-2DF078E0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94A8C-1155-AA17-504B-BA0681D5F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42148-9A93-F7D1-ADA4-898DACEE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1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AA321-CA42-D0F6-49AF-031EC990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EB2CB-1454-EABF-52DC-A08700C63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27D1C-AC8D-48DB-6416-0C9314CC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6F8FB-0F8D-A45B-350E-D5175219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2B8F3-FDFF-715B-DE35-D4E7B329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1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9FC2F3-8E0D-A8C1-4F07-0071006A2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4A65-083F-AEA9-74A7-E771AD37B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DD509-880D-F855-8BB7-CC3589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B0FDD-20BF-8716-00AF-22D7AFC9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0961-B02A-1C67-8CC3-8721FE44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5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51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31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2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9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6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7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886D60-212C-4634-8F55-A6168EBEA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917901-4DAD-479F-AC91-A6C040FDE2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56"/>
          <a:stretch/>
        </p:blipFill>
        <p:spPr>
          <a:xfrm>
            <a:off x="1896437" y="3030408"/>
            <a:ext cx="2457528" cy="14673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CEC63E-D8F3-4C99-8C19-E063B504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5" t="19153" b="9518"/>
          <a:stretch/>
        </p:blipFill>
        <p:spPr>
          <a:xfrm>
            <a:off x="7604077" y="496350"/>
            <a:ext cx="1307532" cy="21746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09A0A1A-3E3F-4AED-9628-14DCACFFF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7" r="44843" b="72394"/>
          <a:stretch/>
        </p:blipFill>
        <p:spPr>
          <a:xfrm>
            <a:off x="486737" y="337983"/>
            <a:ext cx="1409700" cy="124378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C004E-AD01-4F78-ABDE-9B7C848E6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72" r="64944" b="1"/>
          <a:stretch/>
        </p:blipFill>
        <p:spPr>
          <a:xfrm>
            <a:off x="1478981" y="4875550"/>
            <a:ext cx="1492819" cy="51607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D498764-D0B4-4CE1-B2DE-28CD4D512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35624" r="65269" b="16247"/>
          <a:stretch/>
        </p:blipFill>
        <p:spPr>
          <a:xfrm>
            <a:off x="486737" y="1863926"/>
            <a:ext cx="1307531" cy="14673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7D7116D-6EC5-4445-A13C-44D3069C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55122"/>
          <a:stretch/>
        </p:blipFill>
        <p:spPr>
          <a:xfrm>
            <a:off x="5600700" y="1154777"/>
            <a:ext cx="1586414" cy="124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164390C-D9DF-409B-AD4A-7289955FD0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625" y="-175364"/>
            <a:ext cx="12764022" cy="729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2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41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F4B81F-CCC5-46C2-98C1-00FB73C41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BA94F2-D9F8-4D39-ADA4-FBF72E0BA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E41B1B-EF45-46AC-BBF5-6C045113B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1A46D6-0061-4710-98A0-16F4DB3591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FE9F93-29DB-4730-ABE9-1B15D2A30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449A7D-2752-43D6-8D1C-AC98F6EE0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0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EA2FA4-D6CE-4E9D-9F10-87CB63BB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ED88A9-BB68-47D1-BDD4-4D3E349A9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12D5E76-95D7-4717-A287-E8205C52A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9A68780-7A9E-403A-BD27-2D8CD8F7C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60DD142-7C9A-40BB-94B3-210C9525D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68AEB4E-58EB-4358-9C9A-482824CD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DA68164-6B5F-470F-BDE6-61EF458F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C245D26-C8B6-4B7C-B98E-433A35822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0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9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0A9245-4D5B-4EB0-822A-ECFFED97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994C97D-18A3-4550-8EC0-B0802758DF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5EAA9E-7B4E-44FF-A161-22D02AA0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E5CA654-8E96-47A9-85BE-C95151546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9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C29D64-043E-44ED-96E1-F7D7722C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4A073B-0D4A-44BC-A5E8-2D87CC01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DAEC1A-1515-46A2-9F8D-B412C230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B3B24AF-6035-4C63-A092-733A8B55C5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2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D1571C-925A-4F64-8BDD-D3A384801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8332BF-D4EC-45AE-A722-9BA446395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600AD03-D9C7-43D3-A949-7366BBB2A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528720-1D56-4A62-B1D3-E1B48416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31534B-DF0C-4AC5-83ED-44BC4F89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A961BC-CAF6-4FB8-A723-D4A178D9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9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AEB641-0379-488D-A44B-89D10C60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F49C221-5C75-44F4-9B5A-F58BFA50B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FB78AD-A659-4619-91FB-90A88B333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F2E621A-99C1-4617-9CD5-BD78B4581C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FE8D60-BBD6-40D5-B910-567D47995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15359C9-5470-4F7A-89DD-FB63F2CC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77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F03C4-8CB9-463D-B601-89A585F82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96ED78-330B-4A73-8815-84140D7AF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1AE190-6D9F-4F81-928C-459A24A6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6DC83A-D99C-4590-B354-D31E3458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02DC11-F631-4182-A97B-9615BBA81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4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5D65253-AB9D-409E-8BA3-4838BCBBC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2FD55C-19D8-44DD-8CA4-83C9DB912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427B5C-AC9F-4DA4-8DC5-D4D7F71250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0BB1A6-71B0-4294-931D-1E23515D1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8041B9-9C47-4458-8817-AD7A311FC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47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28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52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4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53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9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93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59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54129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973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974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17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74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190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69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41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6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15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26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87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2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18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46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18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63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51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42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66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91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13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37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310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30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19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38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548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9D3072D-544F-4639-AE34-E4B8E6A73AA7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5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165634" y="1183840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13"/>
          <p:cNvSpPr/>
          <p:nvPr/>
        </p:nvSpPr>
        <p:spPr>
          <a:xfrm flipH="1">
            <a:off x="223948" y="48203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13"/>
          <p:cNvSpPr/>
          <p:nvPr/>
        </p:nvSpPr>
        <p:spPr>
          <a:xfrm>
            <a:off x="10796952" y="116802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0" name="Google Shape;420;p13"/>
          <p:cNvSpPr/>
          <p:nvPr/>
        </p:nvSpPr>
        <p:spPr>
          <a:xfrm>
            <a:off x="10082426" y="904646"/>
            <a:ext cx="1743580" cy="61128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882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1645603-8C61-FC2F-1243-F4FB09FE7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2D0B430-4D70-FA83-2F96-C997B5EDA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8C639CA-7306-C1A4-E0A2-3D6A1DD4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D4D9C21-55B4-0068-B83F-D8002C07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5C46EED-6699-2F20-1D87-7C82FF65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6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AC6134D-A2A1-2A6B-3808-8AFAD7BF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EDDC637-5638-AF20-88E3-B74DBB5D6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2550FF9-71AF-517E-5B87-7C1534B8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51B712F-7460-6F32-BB1D-51B8807A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C49FDE8-EE5A-CD21-079A-620EC96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6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52D7EA-6AB5-BD15-0D6D-0D3A0BA3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75243A7-795C-C77D-D611-39BFB1E0B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44D47D3-314B-A128-A2C2-EB706970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BDE231C-C1B0-D391-8D34-8DC658C3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CA71F8A-B40F-CD08-3F62-820B6248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0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D388E3-4968-CFF3-BBD5-A6EBB263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53D0290-AB45-DCEA-3686-4CCEB73EB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E603886-FCFC-ACB4-E465-9345D2B3C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0009509-9046-DFF7-DBE4-94D39CCB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2B1BE0F-EC15-F79C-DBEE-CD86EB75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9D0E821-536C-3E37-20E1-EC096D1A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2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989259-FAC0-BB01-F3B1-EF1B9D4D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F7CEFC2-EC52-FD59-0219-9AEF123D2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F9E8128-C74B-263F-8E42-B2F7FCF8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F515A402-317F-37DE-83E6-BCA510D0C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D2DC4615-CAE8-EEB8-F54E-0EB899B67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B151C40-9D78-878E-DCF2-C4C60019D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0637635-32CF-B230-B21B-29E5153E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F36475F-FAB9-BCD3-4F1B-F234D06D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2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34654D1-A50B-590F-F55E-7CE30CF0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F01568A-3D65-3764-DBE3-800EDA6A5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002BFD8-1FB9-B5C5-4338-44620C8FF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B309E3E-CDAF-74E9-5D6E-9DA95A0A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4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2FC71415-47CB-3C9D-4F8D-4C6EDE79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B6C3D3D6-C2CE-CB6A-2BC2-641BB687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6FDD683-F8B2-C85F-21B5-4F0CD1B5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7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67E40EA-2603-9F4A-239D-03D858150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D8CC8FC-AA18-D750-CB92-8A9AE27E5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B920F3E-73D9-93A1-1ACF-506EE3611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9ED8A64-98BB-3460-36F1-2B9608FC4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CECA9D3-3389-9902-1B2D-8A9A35818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351A92C-7BFA-D901-4467-C7813681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4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B8D570-384D-F9EF-506E-108F31DA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4EB1D58-934D-E750-9329-0880D56F9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CA57721-7805-2268-384D-2121AD5F8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8E3CA5-42A1-6CA6-C021-181884480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F2C1217-B312-046E-928E-50BC98F5C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3BF6503-B679-F0B4-BCA3-7B9D13C4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9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410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FAD890-4248-47B2-AF9F-2F903AD11C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79680" y="0"/>
            <a:ext cx="13143129" cy="74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8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9Slide.vn - 2019">
            <a:extLst>
              <a:ext uri="{FF2B5EF4-FFF2-40B4-BE49-F238E27FC236}">
                <a16:creationId xmlns:a16="http://schemas.microsoft.com/office/drawing/2014/main" id="{B8787400-E5A6-4CDE-9011-899AE14CCAE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21375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9Slide.vn - 2019">
            <a:extLst>
              <a:ext uri="{FF2B5EF4-FFF2-40B4-BE49-F238E27FC236}">
                <a16:creationId xmlns:a16="http://schemas.microsoft.com/office/drawing/2014/main" id="{4C6B60B6-4A0A-4558-ADEC-09435678277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997B5FA-0921-464F-AAE1-844C04324D75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 panose="020B0503020204020204" pitchFamily="34" charset="-122"/>
              </a:rPr>
              <a:pPr>
                <a:buClrTx/>
                <a:buFontTx/>
                <a:buNone/>
              </a:pPr>
              <a:t>2023/8/27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 panose="020B0503020204020204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565CE74E-AB26-4998-AD42-012C4C1AD07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 panose="020B0503020204020204" pitchFamily="34" charset="-122"/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917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3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9Slide.vn - 2019">
            <a:extLst>
              <a:ext uri="{FF2B5EF4-FFF2-40B4-BE49-F238E27FC236}">
                <a16:creationId xmlns:a16="http://schemas.microsoft.com/office/drawing/2014/main" id="{3FF1F5FA-A4CB-4522-9C37-01AAA5B3F27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72896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5855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53B6BB38-EFB0-4CC1-84F0-E3C2CB2F2A7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27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479EBDA-21E0-25BA-9FBF-8FFA5168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2C27F80-2D3C-0024-325E-3F2E6FD5F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7E565C7-EEC4-3801-A452-7A24933EB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D3017-C9EE-40A3-919E-E766EDC3D7CB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2F62378-D0B9-A50F-5166-33E0F6B4B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010C01-6546-DD63-541F-7B1C5E537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8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openxmlformats.org/officeDocument/2006/relationships/image" Target="../media/image3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65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svg"/><Relationship Id="rId3" Type="http://schemas.openxmlformats.org/officeDocument/2006/relationships/image" Target="../media/image68.jpeg"/><Relationship Id="rId7" Type="http://schemas.openxmlformats.org/officeDocument/2006/relationships/image" Target="../media/image72.sv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71.png"/><Relationship Id="rId11" Type="http://schemas.openxmlformats.org/officeDocument/2006/relationships/image" Target="../media/image76.svg"/><Relationship Id="rId5" Type="http://schemas.openxmlformats.org/officeDocument/2006/relationships/image" Target="../media/image70.sv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svg"/><Relationship Id="rId14" Type="http://schemas.openxmlformats.org/officeDocument/2006/relationships/image" Target="../media/image60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openxmlformats.org/officeDocument/2006/relationships/image" Target="../media/image3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7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4.png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2.xml"/><Relationship Id="rId6" Type="http://schemas.microsoft.com/office/2007/relationships/hdphoto" Target="../media/hdphoto7.wdp"/><Relationship Id="rId11" Type="http://schemas.openxmlformats.org/officeDocument/2006/relationships/image" Target="../media/image85.png"/><Relationship Id="rId5" Type="http://schemas.openxmlformats.org/officeDocument/2006/relationships/image" Target="../media/image82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88.png"/><Relationship Id="rId4" Type="http://schemas.microsoft.com/office/2007/relationships/hdphoto" Target="../media/hdphoto10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92.xml"/><Relationship Id="rId6" Type="http://schemas.microsoft.com/office/2007/relationships/hdphoto" Target="../media/hdphoto11.wdp"/><Relationship Id="rId5" Type="http://schemas.openxmlformats.org/officeDocument/2006/relationships/image" Target="../media/image91.png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88.png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88.png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92.xml"/><Relationship Id="rId6" Type="http://schemas.microsoft.com/office/2007/relationships/hdphoto" Target="../media/hdphoto11.wdp"/><Relationship Id="rId5" Type="http://schemas.openxmlformats.org/officeDocument/2006/relationships/image" Target="../media/image91.png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2.xml"/><Relationship Id="rId4" Type="http://schemas.microsoft.com/office/2007/relationships/hdphoto" Target="../media/hdphoto1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92.xml"/><Relationship Id="rId4" Type="http://schemas.microsoft.com/office/2007/relationships/hdphoto" Target="../media/hdphoto13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97.png"/><Relationship Id="rId5" Type="http://schemas.microsoft.com/office/2007/relationships/hdphoto" Target="../media/hdphoto14.wdp"/><Relationship Id="rId4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9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92.xml"/><Relationship Id="rId6" Type="http://schemas.microsoft.com/office/2007/relationships/hdphoto" Target="../media/hdphoto7.wdp"/><Relationship Id="rId5" Type="http://schemas.openxmlformats.org/officeDocument/2006/relationships/image" Target="../media/image82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openxmlformats.org/officeDocument/2006/relationships/image" Target="../media/image3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openxmlformats.org/officeDocument/2006/relationships/image" Target="../media/image3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4.png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jp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5280EFAA-BA98-4F89-A0DA-896FEC1E8B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r="2969"/>
          <a:stretch/>
        </p:blipFill>
        <p:spPr>
          <a:xfrm rot="5400000">
            <a:off x="2667000" y="-2666999"/>
            <a:ext cx="6858000" cy="12192000"/>
          </a:xfrm>
          <a:prstGeom prst="rect">
            <a:avLst/>
          </a:prstGeom>
        </p:spPr>
      </p:pic>
      <p:pic>
        <p:nvPicPr>
          <p:cNvPr id="3" name="图片 20">
            <a:extLst>
              <a:ext uri="{FF2B5EF4-FFF2-40B4-BE49-F238E27FC236}">
                <a16:creationId xmlns:a16="http://schemas.microsoft.com/office/drawing/2014/main" id="{9512F3A2-2E76-4B91-A52F-1ECFF7D09F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95"/>
          <a:stretch/>
        </p:blipFill>
        <p:spPr>
          <a:xfrm>
            <a:off x="883599" y="273050"/>
            <a:ext cx="10424802" cy="6311900"/>
          </a:xfrm>
          <a:prstGeom prst="rect">
            <a:avLst/>
          </a:prstGeom>
        </p:spPr>
      </p:pic>
      <p:pic>
        <p:nvPicPr>
          <p:cNvPr id="4" name="图片 30">
            <a:extLst>
              <a:ext uri="{FF2B5EF4-FFF2-40B4-BE49-F238E27FC236}">
                <a16:creationId xmlns:a16="http://schemas.microsoft.com/office/drawing/2014/main" id="{9000342A-A045-4F46-81ED-13168E1190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6" t="63692" r="-1198" b="22414"/>
          <a:stretch/>
        </p:blipFill>
        <p:spPr>
          <a:xfrm>
            <a:off x="5842000" y="3432997"/>
            <a:ext cx="3771900" cy="1028700"/>
          </a:xfrm>
          <a:custGeom>
            <a:avLst/>
            <a:gdLst>
              <a:gd name="connsiteX0" fmla="*/ 3683182 w 3771900"/>
              <a:gd name="connsiteY0" fmla="*/ 0 h 1028700"/>
              <a:gd name="connsiteX1" fmla="*/ 3771900 w 3771900"/>
              <a:gd name="connsiteY1" fmla="*/ 0 h 1028700"/>
              <a:gd name="connsiteX2" fmla="*/ 3771900 w 3771900"/>
              <a:gd name="connsiteY2" fmla="*/ 1028700 h 1028700"/>
              <a:gd name="connsiteX3" fmla="*/ 0 w 3771900"/>
              <a:gd name="connsiteY3" fmla="*/ 1028700 h 1028700"/>
              <a:gd name="connsiteX4" fmla="*/ 0 w 3771900"/>
              <a:gd name="connsiteY4" fmla="*/ 914400 h 1028700"/>
              <a:gd name="connsiteX5" fmla="*/ 3683182 w 3771900"/>
              <a:gd name="connsiteY5" fmla="*/ 914400 h 1028700"/>
              <a:gd name="connsiteX6" fmla="*/ 3683182 w 3771900"/>
              <a:gd name="connsiteY6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1900" h="1028700">
                <a:moveTo>
                  <a:pt x="3683182" y="0"/>
                </a:moveTo>
                <a:lnTo>
                  <a:pt x="3771900" y="0"/>
                </a:lnTo>
                <a:lnTo>
                  <a:pt x="3771900" y="1028700"/>
                </a:lnTo>
                <a:lnTo>
                  <a:pt x="0" y="1028700"/>
                </a:lnTo>
                <a:lnTo>
                  <a:pt x="0" y="914400"/>
                </a:lnTo>
                <a:lnTo>
                  <a:pt x="3683182" y="914400"/>
                </a:lnTo>
                <a:lnTo>
                  <a:pt x="3683182" y="0"/>
                </a:lnTo>
                <a:close/>
              </a:path>
            </a:pathLst>
          </a:cu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" name="图片 19">
            <a:extLst>
              <a:ext uri="{FF2B5EF4-FFF2-40B4-BE49-F238E27FC236}">
                <a16:creationId xmlns:a16="http://schemas.microsoft.com/office/drawing/2014/main" id="{12E5A3E9-2099-4F69-B6D2-3F88469E62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6434">
            <a:off x="9684175" y="267537"/>
            <a:ext cx="2084414" cy="2084414"/>
          </a:xfrm>
          <a:prstGeom prst="rect">
            <a:avLst/>
          </a:prstGeom>
        </p:spPr>
      </p:pic>
      <p:pic>
        <p:nvPicPr>
          <p:cNvPr id="6" name="图片 46">
            <a:extLst>
              <a:ext uri="{FF2B5EF4-FFF2-40B4-BE49-F238E27FC236}">
                <a16:creationId xmlns:a16="http://schemas.microsoft.com/office/drawing/2014/main" id="{1325A9C4-E106-4C06-8F77-4A69B1AF0A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" t="11698" r="55340" b="66795"/>
          <a:stretch>
            <a:fillRect/>
          </a:stretch>
        </p:blipFill>
        <p:spPr>
          <a:xfrm>
            <a:off x="10233099" y="3256681"/>
            <a:ext cx="1635365" cy="883698"/>
          </a:xfrm>
          <a:custGeom>
            <a:avLst/>
            <a:gdLst>
              <a:gd name="connsiteX0" fmla="*/ 0 w 1950708"/>
              <a:gd name="connsiteY0" fmla="*/ 0 h 1054100"/>
              <a:gd name="connsiteX1" fmla="*/ 1950708 w 1950708"/>
              <a:gd name="connsiteY1" fmla="*/ 0 h 1054100"/>
              <a:gd name="connsiteX2" fmla="*/ 1950708 w 1950708"/>
              <a:gd name="connsiteY2" fmla="*/ 1054100 h 1054100"/>
              <a:gd name="connsiteX3" fmla="*/ 0 w 1950708"/>
              <a:gd name="connsiteY3" fmla="*/ 1054100 h 1054100"/>
              <a:gd name="connsiteX4" fmla="*/ 0 w 1950708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08" h="1054100">
                <a:moveTo>
                  <a:pt x="0" y="0"/>
                </a:moveTo>
                <a:lnTo>
                  <a:pt x="1950708" y="0"/>
                </a:lnTo>
                <a:lnTo>
                  <a:pt x="1950708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51">
            <a:extLst>
              <a:ext uri="{FF2B5EF4-FFF2-40B4-BE49-F238E27FC236}">
                <a16:creationId xmlns:a16="http://schemas.microsoft.com/office/drawing/2014/main" id="{614A7971-49E5-4DEE-865D-9BF857A269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25" y="2428569"/>
            <a:ext cx="5051094" cy="5051094"/>
          </a:xfrm>
          <a:prstGeom prst="rect">
            <a:avLst/>
          </a:prstGeom>
        </p:spPr>
      </p:pic>
      <p:pic>
        <p:nvPicPr>
          <p:cNvPr id="8" name="图片 59">
            <a:extLst>
              <a:ext uri="{FF2B5EF4-FFF2-40B4-BE49-F238E27FC236}">
                <a16:creationId xmlns:a16="http://schemas.microsoft.com/office/drawing/2014/main" id="{2DB0F56E-7A9D-4BC7-9DA2-9D6B58ACDE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992" y="5895930"/>
            <a:ext cx="2324100" cy="961344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B7333CFD-DAE7-4732-9513-52D28D8C37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5" y="1948734"/>
            <a:ext cx="4909266" cy="4909266"/>
          </a:xfrm>
          <a:prstGeom prst="rect">
            <a:avLst/>
          </a:prstGeom>
        </p:spPr>
      </p:pic>
      <p:sp>
        <p:nvSpPr>
          <p:cNvPr id="11" name="文本框 15">
            <a:extLst>
              <a:ext uri="{FF2B5EF4-FFF2-40B4-BE49-F238E27FC236}">
                <a16:creationId xmlns:a16="http://schemas.microsoft.com/office/drawing/2014/main" id="{672D1DBF-E920-4B3F-8AD1-09054CE1AA8E}"/>
              </a:ext>
            </a:extLst>
          </p:cNvPr>
          <p:cNvSpPr txBox="1"/>
          <p:nvPr/>
        </p:nvSpPr>
        <p:spPr>
          <a:xfrm>
            <a:off x="1826451" y="7354215"/>
            <a:ext cx="76191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sng" strike="noStrike" kern="1200" cap="none" spc="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cs"/>
                <a:sym typeface="+mn-ea"/>
              </a:rPr>
              <a:t>Chủ</a:t>
            </a:r>
            <a:r>
              <a:rPr kumimoji="0" lang="en-US" altLang="zh-CN" sz="6600" b="1" i="0" u="sng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cs"/>
                <a:sym typeface="+mn-ea"/>
              </a:rPr>
              <a:t> đề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ea"/>
                <a:sym typeface="+mn-ea"/>
              </a:rPr>
              <a:t>AN TOÀN TRONG CUỘC SỐNG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ea"/>
                <a:sym typeface="+mn-ea"/>
              </a:rPr>
              <a:t>TUẦN 5</a:t>
            </a:r>
            <a:endParaRPr kumimoji="0" lang="zh-CN" altLang="en-US" sz="60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rgbClr val="FB9711"/>
                </a:outerShdw>
              </a:effectLst>
              <a:uLnTx/>
              <a:uFillTx/>
              <a:latin typeface="#9Slide07 SVNAdam Gorry" panose="02040603050506020204" pitchFamily="18" charset="0"/>
              <a:ea typeface="字魂162号-元气酪酪体" panose="00000500000000000000" pitchFamily="2" charset="-122"/>
              <a:cs typeface="+mn-ea"/>
              <a:sym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F1A86-A247-5531-F235-A0CBA3D34F76}"/>
              </a:ext>
            </a:extLst>
          </p:cNvPr>
          <p:cNvSpPr txBox="1"/>
          <p:nvPr/>
        </p:nvSpPr>
        <p:spPr>
          <a:xfrm>
            <a:off x="3245371" y="220403"/>
            <a:ext cx="619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280F71-494C-7A5E-8E22-5AB91BC702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5870" y="1282780"/>
            <a:ext cx="5779509" cy="1072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A2992A-CB35-5323-F1FC-C81FAB8542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22287" y="2353349"/>
            <a:ext cx="7242676" cy="20179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C8FEDE-2113-6E49-0F96-68A036A460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750659">
            <a:off x="1713640" y="1647011"/>
            <a:ext cx="2249619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1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>
            <a:extLst>
              <a:ext uri="{FF2B5EF4-FFF2-40B4-BE49-F238E27FC236}">
                <a16:creationId xmlns:a16="http://schemas.microsoft.com/office/drawing/2014/main" id="{8F2BF311-872A-47F2-8982-B09F9C192A19}"/>
              </a:ext>
            </a:extLst>
          </p:cNvPr>
          <p:cNvGrpSpPr/>
          <p:nvPr/>
        </p:nvGrpSpPr>
        <p:grpSpPr>
          <a:xfrm>
            <a:off x="74930" y="0"/>
            <a:ext cx="11744960" cy="6431280"/>
            <a:chOff x="0" y="0"/>
            <a:chExt cx="18496" cy="10128"/>
          </a:xfrm>
        </p:grpSpPr>
        <p:sp>
          <p:nvSpPr>
            <p:cNvPr id="3" name="矩形 17">
              <a:extLst>
                <a:ext uri="{FF2B5EF4-FFF2-40B4-BE49-F238E27FC236}">
                  <a16:creationId xmlns:a16="http://schemas.microsoft.com/office/drawing/2014/main" id="{B9DD474D-7516-4C04-8A33-A7BE544131AB}"/>
                </a:ext>
              </a:extLst>
            </p:cNvPr>
            <p:cNvSpPr/>
            <p:nvPr userDrawn="1"/>
          </p:nvSpPr>
          <p:spPr>
            <a:xfrm>
              <a:off x="704" y="672"/>
              <a:ext cx="17793" cy="9456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8100">
              <a:solidFill>
                <a:srgbClr val="19A1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字魂64号-萌趣软糖体"/>
                <a:cs typeface="+mn-cs"/>
              </a:endParaRPr>
            </a:p>
          </p:txBody>
        </p:sp>
        <p:pic>
          <p:nvPicPr>
            <p:cNvPr id="4" name="图片 6" descr="43">
              <a:extLst>
                <a:ext uri="{FF2B5EF4-FFF2-40B4-BE49-F238E27FC236}">
                  <a16:creationId xmlns:a16="http://schemas.microsoft.com/office/drawing/2014/main" id="{EC728840-925A-45B5-B5F6-AC4CB0301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60" cy="303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01C2C33-C530-EA08-1757-E2A8B827C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587" y="966787"/>
            <a:ext cx="5100638" cy="50290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B8D3952-B604-62AD-3DB2-7D001D89B0A3}"/>
              </a:ext>
            </a:extLst>
          </p:cNvPr>
          <p:cNvSpPr/>
          <p:nvPr/>
        </p:nvSpPr>
        <p:spPr>
          <a:xfrm>
            <a:off x="6010274" y="4476750"/>
            <a:ext cx="1152525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Đi</a:t>
            </a:r>
            <a:r>
              <a:rPr lang="en-US" sz="2400" b="1" dirty="0"/>
              <a:t> </a:t>
            </a:r>
            <a:r>
              <a:rPr lang="en-US" sz="2400" b="1" dirty="0" err="1"/>
              <a:t>học</a:t>
            </a:r>
            <a:endParaRPr lang="en-US" sz="24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0CF251-7870-178B-C5B2-497C815CEA41}"/>
              </a:ext>
            </a:extLst>
          </p:cNvPr>
          <p:cNvSpPr/>
          <p:nvPr/>
        </p:nvSpPr>
        <p:spPr>
          <a:xfrm>
            <a:off x="7619999" y="2714625"/>
            <a:ext cx="1304926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Làm</a:t>
            </a:r>
            <a:r>
              <a:rPr lang="en-US" sz="2400" b="1" dirty="0"/>
              <a:t>  BTVN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99D9701-6C3E-221A-83B5-2840D1590CD1}"/>
              </a:ext>
            </a:extLst>
          </p:cNvPr>
          <p:cNvSpPr/>
          <p:nvPr/>
        </p:nvSpPr>
        <p:spPr>
          <a:xfrm>
            <a:off x="7143749" y="3838575"/>
            <a:ext cx="1838326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Kiểm</a:t>
            </a:r>
            <a:r>
              <a:rPr lang="en-US" sz="2400" b="1" dirty="0"/>
              <a:t> </a:t>
            </a:r>
            <a:r>
              <a:rPr lang="en-US" sz="2400" b="1" dirty="0" err="1"/>
              <a:t>tra</a:t>
            </a:r>
            <a:r>
              <a:rPr lang="en-US" sz="2400" b="1" dirty="0"/>
              <a:t> </a:t>
            </a:r>
            <a:r>
              <a:rPr lang="en-US" sz="2400" b="1" dirty="0" err="1"/>
              <a:t>bài</a:t>
            </a:r>
            <a:r>
              <a:rPr lang="en-US" sz="2400" b="1" dirty="0"/>
              <a:t> </a:t>
            </a:r>
            <a:r>
              <a:rPr lang="en-US" sz="2400" b="1" dirty="0" err="1"/>
              <a:t>cũ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4206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>
            <a:extLst>
              <a:ext uri="{FF2B5EF4-FFF2-40B4-BE49-F238E27FC236}">
                <a16:creationId xmlns:a16="http://schemas.microsoft.com/office/drawing/2014/main" id="{8F2BF311-872A-47F2-8982-B09F9C192A19}"/>
              </a:ext>
            </a:extLst>
          </p:cNvPr>
          <p:cNvGrpSpPr/>
          <p:nvPr/>
        </p:nvGrpSpPr>
        <p:grpSpPr>
          <a:xfrm>
            <a:off x="74930" y="0"/>
            <a:ext cx="11744960" cy="6431280"/>
            <a:chOff x="0" y="0"/>
            <a:chExt cx="18496" cy="10128"/>
          </a:xfrm>
        </p:grpSpPr>
        <p:sp>
          <p:nvSpPr>
            <p:cNvPr id="3" name="矩形 17">
              <a:extLst>
                <a:ext uri="{FF2B5EF4-FFF2-40B4-BE49-F238E27FC236}">
                  <a16:creationId xmlns:a16="http://schemas.microsoft.com/office/drawing/2014/main" id="{B9DD474D-7516-4C04-8A33-A7BE544131AB}"/>
                </a:ext>
              </a:extLst>
            </p:cNvPr>
            <p:cNvSpPr/>
            <p:nvPr userDrawn="1"/>
          </p:nvSpPr>
          <p:spPr>
            <a:xfrm>
              <a:off x="704" y="672"/>
              <a:ext cx="17793" cy="9456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8100">
              <a:solidFill>
                <a:srgbClr val="19A1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字魂64号-萌趣软糖体"/>
                <a:cs typeface="+mn-cs"/>
              </a:endParaRPr>
            </a:p>
          </p:txBody>
        </p:sp>
        <p:pic>
          <p:nvPicPr>
            <p:cNvPr id="4" name="图片 6" descr="43">
              <a:extLst>
                <a:ext uri="{FF2B5EF4-FFF2-40B4-BE49-F238E27FC236}">
                  <a16:creationId xmlns:a16="http://schemas.microsoft.com/office/drawing/2014/main" id="{EC728840-925A-45B5-B5F6-AC4CB0301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60" cy="30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DD561B5-82D9-ADCB-3C8D-FCB253951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272" y="353813"/>
            <a:ext cx="4547353" cy="523201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3955186-B210-D2CE-E829-77EC4880D6CE}"/>
              </a:ext>
            </a:extLst>
          </p:cNvPr>
          <p:cNvSpPr/>
          <p:nvPr/>
        </p:nvSpPr>
        <p:spPr>
          <a:xfrm>
            <a:off x="6019799" y="4229100"/>
            <a:ext cx="1152525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Tập</a:t>
            </a:r>
            <a:r>
              <a:rPr lang="en-US" sz="2000" b="1" dirty="0"/>
              <a:t> </a:t>
            </a:r>
            <a:r>
              <a:rPr lang="en-US" sz="2000" b="1" dirty="0" err="1"/>
              <a:t>thể</a:t>
            </a:r>
            <a:r>
              <a:rPr lang="en-US" sz="2000" b="1" dirty="0"/>
              <a:t> </a:t>
            </a:r>
            <a:r>
              <a:rPr lang="en-US" sz="2000" b="1" dirty="0" err="1"/>
              <a:t>dục</a:t>
            </a:r>
            <a:endParaRPr lang="en-US" sz="2000" b="1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ABD19CD-95CE-392D-0014-3955C1F09039}"/>
              </a:ext>
            </a:extLst>
          </p:cNvPr>
          <p:cNvSpPr/>
          <p:nvPr/>
        </p:nvSpPr>
        <p:spPr>
          <a:xfrm>
            <a:off x="7096124" y="3600450"/>
            <a:ext cx="1190626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Vệ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cá</a:t>
            </a:r>
            <a:r>
              <a:rPr lang="en-US" b="1" dirty="0"/>
              <a:t> </a:t>
            </a:r>
            <a:r>
              <a:rPr lang="en-US" b="1" dirty="0" err="1"/>
              <a:t>nhân</a:t>
            </a:r>
            <a:endParaRPr lang="en-US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997D411-F6DC-93CC-78B3-2E9A2F04DCA4}"/>
              </a:ext>
            </a:extLst>
          </p:cNvPr>
          <p:cNvSpPr/>
          <p:nvPr/>
        </p:nvSpPr>
        <p:spPr>
          <a:xfrm>
            <a:off x="7524749" y="2590800"/>
            <a:ext cx="1190626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Ăn</a:t>
            </a:r>
            <a:r>
              <a:rPr lang="en-US" sz="2000" b="1" dirty="0"/>
              <a:t> </a:t>
            </a:r>
            <a:r>
              <a:rPr lang="en-US" sz="2000" b="1" dirty="0" err="1"/>
              <a:t>sáng</a:t>
            </a:r>
            <a:endParaRPr lang="en-US" sz="20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5DB280-CF89-D387-1255-EF8EBDB78E85}"/>
              </a:ext>
            </a:extLst>
          </p:cNvPr>
          <p:cNvSpPr/>
          <p:nvPr/>
        </p:nvSpPr>
        <p:spPr>
          <a:xfrm>
            <a:off x="7191374" y="1438275"/>
            <a:ext cx="1190626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Đi</a:t>
            </a:r>
            <a:r>
              <a:rPr lang="en-US" sz="2000" b="1" dirty="0"/>
              <a:t> </a:t>
            </a:r>
            <a:r>
              <a:rPr lang="en-US" sz="2000" b="1" dirty="0" err="1"/>
              <a:t>học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1895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>
            <a:extLst>
              <a:ext uri="{FF2B5EF4-FFF2-40B4-BE49-F238E27FC236}">
                <a16:creationId xmlns:a16="http://schemas.microsoft.com/office/drawing/2014/main" id="{8F2BF311-872A-47F2-8982-B09F9C192A19}"/>
              </a:ext>
            </a:extLst>
          </p:cNvPr>
          <p:cNvGrpSpPr/>
          <p:nvPr/>
        </p:nvGrpSpPr>
        <p:grpSpPr>
          <a:xfrm>
            <a:off x="0" y="0"/>
            <a:ext cx="11744960" cy="6431280"/>
            <a:chOff x="0" y="0"/>
            <a:chExt cx="18496" cy="10128"/>
          </a:xfrm>
        </p:grpSpPr>
        <p:sp>
          <p:nvSpPr>
            <p:cNvPr id="3" name="矩形 17">
              <a:extLst>
                <a:ext uri="{FF2B5EF4-FFF2-40B4-BE49-F238E27FC236}">
                  <a16:creationId xmlns:a16="http://schemas.microsoft.com/office/drawing/2014/main" id="{B9DD474D-7516-4C04-8A33-A7BE544131AB}"/>
                </a:ext>
              </a:extLst>
            </p:cNvPr>
            <p:cNvSpPr/>
            <p:nvPr userDrawn="1"/>
          </p:nvSpPr>
          <p:spPr>
            <a:xfrm>
              <a:off x="704" y="672"/>
              <a:ext cx="17793" cy="9456"/>
            </a:xfrm>
            <a:custGeom>
              <a:avLst/>
              <a:gdLst>
                <a:gd name="connsiteX0" fmla="*/ 0 w 8217127"/>
                <a:gd name="connsiteY0" fmla="*/ 0 h 2082968"/>
                <a:gd name="connsiteX1" fmla="*/ 438247 w 8217127"/>
                <a:gd name="connsiteY1" fmla="*/ 0 h 2082968"/>
                <a:gd name="connsiteX2" fmla="*/ 1205179 w 8217127"/>
                <a:gd name="connsiteY2" fmla="*/ 0 h 2082968"/>
                <a:gd name="connsiteX3" fmla="*/ 1807768 w 8217127"/>
                <a:gd name="connsiteY3" fmla="*/ 0 h 2082968"/>
                <a:gd name="connsiteX4" fmla="*/ 2492529 w 8217127"/>
                <a:gd name="connsiteY4" fmla="*/ 0 h 2082968"/>
                <a:gd name="connsiteX5" fmla="*/ 3341632 w 8217127"/>
                <a:gd name="connsiteY5" fmla="*/ 0 h 2082968"/>
                <a:gd name="connsiteX6" fmla="*/ 3862050 w 8217127"/>
                <a:gd name="connsiteY6" fmla="*/ 0 h 2082968"/>
                <a:gd name="connsiteX7" fmla="*/ 4628982 w 8217127"/>
                <a:gd name="connsiteY7" fmla="*/ 0 h 2082968"/>
                <a:gd name="connsiteX8" fmla="*/ 5149400 w 8217127"/>
                <a:gd name="connsiteY8" fmla="*/ 0 h 2082968"/>
                <a:gd name="connsiteX9" fmla="*/ 5834160 w 8217127"/>
                <a:gd name="connsiteY9" fmla="*/ 0 h 2082968"/>
                <a:gd name="connsiteX10" fmla="*/ 6601092 w 8217127"/>
                <a:gd name="connsiteY10" fmla="*/ 0 h 2082968"/>
                <a:gd name="connsiteX11" fmla="*/ 7039339 w 8217127"/>
                <a:gd name="connsiteY11" fmla="*/ 0 h 2082968"/>
                <a:gd name="connsiteX12" fmla="*/ 7477586 w 8217127"/>
                <a:gd name="connsiteY12" fmla="*/ 0 h 2082968"/>
                <a:gd name="connsiteX13" fmla="*/ 8217127 w 8217127"/>
                <a:gd name="connsiteY13" fmla="*/ 0 h 2082968"/>
                <a:gd name="connsiteX14" fmla="*/ 8217127 w 8217127"/>
                <a:gd name="connsiteY14" fmla="*/ 694323 h 2082968"/>
                <a:gd name="connsiteX15" fmla="*/ 8217127 w 8217127"/>
                <a:gd name="connsiteY15" fmla="*/ 1409475 h 2082968"/>
                <a:gd name="connsiteX16" fmla="*/ 8217127 w 8217127"/>
                <a:gd name="connsiteY16" fmla="*/ 2082968 h 2082968"/>
                <a:gd name="connsiteX17" fmla="*/ 7450195 w 8217127"/>
                <a:gd name="connsiteY17" fmla="*/ 2082968 h 2082968"/>
                <a:gd name="connsiteX18" fmla="*/ 6683263 w 8217127"/>
                <a:gd name="connsiteY18" fmla="*/ 2082968 h 2082968"/>
                <a:gd name="connsiteX19" fmla="*/ 5998503 w 8217127"/>
                <a:gd name="connsiteY19" fmla="*/ 2082968 h 2082968"/>
                <a:gd name="connsiteX20" fmla="*/ 5149400 w 8217127"/>
                <a:gd name="connsiteY20" fmla="*/ 2082968 h 2082968"/>
                <a:gd name="connsiteX21" fmla="*/ 4300296 w 8217127"/>
                <a:gd name="connsiteY21" fmla="*/ 2082968 h 2082968"/>
                <a:gd name="connsiteX22" fmla="*/ 3533365 w 8217127"/>
                <a:gd name="connsiteY22" fmla="*/ 2082968 h 2082968"/>
                <a:gd name="connsiteX23" fmla="*/ 2766433 w 8217127"/>
                <a:gd name="connsiteY23" fmla="*/ 2082968 h 2082968"/>
                <a:gd name="connsiteX24" fmla="*/ 1999501 w 8217127"/>
                <a:gd name="connsiteY24" fmla="*/ 2082968 h 2082968"/>
                <a:gd name="connsiteX25" fmla="*/ 1479083 w 8217127"/>
                <a:gd name="connsiteY25" fmla="*/ 2082968 h 2082968"/>
                <a:gd name="connsiteX26" fmla="*/ 629980 w 8217127"/>
                <a:gd name="connsiteY26" fmla="*/ 2082968 h 2082968"/>
                <a:gd name="connsiteX27" fmla="*/ 0 w 8217127"/>
                <a:gd name="connsiteY27" fmla="*/ 2082968 h 2082968"/>
                <a:gd name="connsiteX28" fmla="*/ 0 w 8217127"/>
                <a:gd name="connsiteY28" fmla="*/ 1451134 h 2082968"/>
                <a:gd name="connsiteX29" fmla="*/ 0 w 8217127"/>
                <a:gd name="connsiteY29" fmla="*/ 735982 h 2082968"/>
                <a:gd name="connsiteX30" fmla="*/ 0 w 8217127"/>
                <a:gd name="connsiteY30" fmla="*/ 0 h 2082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217127" h="2082968" fill="none" extrusionOk="0">
                  <a:moveTo>
                    <a:pt x="0" y="0"/>
                  </a:moveTo>
                  <a:cubicBezTo>
                    <a:pt x="165807" y="-11351"/>
                    <a:pt x="335355" y="-18385"/>
                    <a:pt x="438247" y="0"/>
                  </a:cubicBezTo>
                  <a:cubicBezTo>
                    <a:pt x="541139" y="18385"/>
                    <a:pt x="941177" y="5216"/>
                    <a:pt x="1205179" y="0"/>
                  </a:cubicBezTo>
                  <a:cubicBezTo>
                    <a:pt x="1469181" y="-5216"/>
                    <a:pt x="1632811" y="-76"/>
                    <a:pt x="1807768" y="0"/>
                  </a:cubicBezTo>
                  <a:cubicBezTo>
                    <a:pt x="1982725" y="76"/>
                    <a:pt x="2226002" y="-18539"/>
                    <a:pt x="2492529" y="0"/>
                  </a:cubicBezTo>
                  <a:cubicBezTo>
                    <a:pt x="2759056" y="18539"/>
                    <a:pt x="3152301" y="-36213"/>
                    <a:pt x="3341632" y="0"/>
                  </a:cubicBezTo>
                  <a:cubicBezTo>
                    <a:pt x="3530963" y="36213"/>
                    <a:pt x="3604474" y="10004"/>
                    <a:pt x="3862050" y="0"/>
                  </a:cubicBezTo>
                  <a:cubicBezTo>
                    <a:pt x="4119626" y="-10004"/>
                    <a:pt x="4349913" y="-23535"/>
                    <a:pt x="4628982" y="0"/>
                  </a:cubicBezTo>
                  <a:cubicBezTo>
                    <a:pt x="4908051" y="23535"/>
                    <a:pt x="5032886" y="-20516"/>
                    <a:pt x="5149400" y="0"/>
                  </a:cubicBezTo>
                  <a:cubicBezTo>
                    <a:pt x="5265914" y="20516"/>
                    <a:pt x="5509209" y="21396"/>
                    <a:pt x="5834160" y="0"/>
                  </a:cubicBezTo>
                  <a:cubicBezTo>
                    <a:pt x="6159111" y="-21396"/>
                    <a:pt x="6330349" y="2551"/>
                    <a:pt x="6601092" y="0"/>
                  </a:cubicBezTo>
                  <a:cubicBezTo>
                    <a:pt x="6871835" y="-2551"/>
                    <a:pt x="6902166" y="-12371"/>
                    <a:pt x="7039339" y="0"/>
                  </a:cubicBezTo>
                  <a:cubicBezTo>
                    <a:pt x="7176512" y="12371"/>
                    <a:pt x="7381142" y="3983"/>
                    <a:pt x="7477586" y="0"/>
                  </a:cubicBezTo>
                  <a:cubicBezTo>
                    <a:pt x="7574030" y="-3983"/>
                    <a:pt x="7982421" y="10778"/>
                    <a:pt x="8217127" y="0"/>
                  </a:cubicBezTo>
                  <a:cubicBezTo>
                    <a:pt x="8188520" y="146386"/>
                    <a:pt x="8199076" y="474205"/>
                    <a:pt x="8217127" y="694323"/>
                  </a:cubicBezTo>
                  <a:cubicBezTo>
                    <a:pt x="8235178" y="914441"/>
                    <a:pt x="8197971" y="1208093"/>
                    <a:pt x="8217127" y="1409475"/>
                  </a:cubicBezTo>
                  <a:cubicBezTo>
                    <a:pt x="8236283" y="1610857"/>
                    <a:pt x="8246131" y="1868827"/>
                    <a:pt x="8217127" y="2082968"/>
                  </a:cubicBezTo>
                  <a:cubicBezTo>
                    <a:pt x="8004395" y="2088476"/>
                    <a:pt x="7779173" y="2088059"/>
                    <a:pt x="7450195" y="2082968"/>
                  </a:cubicBezTo>
                  <a:cubicBezTo>
                    <a:pt x="7121217" y="2077877"/>
                    <a:pt x="6915516" y="2091793"/>
                    <a:pt x="6683263" y="2082968"/>
                  </a:cubicBezTo>
                  <a:cubicBezTo>
                    <a:pt x="6451010" y="2074143"/>
                    <a:pt x="6220862" y="2072168"/>
                    <a:pt x="5998503" y="2082968"/>
                  </a:cubicBezTo>
                  <a:cubicBezTo>
                    <a:pt x="5776144" y="2093768"/>
                    <a:pt x="5535617" y="2093861"/>
                    <a:pt x="5149400" y="2082968"/>
                  </a:cubicBezTo>
                  <a:cubicBezTo>
                    <a:pt x="4763183" y="2072075"/>
                    <a:pt x="4482481" y="2059538"/>
                    <a:pt x="4300296" y="2082968"/>
                  </a:cubicBezTo>
                  <a:cubicBezTo>
                    <a:pt x="4118111" y="2106398"/>
                    <a:pt x="3811430" y="2105950"/>
                    <a:pt x="3533365" y="2082968"/>
                  </a:cubicBezTo>
                  <a:cubicBezTo>
                    <a:pt x="3255300" y="2059986"/>
                    <a:pt x="3004863" y="2087443"/>
                    <a:pt x="2766433" y="2082968"/>
                  </a:cubicBezTo>
                  <a:cubicBezTo>
                    <a:pt x="2528003" y="2078493"/>
                    <a:pt x="2259600" y="2088318"/>
                    <a:pt x="1999501" y="2082968"/>
                  </a:cubicBezTo>
                  <a:cubicBezTo>
                    <a:pt x="1739402" y="2077618"/>
                    <a:pt x="1642132" y="2057842"/>
                    <a:pt x="1479083" y="2082968"/>
                  </a:cubicBezTo>
                  <a:cubicBezTo>
                    <a:pt x="1316034" y="2108094"/>
                    <a:pt x="1042108" y="2096383"/>
                    <a:pt x="629980" y="2082968"/>
                  </a:cubicBezTo>
                  <a:cubicBezTo>
                    <a:pt x="217852" y="2069553"/>
                    <a:pt x="211415" y="2065280"/>
                    <a:pt x="0" y="2082968"/>
                  </a:cubicBezTo>
                  <a:cubicBezTo>
                    <a:pt x="18302" y="1771738"/>
                    <a:pt x="13700" y="1586819"/>
                    <a:pt x="0" y="1451134"/>
                  </a:cubicBezTo>
                  <a:cubicBezTo>
                    <a:pt x="-13700" y="1315449"/>
                    <a:pt x="-25792" y="953296"/>
                    <a:pt x="0" y="735982"/>
                  </a:cubicBezTo>
                  <a:cubicBezTo>
                    <a:pt x="25792" y="518668"/>
                    <a:pt x="-2570" y="160513"/>
                    <a:pt x="0" y="0"/>
                  </a:cubicBezTo>
                  <a:close/>
                </a:path>
                <a:path w="8217127" h="2082968" stroke="0" extrusionOk="0">
                  <a:moveTo>
                    <a:pt x="0" y="0"/>
                  </a:moveTo>
                  <a:cubicBezTo>
                    <a:pt x="141477" y="25393"/>
                    <a:pt x="325336" y="25499"/>
                    <a:pt x="602589" y="0"/>
                  </a:cubicBezTo>
                  <a:cubicBezTo>
                    <a:pt x="879842" y="-25499"/>
                    <a:pt x="923946" y="-16545"/>
                    <a:pt x="1040836" y="0"/>
                  </a:cubicBezTo>
                  <a:cubicBezTo>
                    <a:pt x="1157726" y="16545"/>
                    <a:pt x="1496800" y="34351"/>
                    <a:pt x="1889939" y="0"/>
                  </a:cubicBezTo>
                  <a:cubicBezTo>
                    <a:pt x="2283078" y="-34351"/>
                    <a:pt x="2316137" y="-6160"/>
                    <a:pt x="2492529" y="0"/>
                  </a:cubicBezTo>
                  <a:cubicBezTo>
                    <a:pt x="2668921" y="6160"/>
                    <a:pt x="2958116" y="442"/>
                    <a:pt x="3095118" y="0"/>
                  </a:cubicBezTo>
                  <a:cubicBezTo>
                    <a:pt x="3232120" y="-442"/>
                    <a:pt x="3609253" y="-24588"/>
                    <a:pt x="3944221" y="0"/>
                  </a:cubicBezTo>
                  <a:cubicBezTo>
                    <a:pt x="4279189" y="24588"/>
                    <a:pt x="4236165" y="-22617"/>
                    <a:pt x="4464639" y="0"/>
                  </a:cubicBezTo>
                  <a:cubicBezTo>
                    <a:pt x="4693113" y="22617"/>
                    <a:pt x="5117640" y="-39846"/>
                    <a:pt x="5313742" y="0"/>
                  </a:cubicBezTo>
                  <a:cubicBezTo>
                    <a:pt x="5509844" y="39846"/>
                    <a:pt x="5848307" y="-14511"/>
                    <a:pt x="6162845" y="0"/>
                  </a:cubicBezTo>
                  <a:cubicBezTo>
                    <a:pt x="6477383" y="14511"/>
                    <a:pt x="6525207" y="-19172"/>
                    <a:pt x="6847606" y="0"/>
                  </a:cubicBezTo>
                  <a:cubicBezTo>
                    <a:pt x="7170005" y="19172"/>
                    <a:pt x="7631187" y="-32623"/>
                    <a:pt x="8217127" y="0"/>
                  </a:cubicBezTo>
                  <a:cubicBezTo>
                    <a:pt x="8216139" y="321265"/>
                    <a:pt x="8191967" y="434936"/>
                    <a:pt x="8217127" y="673493"/>
                  </a:cubicBezTo>
                  <a:cubicBezTo>
                    <a:pt x="8242287" y="912050"/>
                    <a:pt x="8223218" y="1145314"/>
                    <a:pt x="8217127" y="1305327"/>
                  </a:cubicBezTo>
                  <a:cubicBezTo>
                    <a:pt x="8211036" y="1465340"/>
                    <a:pt x="8214463" y="1884299"/>
                    <a:pt x="8217127" y="2082968"/>
                  </a:cubicBezTo>
                  <a:cubicBezTo>
                    <a:pt x="8017538" y="2103313"/>
                    <a:pt x="7738561" y="2057107"/>
                    <a:pt x="7532366" y="2082968"/>
                  </a:cubicBezTo>
                  <a:cubicBezTo>
                    <a:pt x="7326171" y="2108829"/>
                    <a:pt x="7101841" y="2114235"/>
                    <a:pt x="6847606" y="2082968"/>
                  </a:cubicBezTo>
                  <a:cubicBezTo>
                    <a:pt x="6593371" y="2051701"/>
                    <a:pt x="6281648" y="2066742"/>
                    <a:pt x="5998503" y="2082968"/>
                  </a:cubicBezTo>
                  <a:cubicBezTo>
                    <a:pt x="5715358" y="2099194"/>
                    <a:pt x="5654370" y="2116098"/>
                    <a:pt x="5313742" y="2082968"/>
                  </a:cubicBezTo>
                  <a:cubicBezTo>
                    <a:pt x="4973114" y="2049838"/>
                    <a:pt x="5033007" y="2065466"/>
                    <a:pt x="4875495" y="2082968"/>
                  </a:cubicBezTo>
                  <a:cubicBezTo>
                    <a:pt x="4717983" y="2100470"/>
                    <a:pt x="4522994" y="2060464"/>
                    <a:pt x="4355077" y="2082968"/>
                  </a:cubicBezTo>
                  <a:cubicBezTo>
                    <a:pt x="4187160" y="2105472"/>
                    <a:pt x="3774603" y="2115582"/>
                    <a:pt x="3505974" y="2082968"/>
                  </a:cubicBezTo>
                  <a:cubicBezTo>
                    <a:pt x="3237345" y="2050354"/>
                    <a:pt x="3006356" y="2092643"/>
                    <a:pt x="2821214" y="2082968"/>
                  </a:cubicBezTo>
                  <a:cubicBezTo>
                    <a:pt x="2636072" y="2073293"/>
                    <a:pt x="2427983" y="2078359"/>
                    <a:pt x="2300796" y="2082968"/>
                  </a:cubicBezTo>
                  <a:cubicBezTo>
                    <a:pt x="2173609" y="2087577"/>
                    <a:pt x="1938306" y="2062093"/>
                    <a:pt x="1616035" y="2082968"/>
                  </a:cubicBezTo>
                  <a:cubicBezTo>
                    <a:pt x="1293764" y="2103843"/>
                    <a:pt x="1392761" y="2076539"/>
                    <a:pt x="1177788" y="2082968"/>
                  </a:cubicBezTo>
                  <a:cubicBezTo>
                    <a:pt x="962815" y="2089397"/>
                    <a:pt x="899823" y="2100686"/>
                    <a:pt x="739541" y="2082968"/>
                  </a:cubicBezTo>
                  <a:cubicBezTo>
                    <a:pt x="579259" y="2065250"/>
                    <a:pt x="149113" y="2084780"/>
                    <a:pt x="0" y="2082968"/>
                  </a:cubicBezTo>
                  <a:cubicBezTo>
                    <a:pt x="-8846" y="1832357"/>
                    <a:pt x="-29383" y="1612072"/>
                    <a:pt x="0" y="1430305"/>
                  </a:cubicBezTo>
                  <a:cubicBezTo>
                    <a:pt x="29383" y="1248538"/>
                    <a:pt x="-28255" y="949635"/>
                    <a:pt x="0" y="694323"/>
                  </a:cubicBezTo>
                  <a:cubicBezTo>
                    <a:pt x="28255" y="439011"/>
                    <a:pt x="5768" y="18808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 w="38100">
              <a:solidFill>
                <a:srgbClr val="19A1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字魂64号-萌趣软糖体"/>
                <a:cs typeface="+mn-cs"/>
              </a:endParaRPr>
            </a:p>
          </p:txBody>
        </p:sp>
        <p:pic>
          <p:nvPicPr>
            <p:cNvPr id="4" name="图片 6" descr="43">
              <a:extLst>
                <a:ext uri="{FF2B5EF4-FFF2-40B4-BE49-F238E27FC236}">
                  <a16:creationId xmlns:a16="http://schemas.microsoft.com/office/drawing/2014/main" id="{EC728840-925A-45B5-B5F6-AC4CB0301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60" cy="303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C1BD017-59A5-460A-71F7-10577A5CB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825" y="657225"/>
            <a:ext cx="5048250" cy="488656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CF33694-7DBB-6132-31B0-6F8CFFC6D5F7}"/>
              </a:ext>
            </a:extLst>
          </p:cNvPr>
          <p:cNvSpPr/>
          <p:nvPr/>
        </p:nvSpPr>
        <p:spPr>
          <a:xfrm>
            <a:off x="7524749" y="2590800"/>
            <a:ext cx="1190626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Tập</a:t>
            </a:r>
            <a:r>
              <a:rPr lang="en-US" sz="2000" b="1" dirty="0"/>
              <a:t> </a:t>
            </a:r>
            <a:r>
              <a:rPr lang="en-US" sz="2000" b="1" dirty="0" err="1"/>
              <a:t>thể</a:t>
            </a:r>
            <a:r>
              <a:rPr lang="en-US" sz="2000" b="1" dirty="0"/>
              <a:t> </a:t>
            </a:r>
            <a:r>
              <a:rPr lang="en-US" sz="2000" b="1" dirty="0" err="1"/>
              <a:t>dục</a:t>
            </a:r>
            <a:endParaRPr lang="en-US" sz="20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1C62C0C-2C75-1593-BF49-4BEAA3DB8E54}"/>
              </a:ext>
            </a:extLst>
          </p:cNvPr>
          <p:cNvSpPr/>
          <p:nvPr/>
        </p:nvSpPr>
        <p:spPr>
          <a:xfrm>
            <a:off x="7191373" y="3800475"/>
            <a:ext cx="1504951" cy="97155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Vệ</a:t>
            </a:r>
            <a:r>
              <a:rPr lang="en-US" sz="2000" b="1" dirty="0"/>
              <a:t> </a:t>
            </a:r>
            <a:r>
              <a:rPr lang="en-US" sz="2000" b="1" dirty="0" err="1"/>
              <a:t>sinh</a:t>
            </a:r>
            <a:r>
              <a:rPr lang="en-US" sz="2000" b="1" dirty="0"/>
              <a:t> </a:t>
            </a:r>
            <a:r>
              <a:rPr lang="en-US" sz="2000" b="1" dirty="0" err="1"/>
              <a:t>cá</a:t>
            </a:r>
            <a:r>
              <a:rPr lang="en-US" sz="2000" b="1" dirty="0"/>
              <a:t> </a:t>
            </a:r>
            <a:r>
              <a:rPr lang="en-US" sz="2000" b="1" dirty="0" err="1"/>
              <a:t>nhân</a:t>
            </a:r>
            <a:endParaRPr lang="en-US" sz="2000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4700DB-0E12-CAD6-FB63-8A58C076448C}"/>
              </a:ext>
            </a:extLst>
          </p:cNvPr>
          <p:cNvSpPr/>
          <p:nvPr/>
        </p:nvSpPr>
        <p:spPr>
          <a:xfrm>
            <a:off x="6296023" y="4591050"/>
            <a:ext cx="1076327" cy="8667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Ăn</a:t>
            </a:r>
            <a:r>
              <a:rPr lang="en-US" sz="2000" b="1" dirty="0"/>
              <a:t> </a:t>
            </a:r>
            <a:r>
              <a:rPr lang="en-US" sz="2000" b="1" dirty="0" err="1"/>
              <a:t>cơm</a:t>
            </a:r>
            <a:endParaRPr lang="en-US" sz="2000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B4D279-7DF1-939D-A2BA-9773FF749584}"/>
              </a:ext>
            </a:extLst>
          </p:cNvPr>
          <p:cNvSpPr/>
          <p:nvPr/>
        </p:nvSpPr>
        <p:spPr>
          <a:xfrm>
            <a:off x="4762500" y="4848225"/>
            <a:ext cx="1400176" cy="8667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Giúp</a:t>
            </a:r>
            <a:r>
              <a:rPr lang="en-US" sz="2000" b="1" dirty="0"/>
              <a:t> </a:t>
            </a:r>
            <a:r>
              <a:rPr lang="en-US" sz="2000" b="1" dirty="0" err="1"/>
              <a:t>mẹ</a:t>
            </a:r>
            <a:r>
              <a:rPr lang="en-US" sz="2000" b="1" dirty="0"/>
              <a:t> </a:t>
            </a:r>
            <a:r>
              <a:rPr lang="en-US" sz="2000" b="1" dirty="0" err="1"/>
              <a:t>nấu</a:t>
            </a:r>
            <a:r>
              <a:rPr lang="en-US" sz="2000" b="1" dirty="0"/>
              <a:t> </a:t>
            </a:r>
            <a:r>
              <a:rPr lang="en-US" sz="2000" b="1" dirty="0" err="1"/>
              <a:t>cơm</a:t>
            </a:r>
            <a:endParaRPr lang="en-US" sz="20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6B2853-6C6A-5BF1-C919-8C7B05A7886F}"/>
              </a:ext>
            </a:extLst>
          </p:cNvPr>
          <p:cNvSpPr/>
          <p:nvPr/>
        </p:nvSpPr>
        <p:spPr>
          <a:xfrm>
            <a:off x="3676649" y="4362450"/>
            <a:ext cx="1009651" cy="8667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Rửa</a:t>
            </a:r>
            <a:r>
              <a:rPr lang="en-US" sz="2000" b="1" dirty="0"/>
              <a:t> </a:t>
            </a:r>
            <a:r>
              <a:rPr lang="en-US" sz="2000" b="1" dirty="0" err="1"/>
              <a:t>bát</a:t>
            </a:r>
            <a:endParaRPr lang="en-US" sz="20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2802C7F-8F85-9E6D-012D-C52D2ED1C12C}"/>
              </a:ext>
            </a:extLst>
          </p:cNvPr>
          <p:cNvSpPr/>
          <p:nvPr/>
        </p:nvSpPr>
        <p:spPr>
          <a:xfrm>
            <a:off x="2981324" y="3476625"/>
            <a:ext cx="1009651" cy="8667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Học</a:t>
            </a:r>
            <a:r>
              <a:rPr lang="en-US" sz="2000" b="1" dirty="0"/>
              <a:t> </a:t>
            </a:r>
            <a:r>
              <a:rPr lang="en-US" sz="2000" b="1" dirty="0" err="1"/>
              <a:t>bài</a:t>
            </a:r>
            <a:endParaRPr lang="en-US" sz="2000" b="1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57D5C7-79D7-FF9F-25D2-BAC9137D11F8}"/>
              </a:ext>
            </a:extLst>
          </p:cNvPr>
          <p:cNvSpPr/>
          <p:nvPr/>
        </p:nvSpPr>
        <p:spPr>
          <a:xfrm>
            <a:off x="2743200" y="2409825"/>
            <a:ext cx="1076325" cy="8667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Xem</a:t>
            </a:r>
            <a:r>
              <a:rPr lang="en-US" sz="2000" b="1" dirty="0"/>
              <a:t> </a:t>
            </a:r>
            <a:r>
              <a:rPr lang="en-US" sz="2000" b="1" dirty="0" err="1"/>
              <a:t>phim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1425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410654" y="131479"/>
            <a:ext cx="11781346" cy="659504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65D75AA-A150-42F3-8AC8-24732F0CD14B}"/>
              </a:ext>
            </a:extLst>
          </p:cNvPr>
          <p:cNvGrpSpPr/>
          <p:nvPr/>
        </p:nvGrpSpPr>
        <p:grpSpPr>
          <a:xfrm>
            <a:off x="1140178" y="1744822"/>
            <a:ext cx="9960347" cy="3789203"/>
            <a:chOff x="1267946" y="1590457"/>
            <a:chExt cx="9960347" cy="2325311"/>
          </a:xfrm>
        </p:grpSpPr>
        <p:sp>
          <p:nvSpPr>
            <p:cNvPr id="35" name="矩形 10">
              <a:extLst>
                <a:ext uri="{FF2B5EF4-FFF2-40B4-BE49-F238E27FC236}">
                  <a16:creationId xmlns:a16="http://schemas.microsoft.com/office/drawing/2014/main" id="{05D0F0E4-212F-4557-8E70-F76B3F60CB0C}"/>
                </a:ext>
              </a:extLst>
            </p:cNvPr>
            <p:cNvSpPr/>
            <p:nvPr/>
          </p:nvSpPr>
          <p:spPr>
            <a:xfrm>
              <a:off x="1267946" y="1610430"/>
              <a:ext cx="9960347" cy="2305338"/>
            </a:xfrm>
            <a:custGeom>
              <a:avLst/>
              <a:gdLst>
                <a:gd name="connsiteX0" fmla="*/ 0 w 4114800"/>
                <a:gd name="connsiteY0" fmla="*/ 0 h 1381125"/>
                <a:gd name="connsiteX1" fmla="*/ 644652 w 4114800"/>
                <a:gd name="connsiteY1" fmla="*/ 0 h 1381125"/>
                <a:gd name="connsiteX2" fmla="*/ 1207008 w 4114800"/>
                <a:gd name="connsiteY2" fmla="*/ 0 h 1381125"/>
                <a:gd name="connsiteX3" fmla="*/ 1975104 w 4114800"/>
                <a:gd name="connsiteY3" fmla="*/ 0 h 1381125"/>
                <a:gd name="connsiteX4" fmla="*/ 2619756 w 4114800"/>
                <a:gd name="connsiteY4" fmla="*/ 0 h 1381125"/>
                <a:gd name="connsiteX5" fmla="*/ 3264408 w 4114800"/>
                <a:gd name="connsiteY5" fmla="*/ 0 h 1381125"/>
                <a:gd name="connsiteX6" fmla="*/ 4114800 w 4114800"/>
                <a:gd name="connsiteY6" fmla="*/ 0 h 1381125"/>
                <a:gd name="connsiteX7" fmla="*/ 4114800 w 4114800"/>
                <a:gd name="connsiteY7" fmla="*/ 662940 h 1381125"/>
                <a:gd name="connsiteX8" fmla="*/ 4114800 w 4114800"/>
                <a:gd name="connsiteY8" fmla="*/ 1381125 h 1381125"/>
                <a:gd name="connsiteX9" fmla="*/ 3511296 w 4114800"/>
                <a:gd name="connsiteY9" fmla="*/ 1381125 h 1381125"/>
                <a:gd name="connsiteX10" fmla="*/ 2825496 w 4114800"/>
                <a:gd name="connsiteY10" fmla="*/ 1381125 h 1381125"/>
                <a:gd name="connsiteX11" fmla="*/ 2139696 w 4114800"/>
                <a:gd name="connsiteY11" fmla="*/ 1381125 h 1381125"/>
                <a:gd name="connsiteX12" fmla="*/ 1495044 w 4114800"/>
                <a:gd name="connsiteY12" fmla="*/ 1381125 h 1381125"/>
                <a:gd name="connsiteX13" fmla="*/ 726948 w 4114800"/>
                <a:gd name="connsiteY13" fmla="*/ 1381125 h 1381125"/>
                <a:gd name="connsiteX14" fmla="*/ 0 w 4114800"/>
                <a:gd name="connsiteY14" fmla="*/ 1381125 h 1381125"/>
                <a:gd name="connsiteX15" fmla="*/ 0 w 4114800"/>
                <a:gd name="connsiteY15" fmla="*/ 718185 h 1381125"/>
                <a:gd name="connsiteX16" fmla="*/ 0 w 4114800"/>
                <a:gd name="connsiteY16" fmla="*/ 0 h 138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14800" h="1381125" extrusionOk="0">
                  <a:moveTo>
                    <a:pt x="0" y="0"/>
                  </a:moveTo>
                  <a:cubicBezTo>
                    <a:pt x="276109" y="5266"/>
                    <a:pt x="325589" y="-19584"/>
                    <a:pt x="644652" y="0"/>
                  </a:cubicBezTo>
                  <a:cubicBezTo>
                    <a:pt x="963715" y="19584"/>
                    <a:pt x="1064991" y="6066"/>
                    <a:pt x="1207008" y="0"/>
                  </a:cubicBezTo>
                  <a:cubicBezTo>
                    <a:pt x="1349025" y="-6066"/>
                    <a:pt x="1791724" y="14506"/>
                    <a:pt x="1975104" y="0"/>
                  </a:cubicBezTo>
                  <a:cubicBezTo>
                    <a:pt x="2158484" y="-14506"/>
                    <a:pt x="2397469" y="20822"/>
                    <a:pt x="2619756" y="0"/>
                  </a:cubicBezTo>
                  <a:cubicBezTo>
                    <a:pt x="2842043" y="-20822"/>
                    <a:pt x="2992157" y="20388"/>
                    <a:pt x="3264408" y="0"/>
                  </a:cubicBezTo>
                  <a:cubicBezTo>
                    <a:pt x="3536659" y="-20388"/>
                    <a:pt x="3855620" y="38211"/>
                    <a:pt x="4114800" y="0"/>
                  </a:cubicBezTo>
                  <a:cubicBezTo>
                    <a:pt x="4138362" y="299779"/>
                    <a:pt x="4106054" y="343833"/>
                    <a:pt x="4114800" y="662940"/>
                  </a:cubicBezTo>
                  <a:cubicBezTo>
                    <a:pt x="4123546" y="982047"/>
                    <a:pt x="4104629" y="1100717"/>
                    <a:pt x="4114800" y="1381125"/>
                  </a:cubicBezTo>
                  <a:cubicBezTo>
                    <a:pt x="3910496" y="1396864"/>
                    <a:pt x="3633718" y="1365550"/>
                    <a:pt x="3511296" y="1381125"/>
                  </a:cubicBezTo>
                  <a:cubicBezTo>
                    <a:pt x="3388874" y="1396700"/>
                    <a:pt x="3096389" y="1387417"/>
                    <a:pt x="2825496" y="1381125"/>
                  </a:cubicBezTo>
                  <a:cubicBezTo>
                    <a:pt x="2554603" y="1374833"/>
                    <a:pt x="2326241" y="1375081"/>
                    <a:pt x="2139696" y="1381125"/>
                  </a:cubicBezTo>
                  <a:cubicBezTo>
                    <a:pt x="1953151" y="1387169"/>
                    <a:pt x="1781266" y="1384626"/>
                    <a:pt x="1495044" y="1381125"/>
                  </a:cubicBezTo>
                  <a:cubicBezTo>
                    <a:pt x="1208822" y="1377624"/>
                    <a:pt x="1045232" y="1402451"/>
                    <a:pt x="726948" y="1381125"/>
                  </a:cubicBezTo>
                  <a:cubicBezTo>
                    <a:pt x="408664" y="1359799"/>
                    <a:pt x="350959" y="1374381"/>
                    <a:pt x="0" y="1381125"/>
                  </a:cubicBezTo>
                  <a:cubicBezTo>
                    <a:pt x="-28690" y="1065020"/>
                    <a:pt x="-5765" y="860041"/>
                    <a:pt x="0" y="718185"/>
                  </a:cubicBezTo>
                  <a:cubicBezTo>
                    <a:pt x="5765" y="576329"/>
                    <a:pt x="-20511" y="151182"/>
                    <a:pt x="0" y="0"/>
                  </a:cubicBezTo>
                  <a:close/>
                </a:path>
              </a:pathLst>
            </a:custGeom>
            <a:noFill/>
            <a:ln w="28575">
              <a:solidFill>
                <a:srgbClr val="CB0F95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字魂64号-萌趣软糖体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4D3F82-B7DE-429C-81B4-A28819167108}"/>
                </a:ext>
              </a:extLst>
            </p:cNvPr>
            <p:cNvSpPr txBox="1"/>
            <p:nvPr/>
          </p:nvSpPr>
          <p:spPr>
            <a:xfrm>
              <a:off x="1547828" y="1590457"/>
              <a:ext cx="9231678" cy="2220236"/>
            </a:xfrm>
            <a:prstGeom prst="rect">
              <a:avLst/>
            </a:prstGeom>
            <a:noFill/>
          </p:spPr>
          <p:txBody>
            <a:bodyPr wrap="square" lIns="0" t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-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Phân loại sự vật, sự việc, hiện tượng cần dựa theo một tiêu chí nhất định.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-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Với các hoạt động hằng ngày, dù em lựa chọn phân loại theo cách nào cũng cần quan tâm đủ các thông tin: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Công việc cần thực hiện.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Thời điểm và thời gian cần thiết để thực hiện.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CB0F9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Địa điểm thực hiện.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CF940F5-D0AB-6C37-E38E-E721FA92C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31" y="551269"/>
            <a:ext cx="836443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937C60-D3A4-6A4D-3CE1-B371B2013B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0391" y="1624507"/>
            <a:ext cx="5413717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7">
            <a:extLst>
              <a:ext uri="{FF2B5EF4-FFF2-40B4-BE49-F238E27FC236}">
                <a16:creationId xmlns:a16="http://schemas.microsoft.com/office/drawing/2014/main" id="{B9DD474D-7516-4C04-8A33-A7BE544131AB}"/>
              </a:ext>
            </a:extLst>
          </p:cNvPr>
          <p:cNvSpPr/>
          <p:nvPr userDrawn="1"/>
        </p:nvSpPr>
        <p:spPr>
          <a:xfrm>
            <a:off x="447040" y="426720"/>
            <a:ext cx="11298555" cy="6004560"/>
          </a:xfrm>
          <a:custGeom>
            <a:avLst/>
            <a:gdLst>
              <a:gd name="connsiteX0" fmla="*/ 0 w 8217127"/>
              <a:gd name="connsiteY0" fmla="*/ 0 h 2082968"/>
              <a:gd name="connsiteX1" fmla="*/ 438247 w 8217127"/>
              <a:gd name="connsiteY1" fmla="*/ 0 h 2082968"/>
              <a:gd name="connsiteX2" fmla="*/ 1205179 w 8217127"/>
              <a:gd name="connsiteY2" fmla="*/ 0 h 2082968"/>
              <a:gd name="connsiteX3" fmla="*/ 1807768 w 8217127"/>
              <a:gd name="connsiteY3" fmla="*/ 0 h 2082968"/>
              <a:gd name="connsiteX4" fmla="*/ 2492529 w 8217127"/>
              <a:gd name="connsiteY4" fmla="*/ 0 h 2082968"/>
              <a:gd name="connsiteX5" fmla="*/ 3341632 w 8217127"/>
              <a:gd name="connsiteY5" fmla="*/ 0 h 2082968"/>
              <a:gd name="connsiteX6" fmla="*/ 3862050 w 8217127"/>
              <a:gd name="connsiteY6" fmla="*/ 0 h 2082968"/>
              <a:gd name="connsiteX7" fmla="*/ 4628982 w 8217127"/>
              <a:gd name="connsiteY7" fmla="*/ 0 h 2082968"/>
              <a:gd name="connsiteX8" fmla="*/ 5149400 w 8217127"/>
              <a:gd name="connsiteY8" fmla="*/ 0 h 2082968"/>
              <a:gd name="connsiteX9" fmla="*/ 5834160 w 8217127"/>
              <a:gd name="connsiteY9" fmla="*/ 0 h 2082968"/>
              <a:gd name="connsiteX10" fmla="*/ 6601092 w 8217127"/>
              <a:gd name="connsiteY10" fmla="*/ 0 h 2082968"/>
              <a:gd name="connsiteX11" fmla="*/ 7039339 w 8217127"/>
              <a:gd name="connsiteY11" fmla="*/ 0 h 2082968"/>
              <a:gd name="connsiteX12" fmla="*/ 7477586 w 8217127"/>
              <a:gd name="connsiteY12" fmla="*/ 0 h 2082968"/>
              <a:gd name="connsiteX13" fmla="*/ 8217127 w 8217127"/>
              <a:gd name="connsiteY13" fmla="*/ 0 h 2082968"/>
              <a:gd name="connsiteX14" fmla="*/ 8217127 w 8217127"/>
              <a:gd name="connsiteY14" fmla="*/ 694323 h 2082968"/>
              <a:gd name="connsiteX15" fmla="*/ 8217127 w 8217127"/>
              <a:gd name="connsiteY15" fmla="*/ 1409475 h 2082968"/>
              <a:gd name="connsiteX16" fmla="*/ 8217127 w 8217127"/>
              <a:gd name="connsiteY16" fmla="*/ 2082968 h 2082968"/>
              <a:gd name="connsiteX17" fmla="*/ 7450195 w 8217127"/>
              <a:gd name="connsiteY17" fmla="*/ 2082968 h 2082968"/>
              <a:gd name="connsiteX18" fmla="*/ 6683263 w 8217127"/>
              <a:gd name="connsiteY18" fmla="*/ 2082968 h 2082968"/>
              <a:gd name="connsiteX19" fmla="*/ 5998503 w 8217127"/>
              <a:gd name="connsiteY19" fmla="*/ 2082968 h 2082968"/>
              <a:gd name="connsiteX20" fmla="*/ 5149400 w 8217127"/>
              <a:gd name="connsiteY20" fmla="*/ 2082968 h 2082968"/>
              <a:gd name="connsiteX21" fmla="*/ 4300296 w 8217127"/>
              <a:gd name="connsiteY21" fmla="*/ 2082968 h 2082968"/>
              <a:gd name="connsiteX22" fmla="*/ 3533365 w 8217127"/>
              <a:gd name="connsiteY22" fmla="*/ 2082968 h 2082968"/>
              <a:gd name="connsiteX23" fmla="*/ 2766433 w 8217127"/>
              <a:gd name="connsiteY23" fmla="*/ 2082968 h 2082968"/>
              <a:gd name="connsiteX24" fmla="*/ 1999501 w 8217127"/>
              <a:gd name="connsiteY24" fmla="*/ 2082968 h 2082968"/>
              <a:gd name="connsiteX25" fmla="*/ 1479083 w 8217127"/>
              <a:gd name="connsiteY25" fmla="*/ 2082968 h 2082968"/>
              <a:gd name="connsiteX26" fmla="*/ 629980 w 8217127"/>
              <a:gd name="connsiteY26" fmla="*/ 2082968 h 2082968"/>
              <a:gd name="connsiteX27" fmla="*/ 0 w 8217127"/>
              <a:gd name="connsiteY27" fmla="*/ 2082968 h 2082968"/>
              <a:gd name="connsiteX28" fmla="*/ 0 w 8217127"/>
              <a:gd name="connsiteY28" fmla="*/ 1451134 h 2082968"/>
              <a:gd name="connsiteX29" fmla="*/ 0 w 8217127"/>
              <a:gd name="connsiteY29" fmla="*/ 735982 h 2082968"/>
              <a:gd name="connsiteX30" fmla="*/ 0 w 8217127"/>
              <a:gd name="connsiteY30" fmla="*/ 0 h 208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217127" h="2082968" fill="none" extrusionOk="0">
                <a:moveTo>
                  <a:pt x="0" y="0"/>
                </a:moveTo>
                <a:cubicBezTo>
                  <a:pt x="165807" y="-11351"/>
                  <a:pt x="335355" y="-18385"/>
                  <a:pt x="438247" y="0"/>
                </a:cubicBezTo>
                <a:cubicBezTo>
                  <a:pt x="541139" y="18385"/>
                  <a:pt x="941177" y="5216"/>
                  <a:pt x="1205179" y="0"/>
                </a:cubicBezTo>
                <a:cubicBezTo>
                  <a:pt x="1469181" y="-5216"/>
                  <a:pt x="1632811" y="-76"/>
                  <a:pt x="1807768" y="0"/>
                </a:cubicBezTo>
                <a:cubicBezTo>
                  <a:pt x="1982725" y="76"/>
                  <a:pt x="2226002" y="-18539"/>
                  <a:pt x="2492529" y="0"/>
                </a:cubicBezTo>
                <a:cubicBezTo>
                  <a:pt x="2759056" y="18539"/>
                  <a:pt x="3152301" y="-36213"/>
                  <a:pt x="3341632" y="0"/>
                </a:cubicBezTo>
                <a:cubicBezTo>
                  <a:pt x="3530963" y="36213"/>
                  <a:pt x="3604474" y="10004"/>
                  <a:pt x="3862050" y="0"/>
                </a:cubicBezTo>
                <a:cubicBezTo>
                  <a:pt x="4119626" y="-10004"/>
                  <a:pt x="4349913" y="-23535"/>
                  <a:pt x="4628982" y="0"/>
                </a:cubicBezTo>
                <a:cubicBezTo>
                  <a:pt x="4908051" y="23535"/>
                  <a:pt x="5032886" y="-20516"/>
                  <a:pt x="5149400" y="0"/>
                </a:cubicBezTo>
                <a:cubicBezTo>
                  <a:pt x="5265914" y="20516"/>
                  <a:pt x="5509209" y="21396"/>
                  <a:pt x="5834160" y="0"/>
                </a:cubicBezTo>
                <a:cubicBezTo>
                  <a:pt x="6159111" y="-21396"/>
                  <a:pt x="6330349" y="2551"/>
                  <a:pt x="6601092" y="0"/>
                </a:cubicBezTo>
                <a:cubicBezTo>
                  <a:pt x="6871835" y="-2551"/>
                  <a:pt x="6902166" y="-12371"/>
                  <a:pt x="7039339" y="0"/>
                </a:cubicBezTo>
                <a:cubicBezTo>
                  <a:pt x="7176512" y="12371"/>
                  <a:pt x="7381142" y="3983"/>
                  <a:pt x="7477586" y="0"/>
                </a:cubicBezTo>
                <a:cubicBezTo>
                  <a:pt x="7574030" y="-3983"/>
                  <a:pt x="7982421" y="10778"/>
                  <a:pt x="8217127" y="0"/>
                </a:cubicBezTo>
                <a:cubicBezTo>
                  <a:pt x="8188520" y="146386"/>
                  <a:pt x="8199076" y="474205"/>
                  <a:pt x="8217127" y="694323"/>
                </a:cubicBezTo>
                <a:cubicBezTo>
                  <a:pt x="8235178" y="914441"/>
                  <a:pt x="8197971" y="1208093"/>
                  <a:pt x="8217127" y="1409475"/>
                </a:cubicBezTo>
                <a:cubicBezTo>
                  <a:pt x="8236283" y="1610857"/>
                  <a:pt x="8246131" y="1868827"/>
                  <a:pt x="8217127" y="2082968"/>
                </a:cubicBezTo>
                <a:cubicBezTo>
                  <a:pt x="8004395" y="2088476"/>
                  <a:pt x="7779173" y="2088059"/>
                  <a:pt x="7450195" y="2082968"/>
                </a:cubicBezTo>
                <a:cubicBezTo>
                  <a:pt x="7121217" y="2077877"/>
                  <a:pt x="6915516" y="2091793"/>
                  <a:pt x="6683263" y="2082968"/>
                </a:cubicBezTo>
                <a:cubicBezTo>
                  <a:pt x="6451010" y="2074143"/>
                  <a:pt x="6220862" y="2072168"/>
                  <a:pt x="5998503" y="2082968"/>
                </a:cubicBezTo>
                <a:cubicBezTo>
                  <a:pt x="5776144" y="2093768"/>
                  <a:pt x="5535617" y="2093861"/>
                  <a:pt x="5149400" y="2082968"/>
                </a:cubicBezTo>
                <a:cubicBezTo>
                  <a:pt x="4763183" y="2072075"/>
                  <a:pt x="4482481" y="2059538"/>
                  <a:pt x="4300296" y="2082968"/>
                </a:cubicBezTo>
                <a:cubicBezTo>
                  <a:pt x="4118111" y="2106398"/>
                  <a:pt x="3811430" y="2105950"/>
                  <a:pt x="3533365" y="2082968"/>
                </a:cubicBezTo>
                <a:cubicBezTo>
                  <a:pt x="3255300" y="2059986"/>
                  <a:pt x="3004863" y="2087443"/>
                  <a:pt x="2766433" y="2082968"/>
                </a:cubicBezTo>
                <a:cubicBezTo>
                  <a:pt x="2528003" y="2078493"/>
                  <a:pt x="2259600" y="2088318"/>
                  <a:pt x="1999501" y="2082968"/>
                </a:cubicBezTo>
                <a:cubicBezTo>
                  <a:pt x="1739402" y="2077618"/>
                  <a:pt x="1642132" y="2057842"/>
                  <a:pt x="1479083" y="2082968"/>
                </a:cubicBezTo>
                <a:cubicBezTo>
                  <a:pt x="1316034" y="2108094"/>
                  <a:pt x="1042108" y="2096383"/>
                  <a:pt x="629980" y="2082968"/>
                </a:cubicBezTo>
                <a:cubicBezTo>
                  <a:pt x="217852" y="2069553"/>
                  <a:pt x="211415" y="2065280"/>
                  <a:pt x="0" y="2082968"/>
                </a:cubicBezTo>
                <a:cubicBezTo>
                  <a:pt x="18302" y="1771738"/>
                  <a:pt x="13700" y="1586819"/>
                  <a:pt x="0" y="1451134"/>
                </a:cubicBezTo>
                <a:cubicBezTo>
                  <a:pt x="-13700" y="1315449"/>
                  <a:pt x="-25792" y="953296"/>
                  <a:pt x="0" y="735982"/>
                </a:cubicBezTo>
                <a:cubicBezTo>
                  <a:pt x="25792" y="518668"/>
                  <a:pt x="-2570" y="160513"/>
                  <a:pt x="0" y="0"/>
                </a:cubicBezTo>
                <a:close/>
              </a:path>
              <a:path w="8217127" h="2082968" stroke="0" extrusionOk="0">
                <a:moveTo>
                  <a:pt x="0" y="0"/>
                </a:moveTo>
                <a:cubicBezTo>
                  <a:pt x="141477" y="25393"/>
                  <a:pt x="325336" y="25499"/>
                  <a:pt x="602589" y="0"/>
                </a:cubicBezTo>
                <a:cubicBezTo>
                  <a:pt x="879842" y="-25499"/>
                  <a:pt x="923946" y="-16545"/>
                  <a:pt x="1040836" y="0"/>
                </a:cubicBezTo>
                <a:cubicBezTo>
                  <a:pt x="1157726" y="16545"/>
                  <a:pt x="1496800" y="34351"/>
                  <a:pt x="1889939" y="0"/>
                </a:cubicBezTo>
                <a:cubicBezTo>
                  <a:pt x="2283078" y="-34351"/>
                  <a:pt x="2316137" y="-6160"/>
                  <a:pt x="2492529" y="0"/>
                </a:cubicBezTo>
                <a:cubicBezTo>
                  <a:pt x="2668921" y="6160"/>
                  <a:pt x="2958116" y="442"/>
                  <a:pt x="3095118" y="0"/>
                </a:cubicBezTo>
                <a:cubicBezTo>
                  <a:pt x="3232120" y="-442"/>
                  <a:pt x="3609253" y="-24588"/>
                  <a:pt x="3944221" y="0"/>
                </a:cubicBezTo>
                <a:cubicBezTo>
                  <a:pt x="4279189" y="24588"/>
                  <a:pt x="4236165" y="-22617"/>
                  <a:pt x="4464639" y="0"/>
                </a:cubicBezTo>
                <a:cubicBezTo>
                  <a:pt x="4693113" y="22617"/>
                  <a:pt x="5117640" y="-39846"/>
                  <a:pt x="5313742" y="0"/>
                </a:cubicBezTo>
                <a:cubicBezTo>
                  <a:pt x="5509844" y="39846"/>
                  <a:pt x="5848307" y="-14511"/>
                  <a:pt x="6162845" y="0"/>
                </a:cubicBezTo>
                <a:cubicBezTo>
                  <a:pt x="6477383" y="14511"/>
                  <a:pt x="6525207" y="-19172"/>
                  <a:pt x="6847606" y="0"/>
                </a:cubicBezTo>
                <a:cubicBezTo>
                  <a:pt x="7170005" y="19172"/>
                  <a:pt x="7631187" y="-32623"/>
                  <a:pt x="8217127" y="0"/>
                </a:cubicBezTo>
                <a:cubicBezTo>
                  <a:pt x="8216139" y="321265"/>
                  <a:pt x="8191967" y="434936"/>
                  <a:pt x="8217127" y="673493"/>
                </a:cubicBezTo>
                <a:cubicBezTo>
                  <a:pt x="8242287" y="912050"/>
                  <a:pt x="8223218" y="1145314"/>
                  <a:pt x="8217127" y="1305327"/>
                </a:cubicBezTo>
                <a:cubicBezTo>
                  <a:pt x="8211036" y="1465340"/>
                  <a:pt x="8214463" y="1884299"/>
                  <a:pt x="8217127" y="2082968"/>
                </a:cubicBezTo>
                <a:cubicBezTo>
                  <a:pt x="8017538" y="2103313"/>
                  <a:pt x="7738561" y="2057107"/>
                  <a:pt x="7532366" y="2082968"/>
                </a:cubicBezTo>
                <a:cubicBezTo>
                  <a:pt x="7326171" y="2108829"/>
                  <a:pt x="7101841" y="2114235"/>
                  <a:pt x="6847606" y="2082968"/>
                </a:cubicBezTo>
                <a:cubicBezTo>
                  <a:pt x="6593371" y="2051701"/>
                  <a:pt x="6281648" y="2066742"/>
                  <a:pt x="5998503" y="2082968"/>
                </a:cubicBezTo>
                <a:cubicBezTo>
                  <a:pt x="5715358" y="2099194"/>
                  <a:pt x="5654370" y="2116098"/>
                  <a:pt x="5313742" y="2082968"/>
                </a:cubicBezTo>
                <a:cubicBezTo>
                  <a:pt x="4973114" y="2049838"/>
                  <a:pt x="5033007" y="2065466"/>
                  <a:pt x="4875495" y="2082968"/>
                </a:cubicBezTo>
                <a:cubicBezTo>
                  <a:pt x="4717983" y="2100470"/>
                  <a:pt x="4522994" y="2060464"/>
                  <a:pt x="4355077" y="2082968"/>
                </a:cubicBezTo>
                <a:cubicBezTo>
                  <a:pt x="4187160" y="2105472"/>
                  <a:pt x="3774603" y="2115582"/>
                  <a:pt x="3505974" y="2082968"/>
                </a:cubicBezTo>
                <a:cubicBezTo>
                  <a:pt x="3237345" y="2050354"/>
                  <a:pt x="3006356" y="2092643"/>
                  <a:pt x="2821214" y="2082968"/>
                </a:cubicBezTo>
                <a:cubicBezTo>
                  <a:pt x="2636072" y="2073293"/>
                  <a:pt x="2427983" y="2078359"/>
                  <a:pt x="2300796" y="2082968"/>
                </a:cubicBezTo>
                <a:cubicBezTo>
                  <a:pt x="2173609" y="2087577"/>
                  <a:pt x="1938306" y="2062093"/>
                  <a:pt x="1616035" y="2082968"/>
                </a:cubicBezTo>
                <a:cubicBezTo>
                  <a:pt x="1293764" y="2103843"/>
                  <a:pt x="1392761" y="2076539"/>
                  <a:pt x="1177788" y="2082968"/>
                </a:cubicBezTo>
                <a:cubicBezTo>
                  <a:pt x="962815" y="2089397"/>
                  <a:pt x="899823" y="2100686"/>
                  <a:pt x="739541" y="2082968"/>
                </a:cubicBezTo>
                <a:cubicBezTo>
                  <a:pt x="579259" y="2065250"/>
                  <a:pt x="149113" y="2084780"/>
                  <a:pt x="0" y="2082968"/>
                </a:cubicBezTo>
                <a:cubicBezTo>
                  <a:pt x="-8846" y="1832357"/>
                  <a:pt x="-29383" y="1612072"/>
                  <a:pt x="0" y="1430305"/>
                </a:cubicBezTo>
                <a:cubicBezTo>
                  <a:pt x="29383" y="1248538"/>
                  <a:pt x="-28255" y="949635"/>
                  <a:pt x="0" y="694323"/>
                </a:cubicBezTo>
                <a:cubicBezTo>
                  <a:pt x="28255" y="439011"/>
                  <a:pt x="5768" y="188081"/>
                  <a:pt x="0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38100">
            <a:solidFill>
              <a:srgbClr val="19A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字魂64号-萌趣软糖体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D4B82A-80FF-9E79-9C58-2D529973392E}"/>
              </a:ext>
            </a:extLst>
          </p:cNvPr>
          <p:cNvSpPr/>
          <p:nvPr/>
        </p:nvSpPr>
        <p:spPr>
          <a:xfrm>
            <a:off x="336357" y="173599"/>
            <a:ext cx="11560367" cy="1392742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lvl="0" indent="-342900" algn="just" defTabSz="914411">
              <a:buFont typeface="Arial" panose="020B0604020202020204" pitchFamily="34" charset="0"/>
              <a:buChar char="•"/>
              <a:defRPr/>
            </a:pP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Lựa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chọn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một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tiêu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chí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phân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loại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để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thực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hành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vẽ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sơ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đồ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tư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duy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về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thời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gian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biểu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.</a:t>
            </a:r>
          </a:p>
          <a:p>
            <a:pPr marL="342900" lvl="0" indent="-342900" algn="just" defTabSz="914411">
              <a:buFont typeface="Arial" panose="020B0604020202020204" pitchFamily="34" charset="0"/>
              <a:buChar char="•"/>
              <a:defRPr/>
            </a:pP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Đánh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số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thứ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tự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công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việc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hoặc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ghi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thời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gian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thực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hiện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công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việc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trên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các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nhánh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của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sơ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đồ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tư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duy</a:t>
            </a:r>
            <a:r>
              <a:rPr lang="en-US" sz="2400" b="1" kern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/>
                <a:cs typeface="Arial" panose="020B0604020202020204" pitchFamily="34" charset="0"/>
              </a:rPr>
              <a:t>ấy</a:t>
            </a:r>
            <a:endParaRPr lang="vi-VN" sz="2400" b="1" kern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宋体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60C132-EB68-CF28-75FA-4367CD9F5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7" y="1657349"/>
            <a:ext cx="8321339" cy="36480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88EF06-95E2-6F41-58C0-45D8D9CB76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342" y="4415840"/>
            <a:ext cx="2974227" cy="1507485"/>
          </a:xfrm>
          <a:prstGeom prst="rect">
            <a:avLst/>
          </a:prstGeom>
        </p:spPr>
      </p:pic>
      <p:sp>
        <p:nvSpPr>
          <p:cNvPr id="17" name="Rounded Rectangle 304">
            <a:extLst>
              <a:ext uri="{FF2B5EF4-FFF2-40B4-BE49-F238E27FC236}">
                <a16:creationId xmlns:a16="http://schemas.microsoft.com/office/drawing/2014/main" id="{24BC9EBD-4C52-FCCD-FE8E-B0DA2B1B84BA}"/>
              </a:ext>
            </a:extLst>
          </p:cNvPr>
          <p:cNvSpPr/>
          <p:nvPr/>
        </p:nvSpPr>
        <p:spPr>
          <a:xfrm>
            <a:off x="4270735" y="6009811"/>
            <a:ext cx="3689443" cy="5788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+mn-cs"/>
              </a:rPr>
              <a:t>Làm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+mn-cs"/>
              </a:rPr>
              <a:t> </a:t>
            </a:r>
            <a:r>
              <a:rPr kumimoji="0" lang="en-US" altLang="zh-CN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+mn-cs"/>
              </a:rPr>
              <a:t>việc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+mn-cs"/>
              </a:rPr>
              <a:t> </a:t>
            </a:r>
            <a:r>
              <a:rPr kumimoji="0" lang="en-US" altLang="zh-CN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+mn-cs"/>
              </a:rPr>
              <a:t>nhóm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+mn-cs"/>
              </a:rPr>
              <a:t> 4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91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Picture 540" descr="Graphical user interface&#10;&#10;Description automatically generated">
            <a:extLst>
              <a:ext uri="{FF2B5EF4-FFF2-40B4-BE49-F238E27FC236}">
                <a16:creationId xmlns:a16="http://schemas.microsoft.com/office/drawing/2014/main" id="{16219389-EB68-4EB6-B66F-147FA6A8E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207092" cy="6866489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DA540977-529D-4EB5-8230-7134F9860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722" y="4280108"/>
            <a:ext cx="2474279" cy="2548136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B01ED8-9554-42B4-BD56-CC268442D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9372" y="4027175"/>
            <a:ext cx="2474277" cy="2801069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FCA5AD51-C407-48CC-A3EC-9719F9DFBD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2199291" y="2086179"/>
            <a:ext cx="1881080" cy="3829168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64418B11-F315-490C-9C87-085355A68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4158380"/>
            <a:ext cx="2479419" cy="2704821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4BA8C53-9437-4654-AE0C-0FA3109568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3198650" y="4130637"/>
            <a:ext cx="2474279" cy="2703377"/>
          </a:xfrm>
          <a:prstGeom prst="rect">
            <a:avLst/>
          </a:prstGeom>
        </p:spPr>
      </p:pic>
      <p:pic>
        <p:nvPicPr>
          <p:cNvPr id="540" name="Picture 539">
            <a:extLst>
              <a:ext uri="{FF2B5EF4-FFF2-40B4-BE49-F238E27FC236}">
                <a16:creationId xmlns:a16="http://schemas.microsoft.com/office/drawing/2014/main" id="{D99B0A98-5325-4C36-B95C-320B7E1D44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2577" y="1562698"/>
            <a:ext cx="6354496" cy="85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0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EB4F20-E6F2-A5D3-EB97-05FD207603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2285" y="1713273"/>
            <a:ext cx="5566130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3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id="{021CB6D5-F1B0-0B05-91DF-E724436AF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91292" l="9904" r="89936">
                        <a14:foregroundMark x1="34984" y1="27721" x2="40415" y2="36430"/>
                        <a14:foregroundMark x1="40415" y1="36430" x2="40415" y2="36430"/>
                        <a14:foregroundMark x1="49681" y1="28302" x2="53994" y2="35269"/>
                        <a14:foregroundMark x1="42971" y1="46880" x2="41054" y2="56604"/>
                        <a14:foregroundMark x1="41054" y1="56604" x2="41693" y2="56749"/>
                        <a14:foregroundMark x1="27157" y1="49347" x2="27157" y2="49347"/>
                        <a14:foregroundMark x1="23163" y1="47750" x2="29553" y2="52975"/>
                        <a14:foregroundMark x1="27476" y1="50218" x2="30351" y2="53266"/>
                        <a14:foregroundMark x1="20767" y1="49927" x2="20767" y2="49927"/>
                        <a14:foregroundMark x1="20767" y1="49927" x2="22364" y2="50363"/>
                        <a14:foregroundMark x1="29712" y1="50798" x2="31629" y2="51959"/>
                        <a14:foregroundMark x1="37859" y1="46299" x2="36741" y2="50363"/>
                        <a14:foregroundMark x1="48722" y1="46734" x2="53355" y2="52395"/>
                        <a14:foregroundMark x1="35304" y1="87663" x2="29872" y2="91292"/>
                        <a14:foregroundMark x1="48562" y1="87954" x2="51438" y2="905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781" y="2630763"/>
            <a:ext cx="3953071" cy="435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emium Vector | Happy cute kid girl ready to go to school | Cute kids, Kids  cartoon characters, Cute bear drawings">
            <a:extLst>
              <a:ext uri="{FF2B5EF4-FFF2-40B4-BE49-F238E27FC236}">
                <a16:creationId xmlns:a16="http://schemas.microsoft.com/office/drawing/2014/main" id="{233EEDF7-B4EA-F6F2-4C21-22B6F4B75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812" y1="25399" x2="45048" y2="33546"/>
                        <a14:foregroundMark x1="54153" y1="24920" x2="57508" y2="33546"/>
                        <a14:foregroundMark x1="58786" y1="23003" x2="55751" y2="29712"/>
                        <a14:foregroundMark x1="38658" y1="88818" x2="38658" y2="88818"/>
                        <a14:foregroundMark x1="57987" y1="89936" x2="57987" y2="89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770" y="2839268"/>
            <a:ext cx="4117612" cy="41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531432-27EF-4BC0-9E74-222AF984A965}"/>
              </a:ext>
            </a:extLst>
          </p:cNvPr>
          <p:cNvSpPr txBox="1"/>
          <p:nvPr/>
        </p:nvSpPr>
        <p:spPr>
          <a:xfrm>
            <a:off x="1789021" y="995589"/>
            <a:ext cx="76571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1744">
              <a:defRPr/>
            </a:pPr>
            <a:r>
              <a:rPr lang="en-US" sz="3600" b="1" u="sng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3600" b="1" u="sng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ề nhà</a:t>
            </a:r>
            <a:r>
              <a:rPr lang="en-US" sz="3600" b="1" u="sng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3600" b="1" u="sng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ùng với người thân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vi-VN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hực hành thời gian biểu mà mình đã xây dựng bằng sơ đồ tư duy và áp dụng thêm vào những công việc khác nữa.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36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6" name="Hình ảnh 25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56BB74E1-0796-907F-5864-7FDFDF251B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96" b="83980" l="25816" r="77653">
                        <a14:foregroundMark x1="53673" y1="38061" x2="47041" y2="30612"/>
                        <a14:foregroundMark x1="60204" y1="35204" x2="60000" y2="28469"/>
                        <a14:foregroundMark x1="45714" y1="31224" x2="53265" y2="37245"/>
                        <a14:foregroundMark x1="72551" y1="20918" x2="74694" y2="22245"/>
                        <a14:foregroundMark x1="59388" y1="36224" x2="55204" y2="39388"/>
                        <a14:foregroundMark x1="47653" y1="81837" x2="43673" y2="83980"/>
                        <a14:foregroundMark x1="56837" y1="82143" x2="59796" y2="83980"/>
                        <a14:foregroundMark x1="43469" y1="18061" x2="43061" y2="18061"/>
                        <a14:foregroundMark x1="50306" y1="33265" x2="52653" y2="36429"/>
                        <a14:foregroundMark x1="73571" y1="23061" x2="72347" y2="26429"/>
                        <a14:foregroundMark x1="71327" y1="26837" x2="71327" y2="26837"/>
                        <a14:foregroundMark x1="72347" y1="27449" x2="72347" y2="27449"/>
                        <a14:backgroundMark x1="69388" y1="20510" x2="67959" y2="20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6564" r="15812" b="10564"/>
          <a:stretch/>
        </p:blipFill>
        <p:spPr>
          <a:xfrm flipH="1">
            <a:off x="9017369" y="2406875"/>
            <a:ext cx="3572177" cy="4566960"/>
          </a:xfrm>
          <a:prstGeom prst="rect">
            <a:avLst/>
          </a:prstGeom>
        </p:spPr>
      </p:pic>
      <p:pic>
        <p:nvPicPr>
          <p:cNvPr id="28" name="Hình ảnh 27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D6238F9-1D53-1D9E-83DA-749AE20EB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-190791" y="2454899"/>
            <a:ext cx="3232443" cy="4588374"/>
          </a:xfrm>
          <a:prstGeom prst="rect">
            <a:avLst/>
          </a:prstGeom>
        </p:spPr>
      </p:pic>
      <p:pic>
        <p:nvPicPr>
          <p:cNvPr id="30" name="Hình ảnh 2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5647F9C8-BF3C-E337-96F5-0D4060A31A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184" b="82653" l="19796" r="80714">
                        <a14:foregroundMark x1="20816" y1="45204" x2="20816" y2="45204"/>
                        <a14:foregroundMark x1="20204" y1="47551" x2="20204" y2="47551"/>
                        <a14:foregroundMark x1="20408" y1="49796" x2="20408" y2="49796"/>
                        <a14:foregroundMark x1="19796" y1="50102" x2="19796" y2="50102"/>
                        <a14:foregroundMark x1="37143" y1="40000" x2="37551" y2="37245"/>
                        <a14:foregroundMark x1="44490" y1="81224" x2="42347" y2="81429"/>
                        <a14:foregroundMark x1="72551" y1="71429" x2="70918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82" r="11709" b="9129"/>
          <a:stretch/>
        </p:blipFill>
        <p:spPr>
          <a:xfrm>
            <a:off x="5789354" y="2586007"/>
            <a:ext cx="4124118" cy="4457266"/>
          </a:xfrm>
          <a:prstGeom prst="rect">
            <a:avLst/>
          </a:prstGeom>
        </p:spPr>
      </p:pic>
      <p:pic>
        <p:nvPicPr>
          <p:cNvPr id="32" name="Hình ảnh 31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7415F3D1-5D35-1E5E-670B-9B6F33AE213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673" b="76259" l="23880" r="81407">
                        <a14:foregroundMark x1="53856" y1="34184" x2="50065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10350" r="11402" b="16418"/>
          <a:stretch/>
        </p:blipFill>
        <p:spPr>
          <a:xfrm>
            <a:off x="2346804" y="2705455"/>
            <a:ext cx="3538131" cy="46158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530DBE-C30F-D294-9625-3531777A09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25132" y="442653"/>
            <a:ext cx="12004064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B752F27-BE80-44FF-AE22-E4567F532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48897" y="61452"/>
            <a:ext cx="9679401" cy="6200221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745C4403-AE2A-42CE-BB0E-D5A0DDCA8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77809" y="3846786"/>
            <a:ext cx="2356083" cy="3130062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BA2FF1E4-ABB9-4512-97D0-5B500E5BE1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16551" y="4114800"/>
            <a:ext cx="3800403" cy="2743200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7A6ED6B8-01EE-4BF5-9A22-73FDB747BF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416551" y="654301"/>
            <a:ext cx="1161476" cy="766574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F6DB315A-8D08-49DD-8972-81BFDC840C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296123" y="884319"/>
            <a:ext cx="450721" cy="476724"/>
          </a:xfrm>
          <a:prstGeom prst="rect">
            <a:avLst/>
          </a:prstGeom>
        </p:spPr>
      </p:pic>
      <p:sp>
        <p:nvSpPr>
          <p:cNvPr id="9" name="Rectangle 22">
            <a:extLst>
              <a:ext uri="{FF2B5EF4-FFF2-40B4-BE49-F238E27FC236}">
                <a16:creationId xmlns:a16="http://schemas.microsoft.com/office/drawing/2014/main" id="{AF01D6AE-841C-44E2-B5FB-F2F3D1B9A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157" y="1788742"/>
            <a:ext cx="756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</a:pPr>
            <a:r>
              <a:rPr lang="vi-VN" altLang="en-VN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 loại được một vấn đề, sự vật, sự việc theo tiêu chí khác nhau.</a:t>
            </a:r>
            <a:endParaRPr kumimoji="0" lang="en-US" altLang="en-VN" sz="28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2">
            <a:extLst>
              <a:ext uri="{FF2B5EF4-FFF2-40B4-BE49-F238E27FC236}">
                <a16:creationId xmlns:a16="http://schemas.microsoft.com/office/drawing/2014/main" id="{CBEFF20F-E916-495D-A53A-8BE19419F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157" y="2922571"/>
            <a:ext cx="756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</a:pPr>
            <a:r>
              <a:rPr lang="vi-VN" altLang="en-VN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Trưng bày sơ đồ tư duy đã lập ở góc của nhóm mình để chia sẻ với các bạn.</a:t>
            </a:r>
            <a:endParaRPr kumimoji="0" lang="en-US" altLang="en-VN" sz="28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E55E70-9359-8294-8541-8028E64A07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8396" y="568412"/>
            <a:ext cx="5694158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2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15">
            <a:extLst>
              <a:ext uri="{FF2B5EF4-FFF2-40B4-BE49-F238E27FC236}">
                <a16:creationId xmlns:a16="http://schemas.microsoft.com/office/drawing/2014/main" id="{3DB47CC7-60E4-18A1-B895-A05B4BAA76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EC6A7A0B-FADF-ACF6-3470-AF6F6F326A7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5362AD-22A2-7516-2E33-C9BC06BB9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70" y="2452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FC47C5-A023-A062-9890-8A8F75DC8A75}"/>
              </a:ext>
            </a:extLst>
          </p:cNvPr>
          <p:cNvSpPr/>
          <p:nvPr/>
        </p:nvSpPr>
        <p:spPr>
          <a:xfrm>
            <a:off x="3377240" y="67000"/>
            <a:ext cx="5133373" cy="1972786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ban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lớp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1F2EE-F8FD-75F5-5DC5-711C7703A776}"/>
              </a:ext>
            </a:extLst>
          </p:cNvPr>
          <p:cNvSpPr txBox="1"/>
          <p:nvPr/>
        </p:nvSpPr>
        <p:spPr>
          <a:xfrm>
            <a:off x="273876" y="1851284"/>
            <a:ext cx="36436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F6BC6C-93C9-D982-15BD-9D511EE50B93}"/>
              </a:ext>
            </a:extLst>
          </p:cNvPr>
          <p:cNvSpPr txBox="1"/>
          <p:nvPr/>
        </p:nvSpPr>
        <p:spPr>
          <a:xfrm>
            <a:off x="7830389" y="2039786"/>
            <a:ext cx="39581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 trưởng báo cáo kết quả học tập của lớp trong 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85D0EABF-2F2C-4343-9982-41B988171A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22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9F8E7196-D75B-9680-77BF-FD45A8574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Ưu điểm: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562129-247E-5E3D-9477-54D698624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054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15">
            <a:extLst>
              <a:ext uri="{FF2B5EF4-FFF2-40B4-BE49-F238E27FC236}">
                <a16:creationId xmlns:a16="http://schemas.microsoft.com/office/drawing/2014/main" id="{B375D944-3212-73DE-AC06-141F8CDF8C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97ACA998-ED6B-D2E6-E6A5-64BA8F01816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EE888-7E1F-3C3C-D0C2-8E104B526E76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Hạn chế: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248B66-24DD-E4E5-66CE-356A38CB3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95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A82AB-3A81-58AB-7B22-B0C70769955B}"/>
              </a:ext>
            </a:extLst>
          </p:cNvPr>
          <p:cNvSpPr/>
          <p:nvPr/>
        </p:nvSpPr>
        <p:spPr>
          <a:xfrm>
            <a:off x="3377710" y="251011"/>
            <a:ext cx="4948518" cy="1434914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tuyên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5464C-058D-171C-FC2B-482E6B44BA01}"/>
              </a:ext>
            </a:extLst>
          </p:cNvPr>
          <p:cNvSpPr txBox="1"/>
          <p:nvPr/>
        </p:nvSpPr>
        <p:spPr>
          <a:xfrm>
            <a:off x="407771" y="2008951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Ngôi sao chăm chỉ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968A2D-3E18-166D-44AB-EB3733827683}"/>
              </a:ext>
            </a:extLst>
          </p:cNvPr>
          <p:cNvSpPr txBox="1"/>
          <p:nvPr/>
        </p:nvSpPr>
        <p:spPr>
          <a:xfrm>
            <a:off x="7910639" y="2105883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Hoa ngoan ngoãn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E4DC6B6F-D16A-4ADE-ACF0-312E190B3C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6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DE74C73-FA3B-EC08-D14F-2113A837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1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BF2331F6-BFD7-7F84-63EF-850002B03814}"/>
              </a:ext>
            </a:extLst>
          </p:cNvPr>
          <p:cNvSpPr txBox="1"/>
          <p:nvPr/>
        </p:nvSpPr>
        <p:spPr>
          <a:xfrm>
            <a:off x="190647" y="25848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1905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Phương hướng hoạt động Tuần …</a:t>
            </a:r>
            <a:endParaRPr kumimoji="0" lang="en-US" sz="6000" b="1" i="0" u="none" strike="noStrike" kern="1200" cap="none" spc="0" normalizeH="0" baseline="0" noProof="0" dirty="0">
              <a:ln w="1905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9D57F1F-C214-7EC9-7911-C032E4EA8E26}"/>
              </a:ext>
            </a:extLst>
          </p:cNvPr>
          <p:cNvSpPr txBox="1"/>
          <p:nvPr/>
        </p:nvSpPr>
        <p:spPr>
          <a:xfrm>
            <a:off x="190667" y="57199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P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ớ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ACF0F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5F1D3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o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đ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ộ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u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ầ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…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09CF2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AA27F6-1499-E8BA-8CC9-36BE51BB883C}"/>
              </a:ext>
            </a:extLst>
          </p:cNvPr>
          <p:cNvSpPr/>
          <p:nvPr/>
        </p:nvSpPr>
        <p:spPr>
          <a:xfrm>
            <a:off x="3068732" y="1605692"/>
            <a:ext cx="8615081" cy="4132728"/>
          </a:xfrm>
          <a:prstGeom prst="roundRect">
            <a:avLst/>
          </a:prstGeom>
          <a:solidFill>
            <a:srgbClr val="CCECFF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Hình ảnh 6" descr="Ảnh có chứa mẫu họa&#10;&#10;Mô tả được tạo tự động">
            <a:extLst>
              <a:ext uri="{FF2B5EF4-FFF2-40B4-BE49-F238E27FC236}">
                <a16:creationId xmlns:a16="http://schemas.microsoft.com/office/drawing/2014/main" id="{DEA06674-89B9-6D56-FAD9-4C8C69D45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57" b="91531" l="9878" r="89878">
                        <a14:foregroundMark x1="57224" y1="9184" x2="52163" y2="7959"/>
                        <a14:foregroundMark x1="46204" y1="88367" x2="48000" y2="91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4179" r="21610" b="4477"/>
          <a:stretch/>
        </p:blipFill>
        <p:spPr>
          <a:xfrm flipH="1">
            <a:off x="-184239" y="3109801"/>
            <a:ext cx="2955539" cy="36079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B97E7C-AE4E-FB80-058F-34263EE367CC}"/>
              </a:ext>
            </a:extLst>
          </p:cNvPr>
          <p:cNvSpPr txBox="1"/>
          <p:nvPr/>
        </p:nvSpPr>
        <p:spPr>
          <a:xfrm>
            <a:off x="4822371" y="1981200"/>
            <a:ext cx="257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6965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7.40741E-7 L -2.5E-6 -0.07222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  <p:bldP spid="2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and Painted Children S Cartoon Creative Birthday Background | Happy  birthday greetings friends, Happy birthday wishes cards, Birthday background">
            <a:extLst>
              <a:ext uri="{FF2B5EF4-FFF2-40B4-BE49-F238E27FC236}">
                <a16:creationId xmlns:a16="http://schemas.microsoft.com/office/drawing/2014/main" id="{3AB8730D-EDD1-E561-5FC7-A6BB18C79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1" b="94688" l="10000" r="95231">
                        <a14:foregroundMark x1="10154" y1="48499" x2="10154" y2="48499"/>
                        <a14:foregroundMark x1="10308" y1="70670" x2="10308" y2="70670"/>
                        <a14:foregroundMark x1="13077" y1="91224" x2="13077" y2="91224"/>
                        <a14:foregroundMark x1="23231" y1="90300" x2="23231" y2="90300"/>
                        <a14:foregroundMark x1="36462" y1="93764" x2="36462" y2="93764"/>
                        <a14:foregroundMark x1="58462" y1="45958" x2="58462" y2="45958"/>
                        <a14:foregroundMark x1="55231" y1="59815" x2="55231" y2="59815"/>
                        <a14:foregroundMark x1="92000" y1="37644" x2="92000" y2="37644"/>
                        <a14:foregroundMark x1="95231" y1="34180" x2="95231" y2="34180"/>
                        <a14:foregroundMark x1="81077" y1="59122" x2="81077" y2="59122"/>
                        <a14:foregroundMark x1="79846" y1="59122" x2="80615" y2="60970"/>
                        <a14:foregroundMark x1="68923" y1="92610" x2="68923" y2="92610"/>
                        <a14:foregroundMark x1="50154" y1="69977" x2="50154" y2="69977"/>
                        <a14:foregroundMark x1="54615" y1="73672" x2="54615" y2="73672"/>
                        <a14:foregroundMark x1="46154" y1="93533" x2="46154" y2="93533"/>
                        <a14:foregroundMark x1="46462" y1="94688" x2="57231" y2="92379"/>
                        <a14:foregroundMark x1="57231" y1="92379" x2="58462" y2="91224"/>
                        <a14:foregroundMark x1="64769" y1="90531" x2="68000" y2="92379"/>
                        <a14:foregroundMark x1="59907" y1="69284" x2="59885" y2="70934"/>
                        <a14:backgroundMark x1="61692" y1="64203" x2="61692" y2="64203"/>
                        <a14:backgroundMark x1="56000" y1="72286" x2="58462" y2="75520"/>
                        <a14:backgroundMark x1="61231" y1="63048" x2="60923" y2="64203"/>
                        <a14:backgroundMark x1="60923" y1="66282" x2="60308" y2="67436"/>
                        <a14:backgroundMark x1="58308" y1="64896" x2="58308" y2="64896"/>
                        <a14:backgroundMark x1="58308" y1="64896" x2="58308" y2="64896"/>
                        <a14:backgroundMark x1="59385" y1="60277" x2="59385" y2="60277"/>
                        <a14:backgroundMark x1="59846" y1="63510" x2="59846" y2="63510"/>
                        <a14:backgroundMark x1="60769" y1="64665" x2="60769" y2="64665"/>
                        <a14:backgroundMark x1="60769" y1="64665" x2="60000" y2="68591"/>
                        <a14:backgroundMark x1="59692" y1="64896" x2="59692" y2="69284"/>
                        <a14:backgroundMark x1="62000" y1="60739" x2="63692" y2="61432"/>
                        <a14:backgroundMark x1="60923" y1="63279" x2="59231" y2="62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550391"/>
            <a:ext cx="8124825" cy="541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A80AC-287F-7DD1-0E6F-99C00F6B5224}"/>
              </a:ext>
            </a:extLst>
          </p:cNvPr>
          <p:cNvSpPr txBox="1"/>
          <p:nvPr/>
        </p:nvSpPr>
        <p:spPr>
          <a:xfrm>
            <a:off x="812274" y="203261"/>
            <a:ext cx="1027722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nhật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kumimoji="0" lang="en-US" sz="5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C69474-A76E-4B6F-7CBB-F06E7D04C349}"/>
              </a:ext>
            </a:extLst>
          </p:cNvPr>
          <p:cNvCxnSpPr/>
          <p:nvPr/>
        </p:nvCxnSpPr>
        <p:spPr>
          <a:xfrm>
            <a:off x="7038975" y="5000625"/>
            <a:ext cx="17145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3249AF-AADA-1DC8-897F-10335D457863}"/>
              </a:ext>
            </a:extLst>
          </p:cNvPr>
          <p:cNvCxnSpPr>
            <a:cxnSpLocks/>
          </p:cNvCxnSpPr>
          <p:nvPr/>
        </p:nvCxnSpPr>
        <p:spPr>
          <a:xfrm>
            <a:off x="7191375" y="4600575"/>
            <a:ext cx="19050" cy="857250"/>
          </a:xfrm>
          <a:prstGeom prst="line">
            <a:avLst/>
          </a:prstGeom>
          <a:ln>
            <a:solidFill>
              <a:srgbClr val="F9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1F67CE-8DAF-D374-1DD0-4DFEF5C2D7F1}"/>
              </a:ext>
            </a:extLst>
          </p:cNvPr>
          <p:cNvCxnSpPr>
            <a:cxnSpLocks/>
          </p:cNvCxnSpPr>
          <p:nvPr/>
        </p:nvCxnSpPr>
        <p:spPr>
          <a:xfrm flipH="1">
            <a:off x="7200900" y="4810125"/>
            <a:ext cx="7620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23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7.40741E-7 L -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507BCAD-27C1-57FA-59EE-32476CA558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AF45DDCB-DEEA-744B-3866-50828F7BE3C3}"/>
              </a:ext>
            </a:extLst>
          </p:cNvPr>
          <p:cNvSpPr/>
          <p:nvPr/>
        </p:nvSpPr>
        <p:spPr>
          <a:xfrm>
            <a:off x="817089" y="524839"/>
            <a:ext cx="8176438" cy="6018835"/>
          </a:xfrm>
          <a:custGeom>
            <a:avLst/>
            <a:gdLst>
              <a:gd name="connsiteX0" fmla="*/ 0 w 8176438"/>
              <a:gd name="connsiteY0" fmla="*/ 1003159 h 6018835"/>
              <a:gd name="connsiteX1" fmla="*/ 1003159 w 8176438"/>
              <a:gd name="connsiteY1" fmla="*/ 0 h 6018835"/>
              <a:gd name="connsiteX2" fmla="*/ 7173279 w 8176438"/>
              <a:gd name="connsiteY2" fmla="*/ 0 h 6018835"/>
              <a:gd name="connsiteX3" fmla="*/ 8176438 w 8176438"/>
              <a:gd name="connsiteY3" fmla="*/ 1003159 h 6018835"/>
              <a:gd name="connsiteX4" fmla="*/ 8176438 w 8176438"/>
              <a:gd name="connsiteY4" fmla="*/ 5015676 h 6018835"/>
              <a:gd name="connsiteX5" fmla="*/ 7173279 w 8176438"/>
              <a:gd name="connsiteY5" fmla="*/ 6018835 h 6018835"/>
              <a:gd name="connsiteX6" fmla="*/ 1003159 w 8176438"/>
              <a:gd name="connsiteY6" fmla="*/ 6018835 h 6018835"/>
              <a:gd name="connsiteX7" fmla="*/ 0 w 8176438"/>
              <a:gd name="connsiteY7" fmla="*/ 5015676 h 6018835"/>
              <a:gd name="connsiteX8" fmla="*/ 0 w 8176438"/>
              <a:gd name="connsiteY8" fmla="*/ 1003159 h 601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76438" h="6018835" fill="none" extrusionOk="0">
                <a:moveTo>
                  <a:pt x="0" y="1003159"/>
                </a:moveTo>
                <a:cubicBezTo>
                  <a:pt x="-54790" y="452537"/>
                  <a:pt x="430104" y="108038"/>
                  <a:pt x="1003159" y="0"/>
                </a:cubicBezTo>
                <a:cubicBezTo>
                  <a:pt x="2071890" y="77600"/>
                  <a:pt x="4896375" y="-27269"/>
                  <a:pt x="7173279" y="0"/>
                </a:cubicBezTo>
                <a:cubicBezTo>
                  <a:pt x="7734895" y="-10009"/>
                  <a:pt x="8267374" y="475901"/>
                  <a:pt x="8176438" y="1003159"/>
                </a:cubicBezTo>
                <a:cubicBezTo>
                  <a:pt x="8285438" y="2738288"/>
                  <a:pt x="8098229" y="3773028"/>
                  <a:pt x="8176438" y="5015676"/>
                </a:cubicBezTo>
                <a:cubicBezTo>
                  <a:pt x="8142903" y="5556586"/>
                  <a:pt x="7628321" y="6062491"/>
                  <a:pt x="7173279" y="6018835"/>
                </a:cubicBezTo>
                <a:cubicBezTo>
                  <a:pt x="5589765" y="6068012"/>
                  <a:pt x="3474126" y="5896133"/>
                  <a:pt x="1003159" y="6018835"/>
                </a:cubicBezTo>
                <a:cubicBezTo>
                  <a:pt x="442235" y="6071791"/>
                  <a:pt x="-68027" y="5628277"/>
                  <a:pt x="0" y="5015676"/>
                </a:cubicBezTo>
                <a:cubicBezTo>
                  <a:pt x="47022" y="4476548"/>
                  <a:pt x="104569" y="1843506"/>
                  <a:pt x="0" y="1003159"/>
                </a:cubicBezTo>
                <a:close/>
              </a:path>
              <a:path w="8176438" h="6018835" stroke="0" extrusionOk="0">
                <a:moveTo>
                  <a:pt x="0" y="1003159"/>
                </a:moveTo>
                <a:cubicBezTo>
                  <a:pt x="39818" y="444579"/>
                  <a:pt x="473446" y="-1623"/>
                  <a:pt x="1003159" y="0"/>
                </a:cubicBezTo>
                <a:cubicBezTo>
                  <a:pt x="2438542" y="-129276"/>
                  <a:pt x="6189222" y="-77778"/>
                  <a:pt x="7173279" y="0"/>
                </a:cubicBezTo>
                <a:cubicBezTo>
                  <a:pt x="7708369" y="-60378"/>
                  <a:pt x="8172238" y="473346"/>
                  <a:pt x="8176438" y="1003159"/>
                </a:cubicBezTo>
                <a:cubicBezTo>
                  <a:pt x="8258037" y="1414857"/>
                  <a:pt x="8330738" y="4435568"/>
                  <a:pt x="8176438" y="5015676"/>
                </a:cubicBezTo>
                <a:cubicBezTo>
                  <a:pt x="8206159" y="5632384"/>
                  <a:pt x="7711910" y="6024068"/>
                  <a:pt x="7173279" y="6018835"/>
                </a:cubicBezTo>
                <a:cubicBezTo>
                  <a:pt x="6311702" y="6063055"/>
                  <a:pt x="3262200" y="5989453"/>
                  <a:pt x="1003159" y="6018835"/>
                </a:cubicBezTo>
                <a:cubicBezTo>
                  <a:pt x="439168" y="5980559"/>
                  <a:pt x="-72629" y="5552919"/>
                  <a:pt x="0" y="5015676"/>
                </a:cubicBezTo>
                <a:cubicBezTo>
                  <a:pt x="-159954" y="3306283"/>
                  <a:pt x="22140" y="2264407"/>
                  <a:pt x="0" y="1003159"/>
                </a:cubicBezTo>
                <a:close/>
              </a:path>
            </a:pathLst>
          </a:custGeom>
          <a:solidFill>
            <a:schemeClr val="lt1"/>
          </a:solidFill>
          <a:ln w="76200">
            <a:solidFill>
              <a:schemeClr val="accent2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Hình ảnh 11" descr="Ảnh có chứa mẫu họa&#10;&#10;Mô tả được tạo tự động">
            <a:extLst>
              <a:ext uri="{FF2B5EF4-FFF2-40B4-BE49-F238E27FC236}">
                <a16:creationId xmlns:a16="http://schemas.microsoft.com/office/drawing/2014/main" id="{20A07B72-174B-A980-2377-A6B36B7284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694" b="74388" l="13388" r="81143">
                        <a14:foregroundMark x1="47429" y1="21224" x2="35429" y2="30408"/>
                        <a14:foregroundMark x1="41224" y1="23163" x2="42531" y2="22551"/>
                        <a14:foregroundMark x1="38857" y1="24388" x2="41878" y2="30816"/>
                        <a14:foregroundMark x1="74204" y1="44184" x2="75429" y2="44184"/>
                        <a14:foregroundMark x1="20082" y1="47041" x2="20898" y2="46224"/>
                        <a14:foregroundMark x1="20898" y1="54592" x2="20408" y2="54592"/>
                        <a14:foregroundMark x1="13388" y1="59592" x2="13388" y2="59592"/>
                        <a14:foregroundMark x1="44571" y1="14796" x2="47184" y2="15612"/>
                        <a14:foregroundMark x1="45388" y1="72959" x2="47755" y2="73571"/>
                        <a14:foregroundMark x1="52735" y1="74184" x2="54367" y2="74388"/>
                        <a14:foregroundMark x1="43429" y1="23061" x2="45061" y2="26837"/>
                        <a14:backgroundMark x1="70041" y1="26122" x2="75837" y2="23163"/>
                        <a14:backgroundMark x1="77469" y1="22653" x2="73061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" t="7480" r="10611" b="20000"/>
          <a:stretch/>
        </p:blipFill>
        <p:spPr>
          <a:xfrm flipH="1">
            <a:off x="7878515" y="3429000"/>
            <a:ext cx="5043459" cy="35610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536584-4C05-CD10-5878-658D8C22B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818" y="1085619"/>
            <a:ext cx="8931414" cy="53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1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35378 -0.002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4">
            <a:extLst>
              <a:ext uri="{FF2B5EF4-FFF2-40B4-BE49-F238E27FC236}">
                <a16:creationId xmlns:a16="http://schemas.microsoft.com/office/drawing/2014/main" id="{3D5B0EEB-ED8B-15F8-2055-9661AAF9B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7964B4-A109-66F1-D100-D4A4BD96DD92}"/>
              </a:ext>
            </a:extLst>
          </p:cNvPr>
          <p:cNvSpPr/>
          <p:nvPr/>
        </p:nvSpPr>
        <p:spPr>
          <a:xfrm>
            <a:off x="368247" y="477116"/>
            <a:ext cx="11455505" cy="59037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A0EB07-8B9D-011E-C5F5-B0C4BE03C684}"/>
              </a:ext>
            </a:extLst>
          </p:cNvPr>
          <p:cNvSpPr txBox="1"/>
          <p:nvPr/>
        </p:nvSpPr>
        <p:spPr>
          <a:xfrm>
            <a:off x="941451" y="666750"/>
            <a:ext cx="10306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Treo,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dán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sơ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đồ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tư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duy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theo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nhóm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ACB51-EB77-9360-EF9F-BAB66E6BB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662" y="1485900"/>
            <a:ext cx="5024438" cy="436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6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4">
            <a:extLst>
              <a:ext uri="{FF2B5EF4-FFF2-40B4-BE49-F238E27FC236}">
                <a16:creationId xmlns:a16="http://schemas.microsoft.com/office/drawing/2014/main" id="{822ABA53-E0F0-AA22-E2CC-94EDBF480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609063-FE99-EF31-AC4B-7299060E33F0}"/>
              </a:ext>
            </a:extLst>
          </p:cNvPr>
          <p:cNvSpPr/>
          <p:nvPr/>
        </p:nvSpPr>
        <p:spPr>
          <a:xfrm>
            <a:off x="368247" y="477116"/>
            <a:ext cx="11455505" cy="59037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9C72B-51D2-5330-4240-36051AF24FC1}"/>
              </a:ext>
            </a:extLst>
          </p:cNvPr>
          <p:cNvSpPr txBox="1"/>
          <p:nvPr/>
        </p:nvSpPr>
        <p:spPr>
          <a:xfrm>
            <a:off x="942974" y="561485"/>
            <a:ext cx="103060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ình chọn sơ đồ tư duy được trình bày sáng tạo, khoa học nhất.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Hình ảnh 17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E10F970E-B0B1-08CF-8997-822C98C78B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96" b="83980" l="25816" r="77653">
                        <a14:foregroundMark x1="53673" y1="38061" x2="47041" y2="30612"/>
                        <a14:foregroundMark x1="60204" y1="35204" x2="60000" y2="28469"/>
                        <a14:foregroundMark x1="45714" y1="31224" x2="53265" y2="37245"/>
                        <a14:foregroundMark x1="72551" y1="20918" x2="74694" y2="22245"/>
                        <a14:foregroundMark x1="59388" y1="36224" x2="55204" y2="39388"/>
                        <a14:foregroundMark x1="47653" y1="81837" x2="43673" y2="83980"/>
                        <a14:foregroundMark x1="56837" y1="82143" x2="59796" y2="83980"/>
                        <a14:foregroundMark x1="43469" y1="18061" x2="43061" y2="18061"/>
                        <a14:foregroundMark x1="50306" y1="33265" x2="52653" y2="36429"/>
                        <a14:foregroundMark x1="73571" y1="23061" x2="72347" y2="26429"/>
                        <a14:foregroundMark x1="71327" y1="26837" x2="71327" y2="26837"/>
                        <a14:foregroundMark x1="72347" y1="27449" x2="72347" y2="27449"/>
                        <a14:backgroundMark x1="69388" y1="20510" x2="67959" y2="20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6564" r="15812" b="10564"/>
          <a:stretch/>
        </p:blipFill>
        <p:spPr>
          <a:xfrm flipH="1">
            <a:off x="8930541" y="1798057"/>
            <a:ext cx="3572177" cy="4566960"/>
          </a:xfrm>
          <a:prstGeom prst="rect">
            <a:avLst/>
          </a:prstGeom>
        </p:spPr>
      </p:pic>
      <p:pic>
        <p:nvPicPr>
          <p:cNvPr id="27" name="Hình ảnh 18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3AF6B2C9-9119-A515-5473-09DE9BE049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312796" y="2219681"/>
            <a:ext cx="2986784" cy="4239667"/>
          </a:xfrm>
          <a:prstGeom prst="rect">
            <a:avLst/>
          </a:prstGeom>
        </p:spPr>
      </p:pic>
      <p:pic>
        <p:nvPicPr>
          <p:cNvPr id="30" name="Hình ảnh 1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9EA3C0A2-FBFD-B652-04BE-BC331BAAC6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184" b="82653" l="19796" r="80714">
                        <a14:foregroundMark x1="20816" y1="45204" x2="20816" y2="45204"/>
                        <a14:foregroundMark x1="20204" y1="47551" x2="20204" y2="47551"/>
                        <a14:foregroundMark x1="20408" y1="49796" x2="20408" y2="49796"/>
                        <a14:foregroundMark x1="19796" y1="50102" x2="19796" y2="50102"/>
                        <a14:foregroundMark x1="37143" y1="40000" x2="37551" y2="37245"/>
                        <a14:foregroundMark x1="44490" y1="81224" x2="42347" y2="81429"/>
                        <a14:foregroundMark x1="72551" y1="71429" x2="70918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82" r="11709" b="9129"/>
          <a:stretch/>
        </p:blipFill>
        <p:spPr>
          <a:xfrm>
            <a:off x="6097554" y="2391442"/>
            <a:ext cx="3849648" cy="4160624"/>
          </a:xfrm>
          <a:prstGeom prst="rect">
            <a:avLst/>
          </a:prstGeom>
        </p:spPr>
      </p:pic>
      <p:pic>
        <p:nvPicPr>
          <p:cNvPr id="31" name="Hình ảnh 21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8B49243D-561E-4858-6A68-586B0FF13B6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673" b="76259" l="23880" r="81407">
                        <a14:foregroundMark x1="53856" y1="34184" x2="50065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10350" r="11402" b="16418"/>
          <a:stretch/>
        </p:blipFill>
        <p:spPr>
          <a:xfrm>
            <a:off x="2834266" y="2346033"/>
            <a:ext cx="3440525" cy="448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1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879282-F4EC-AF06-9ED2-6EB16ABDBB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6616" y="1288057"/>
            <a:ext cx="4182218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4">
            <a:extLst>
              <a:ext uri="{FF2B5EF4-FFF2-40B4-BE49-F238E27FC236}">
                <a16:creationId xmlns:a16="http://schemas.microsoft.com/office/drawing/2014/main" id="{3BAC1AB3-9C46-E233-A3F5-E259C2B21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97" y="800282"/>
            <a:ext cx="5391080" cy="5391476"/>
          </a:xfrm>
          <a:prstGeom prst="rect">
            <a:avLst/>
          </a:prstGeom>
        </p:spPr>
      </p:pic>
      <p:sp>
        <p:nvSpPr>
          <p:cNvPr id="28" name="圆角矩形 27">
            <a:extLst>
              <a:ext uri="{FF2B5EF4-FFF2-40B4-BE49-F238E27FC236}">
                <a16:creationId xmlns:a16="http://schemas.microsoft.com/office/drawing/2014/main" id="{098779A6-5A13-42DB-8D71-53CC481E14A1}"/>
              </a:ext>
            </a:extLst>
          </p:cNvPr>
          <p:cNvSpPr/>
          <p:nvPr/>
        </p:nvSpPr>
        <p:spPr>
          <a:xfrm rot="21000729">
            <a:off x="1597051" y="4173328"/>
            <a:ext cx="5010405" cy="4094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  <a:sym typeface="思源黑体 CN Regular" panose="020B0500000000000000" pitchFamily="34" charset="-122"/>
            </a:endParaRPr>
          </a:p>
        </p:txBody>
      </p:sp>
      <p:pic>
        <p:nvPicPr>
          <p:cNvPr id="15" name="图片 16">
            <a:extLst>
              <a:ext uri="{FF2B5EF4-FFF2-40B4-BE49-F238E27FC236}">
                <a16:creationId xmlns:a16="http://schemas.microsoft.com/office/drawing/2014/main" id="{49F24DCE-DA58-3B6C-7881-D2494D3B7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5187" y="4378058"/>
            <a:ext cx="12277187" cy="2551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41C021-D04E-4949-9FFC-CBB632462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89" y="424985"/>
            <a:ext cx="10675021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6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ẤY GIỜ RỒI">
            <a:hlinkClick r:id="" action="ppaction://media"/>
            <a:extLst>
              <a:ext uri="{FF2B5EF4-FFF2-40B4-BE49-F238E27FC236}">
                <a16:creationId xmlns:a16="http://schemas.microsoft.com/office/drawing/2014/main" id="{EB17A5F8-72ED-BEED-DB5F-447162A4DD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363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4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2DAFE2-0035-3EF1-5074-4E5871D1C1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5571" y="1494198"/>
            <a:ext cx="5870957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8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id="{021CB6D5-F1B0-0B05-91DF-E724436AF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91292" l="9904" r="89936">
                        <a14:foregroundMark x1="34984" y1="27721" x2="40415" y2="36430"/>
                        <a14:foregroundMark x1="40415" y1="36430" x2="40415" y2="36430"/>
                        <a14:foregroundMark x1="49681" y1="28302" x2="53994" y2="35269"/>
                        <a14:foregroundMark x1="42971" y1="46880" x2="41054" y2="56604"/>
                        <a14:foregroundMark x1="41054" y1="56604" x2="41693" y2="56749"/>
                        <a14:foregroundMark x1="27157" y1="49347" x2="27157" y2="49347"/>
                        <a14:foregroundMark x1="23163" y1="47750" x2="29553" y2="52975"/>
                        <a14:foregroundMark x1="27476" y1="50218" x2="30351" y2="53266"/>
                        <a14:foregroundMark x1="20767" y1="49927" x2="20767" y2="49927"/>
                        <a14:foregroundMark x1="20767" y1="49927" x2="22364" y2="50363"/>
                        <a14:foregroundMark x1="29712" y1="50798" x2="31629" y2="51959"/>
                        <a14:foregroundMark x1="37859" y1="46299" x2="36741" y2="50363"/>
                        <a14:foregroundMark x1="48722" y1="46734" x2="53355" y2="52395"/>
                        <a14:foregroundMark x1="35304" y1="87663" x2="29872" y2="91292"/>
                        <a14:foregroundMark x1="48562" y1="87954" x2="51438" y2="905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781" y="2630763"/>
            <a:ext cx="3953071" cy="435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emium Vector | Happy cute kid girl ready to go to school | Cute kids, Kids  cartoon characters, Cute bear drawings">
            <a:extLst>
              <a:ext uri="{FF2B5EF4-FFF2-40B4-BE49-F238E27FC236}">
                <a16:creationId xmlns:a16="http://schemas.microsoft.com/office/drawing/2014/main" id="{233EEDF7-B4EA-F6F2-4C21-22B6F4B75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812" y1="25399" x2="45048" y2="33546"/>
                        <a14:foregroundMark x1="54153" y1="24920" x2="57508" y2="33546"/>
                        <a14:foregroundMark x1="58786" y1="23003" x2="55751" y2="29712"/>
                        <a14:foregroundMark x1="38658" y1="88818" x2="38658" y2="88818"/>
                        <a14:foregroundMark x1="57987" y1="89936" x2="57987" y2="89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770" y="2839268"/>
            <a:ext cx="4117612" cy="41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531432-27EF-4BC0-9E74-222AF984A965}"/>
              </a:ext>
            </a:extLst>
          </p:cNvPr>
          <p:cNvSpPr txBox="1"/>
          <p:nvPr/>
        </p:nvSpPr>
        <p:spPr>
          <a:xfrm>
            <a:off x="1789021" y="995589"/>
            <a:ext cx="76571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1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liệt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kê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7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17A71B-49DA-94E3-DC76-756D14432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111649"/>
            <a:ext cx="7402670" cy="674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3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7">
            <a:extLst>
              <a:ext uri="{FF2B5EF4-FFF2-40B4-BE49-F238E27FC236}">
                <a16:creationId xmlns:a16="http://schemas.microsoft.com/office/drawing/2014/main" id="{B9DD474D-7516-4C04-8A33-A7BE544131AB}"/>
              </a:ext>
            </a:extLst>
          </p:cNvPr>
          <p:cNvSpPr/>
          <p:nvPr userDrawn="1"/>
        </p:nvSpPr>
        <p:spPr>
          <a:xfrm>
            <a:off x="521970" y="426720"/>
            <a:ext cx="11298555" cy="6004560"/>
          </a:xfrm>
          <a:custGeom>
            <a:avLst/>
            <a:gdLst>
              <a:gd name="connsiteX0" fmla="*/ 0 w 8217127"/>
              <a:gd name="connsiteY0" fmla="*/ 0 h 2082968"/>
              <a:gd name="connsiteX1" fmla="*/ 438247 w 8217127"/>
              <a:gd name="connsiteY1" fmla="*/ 0 h 2082968"/>
              <a:gd name="connsiteX2" fmla="*/ 1205179 w 8217127"/>
              <a:gd name="connsiteY2" fmla="*/ 0 h 2082968"/>
              <a:gd name="connsiteX3" fmla="*/ 1807768 w 8217127"/>
              <a:gd name="connsiteY3" fmla="*/ 0 h 2082968"/>
              <a:gd name="connsiteX4" fmla="*/ 2492529 w 8217127"/>
              <a:gd name="connsiteY4" fmla="*/ 0 h 2082968"/>
              <a:gd name="connsiteX5" fmla="*/ 3341632 w 8217127"/>
              <a:gd name="connsiteY5" fmla="*/ 0 h 2082968"/>
              <a:gd name="connsiteX6" fmla="*/ 3862050 w 8217127"/>
              <a:gd name="connsiteY6" fmla="*/ 0 h 2082968"/>
              <a:gd name="connsiteX7" fmla="*/ 4628982 w 8217127"/>
              <a:gd name="connsiteY7" fmla="*/ 0 h 2082968"/>
              <a:gd name="connsiteX8" fmla="*/ 5149400 w 8217127"/>
              <a:gd name="connsiteY8" fmla="*/ 0 h 2082968"/>
              <a:gd name="connsiteX9" fmla="*/ 5834160 w 8217127"/>
              <a:gd name="connsiteY9" fmla="*/ 0 h 2082968"/>
              <a:gd name="connsiteX10" fmla="*/ 6601092 w 8217127"/>
              <a:gd name="connsiteY10" fmla="*/ 0 h 2082968"/>
              <a:gd name="connsiteX11" fmla="*/ 7039339 w 8217127"/>
              <a:gd name="connsiteY11" fmla="*/ 0 h 2082968"/>
              <a:gd name="connsiteX12" fmla="*/ 7477586 w 8217127"/>
              <a:gd name="connsiteY12" fmla="*/ 0 h 2082968"/>
              <a:gd name="connsiteX13" fmla="*/ 8217127 w 8217127"/>
              <a:gd name="connsiteY13" fmla="*/ 0 h 2082968"/>
              <a:gd name="connsiteX14" fmla="*/ 8217127 w 8217127"/>
              <a:gd name="connsiteY14" fmla="*/ 694323 h 2082968"/>
              <a:gd name="connsiteX15" fmla="*/ 8217127 w 8217127"/>
              <a:gd name="connsiteY15" fmla="*/ 1409475 h 2082968"/>
              <a:gd name="connsiteX16" fmla="*/ 8217127 w 8217127"/>
              <a:gd name="connsiteY16" fmla="*/ 2082968 h 2082968"/>
              <a:gd name="connsiteX17" fmla="*/ 7450195 w 8217127"/>
              <a:gd name="connsiteY17" fmla="*/ 2082968 h 2082968"/>
              <a:gd name="connsiteX18" fmla="*/ 6683263 w 8217127"/>
              <a:gd name="connsiteY18" fmla="*/ 2082968 h 2082968"/>
              <a:gd name="connsiteX19" fmla="*/ 5998503 w 8217127"/>
              <a:gd name="connsiteY19" fmla="*/ 2082968 h 2082968"/>
              <a:gd name="connsiteX20" fmla="*/ 5149400 w 8217127"/>
              <a:gd name="connsiteY20" fmla="*/ 2082968 h 2082968"/>
              <a:gd name="connsiteX21" fmla="*/ 4300296 w 8217127"/>
              <a:gd name="connsiteY21" fmla="*/ 2082968 h 2082968"/>
              <a:gd name="connsiteX22" fmla="*/ 3533365 w 8217127"/>
              <a:gd name="connsiteY22" fmla="*/ 2082968 h 2082968"/>
              <a:gd name="connsiteX23" fmla="*/ 2766433 w 8217127"/>
              <a:gd name="connsiteY23" fmla="*/ 2082968 h 2082968"/>
              <a:gd name="connsiteX24" fmla="*/ 1999501 w 8217127"/>
              <a:gd name="connsiteY24" fmla="*/ 2082968 h 2082968"/>
              <a:gd name="connsiteX25" fmla="*/ 1479083 w 8217127"/>
              <a:gd name="connsiteY25" fmla="*/ 2082968 h 2082968"/>
              <a:gd name="connsiteX26" fmla="*/ 629980 w 8217127"/>
              <a:gd name="connsiteY26" fmla="*/ 2082968 h 2082968"/>
              <a:gd name="connsiteX27" fmla="*/ 0 w 8217127"/>
              <a:gd name="connsiteY27" fmla="*/ 2082968 h 2082968"/>
              <a:gd name="connsiteX28" fmla="*/ 0 w 8217127"/>
              <a:gd name="connsiteY28" fmla="*/ 1451134 h 2082968"/>
              <a:gd name="connsiteX29" fmla="*/ 0 w 8217127"/>
              <a:gd name="connsiteY29" fmla="*/ 735982 h 2082968"/>
              <a:gd name="connsiteX30" fmla="*/ 0 w 8217127"/>
              <a:gd name="connsiteY30" fmla="*/ 0 h 208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217127" h="2082968" fill="none" extrusionOk="0">
                <a:moveTo>
                  <a:pt x="0" y="0"/>
                </a:moveTo>
                <a:cubicBezTo>
                  <a:pt x="165807" y="-11351"/>
                  <a:pt x="335355" y="-18385"/>
                  <a:pt x="438247" y="0"/>
                </a:cubicBezTo>
                <a:cubicBezTo>
                  <a:pt x="541139" y="18385"/>
                  <a:pt x="941177" y="5216"/>
                  <a:pt x="1205179" y="0"/>
                </a:cubicBezTo>
                <a:cubicBezTo>
                  <a:pt x="1469181" y="-5216"/>
                  <a:pt x="1632811" y="-76"/>
                  <a:pt x="1807768" y="0"/>
                </a:cubicBezTo>
                <a:cubicBezTo>
                  <a:pt x="1982725" y="76"/>
                  <a:pt x="2226002" y="-18539"/>
                  <a:pt x="2492529" y="0"/>
                </a:cubicBezTo>
                <a:cubicBezTo>
                  <a:pt x="2759056" y="18539"/>
                  <a:pt x="3152301" y="-36213"/>
                  <a:pt x="3341632" y="0"/>
                </a:cubicBezTo>
                <a:cubicBezTo>
                  <a:pt x="3530963" y="36213"/>
                  <a:pt x="3604474" y="10004"/>
                  <a:pt x="3862050" y="0"/>
                </a:cubicBezTo>
                <a:cubicBezTo>
                  <a:pt x="4119626" y="-10004"/>
                  <a:pt x="4349913" y="-23535"/>
                  <a:pt x="4628982" y="0"/>
                </a:cubicBezTo>
                <a:cubicBezTo>
                  <a:pt x="4908051" y="23535"/>
                  <a:pt x="5032886" y="-20516"/>
                  <a:pt x="5149400" y="0"/>
                </a:cubicBezTo>
                <a:cubicBezTo>
                  <a:pt x="5265914" y="20516"/>
                  <a:pt x="5509209" y="21396"/>
                  <a:pt x="5834160" y="0"/>
                </a:cubicBezTo>
                <a:cubicBezTo>
                  <a:pt x="6159111" y="-21396"/>
                  <a:pt x="6330349" y="2551"/>
                  <a:pt x="6601092" y="0"/>
                </a:cubicBezTo>
                <a:cubicBezTo>
                  <a:pt x="6871835" y="-2551"/>
                  <a:pt x="6902166" y="-12371"/>
                  <a:pt x="7039339" y="0"/>
                </a:cubicBezTo>
                <a:cubicBezTo>
                  <a:pt x="7176512" y="12371"/>
                  <a:pt x="7381142" y="3983"/>
                  <a:pt x="7477586" y="0"/>
                </a:cubicBezTo>
                <a:cubicBezTo>
                  <a:pt x="7574030" y="-3983"/>
                  <a:pt x="7982421" y="10778"/>
                  <a:pt x="8217127" y="0"/>
                </a:cubicBezTo>
                <a:cubicBezTo>
                  <a:pt x="8188520" y="146386"/>
                  <a:pt x="8199076" y="474205"/>
                  <a:pt x="8217127" y="694323"/>
                </a:cubicBezTo>
                <a:cubicBezTo>
                  <a:pt x="8235178" y="914441"/>
                  <a:pt x="8197971" y="1208093"/>
                  <a:pt x="8217127" y="1409475"/>
                </a:cubicBezTo>
                <a:cubicBezTo>
                  <a:pt x="8236283" y="1610857"/>
                  <a:pt x="8246131" y="1868827"/>
                  <a:pt x="8217127" y="2082968"/>
                </a:cubicBezTo>
                <a:cubicBezTo>
                  <a:pt x="8004395" y="2088476"/>
                  <a:pt x="7779173" y="2088059"/>
                  <a:pt x="7450195" y="2082968"/>
                </a:cubicBezTo>
                <a:cubicBezTo>
                  <a:pt x="7121217" y="2077877"/>
                  <a:pt x="6915516" y="2091793"/>
                  <a:pt x="6683263" y="2082968"/>
                </a:cubicBezTo>
                <a:cubicBezTo>
                  <a:pt x="6451010" y="2074143"/>
                  <a:pt x="6220862" y="2072168"/>
                  <a:pt x="5998503" y="2082968"/>
                </a:cubicBezTo>
                <a:cubicBezTo>
                  <a:pt x="5776144" y="2093768"/>
                  <a:pt x="5535617" y="2093861"/>
                  <a:pt x="5149400" y="2082968"/>
                </a:cubicBezTo>
                <a:cubicBezTo>
                  <a:pt x="4763183" y="2072075"/>
                  <a:pt x="4482481" y="2059538"/>
                  <a:pt x="4300296" y="2082968"/>
                </a:cubicBezTo>
                <a:cubicBezTo>
                  <a:pt x="4118111" y="2106398"/>
                  <a:pt x="3811430" y="2105950"/>
                  <a:pt x="3533365" y="2082968"/>
                </a:cubicBezTo>
                <a:cubicBezTo>
                  <a:pt x="3255300" y="2059986"/>
                  <a:pt x="3004863" y="2087443"/>
                  <a:pt x="2766433" y="2082968"/>
                </a:cubicBezTo>
                <a:cubicBezTo>
                  <a:pt x="2528003" y="2078493"/>
                  <a:pt x="2259600" y="2088318"/>
                  <a:pt x="1999501" y="2082968"/>
                </a:cubicBezTo>
                <a:cubicBezTo>
                  <a:pt x="1739402" y="2077618"/>
                  <a:pt x="1642132" y="2057842"/>
                  <a:pt x="1479083" y="2082968"/>
                </a:cubicBezTo>
                <a:cubicBezTo>
                  <a:pt x="1316034" y="2108094"/>
                  <a:pt x="1042108" y="2096383"/>
                  <a:pt x="629980" y="2082968"/>
                </a:cubicBezTo>
                <a:cubicBezTo>
                  <a:pt x="217852" y="2069553"/>
                  <a:pt x="211415" y="2065280"/>
                  <a:pt x="0" y="2082968"/>
                </a:cubicBezTo>
                <a:cubicBezTo>
                  <a:pt x="18302" y="1771738"/>
                  <a:pt x="13700" y="1586819"/>
                  <a:pt x="0" y="1451134"/>
                </a:cubicBezTo>
                <a:cubicBezTo>
                  <a:pt x="-13700" y="1315449"/>
                  <a:pt x="-25792" y="953296"/>
                  <a:pt x="0" y="735982"/>
                </a:cubicBezTo>
                <a:cubicBezTo>
                  <a:pt x="25792" y="518668"/>
                  <a:pt x="-2570" y="160513"/>
                  <a:pt x="0" y="0"/>
                </a:cubicBezTo>
                <a:close/>
              </a:path>
              <a:path w="8217127" h="2082968" stroke="0" extrusionOk="0">
                <a:moveTo>
                  <a:pt x="0" y="0"/>
                </a:moveTo>
                <a:cubicBezTo>
                  <a:pt x="141477" y="25393"/>
                  <a:pt x="325336" y="25499"/>
                  <a:pt x="602589" y="0"/>
                </a:cubicBezTo>
                <a:cubicBezTo>
                  <a:pt x="879842" y="-25499"/>
                  <a:pt x="923946" y="-16545"/>
                  <a:pt x="1040836" y="0"/>
                </a:cubicBezTo>
                <a:cubicBezTo>
                  <a:pt x="1157726" y="16545"/>
                  <a:pt x="1496800" y="34351"/>
                  <a:pt x="1889939" y="0"/>
                </a:cubicBezTo>
                <a:cubicBezTo>
                  <a:pt x="2283078" y="-34351"/>
                  <a:pt x="2316137" y="-6160"/>
                  <a:pt x="2492529" y="0"/>
                </a:cubicBezTo>
                <a:cubicBezTo>
                  <a:pt x="2668921" y="6160"/>
                  <a:pt x="2958116" y="442"/>
                  <a:pt x="3095118" y="0"/>
                </a:cubicBezTo>
                <a:cubicBezTo>
                  <a:pt x="3232120" y="-442"/>
                  <a:pt x="3609253" y="-24588"/>
                  <a:pt x="3944221" y="0"/>
                </a:cubicBezTo>
                <a:cubicBezTo>
                  <a:pt x="4279189" y="24588"/>
                  <a:pt x="4236165" y="-22617"/>
                  <a:pt x="4464639" y="0"/>
                </a:cubicBezTo>
                <a:cubicBezTo>
                  <a:pt x="4693113" y="22617"/>
                  <a:pt x="5117640" y="-39846"/>
                  <a:pt x="5313742" y="0"/>
                </a:cubicBezTo>
                <a:cubicBezTo>
                  <a:pt x="5509844" y="39846"/>
                  <a:pt x="5848307" y="-14511"/>
                  <a:pt x="6162845" y="0"/>
                </a:cubicBezTo>
                <a:cubicBezTo>
                  <a:pt x="6477383" y="14511"/>
                  <a:pt x="6525207" y="-19172"/>
                  <a:pt x="6847606" y="0"/>
                </a:cubicBezTo>
                <a:cubicBezTo>
                  <a:pt x="7170005" y="19172"/>
                  <a:pt x="7631187" y="-32623"/>
                  <a:pt x="8217127" y="0"/>
                </a:cubicBezTo>
                <a:cubicBezTo>
                  <a:pt x="8216139" y="321265"/>
                  <a:pt x="8191967" y="434936"/>
                  <a:pt x="8217127" y="673493"/>
                </a:cubicBezTo>
                <a:cubicBezTo>
                  <a:pt x="8242287" y="912050"/>
                  <a:pt x="8223218" y="1145314"/>
                  <a:pt x="8217127" y="1305327"/>
                </a:cubicBezTo>
                <a:cubicBezTo>
                  <a:pt x="8211036" y="1465340"/>
                  <a:pt x="8214463" y="1884299"/>
                  <a:pt x="8217127" y="2082968"/>
                </a:cubicBezTo>
                <a:cubicBezTo>
                  <a:pt x="8017538" y="2103313"/>
                  <a:pt x="7738561" y="2057107"/>
                  <a:pt x="7532366" y="2082968"/>
                </a:cubicBezTo>
                <a:cubicBezTo>
                  <a:pt x="7326171" y="2108829"/>
                  <a:pt x="7101841" y="2114235"/>
                  <a:pt x="6847606" y="2082968"/>
                </a:cubicBezTo>
                <a:cubicBezTo>
                  <a:pt x="6593371" y="2051701"/>
                  <a:pt x="6281648" y="2066742"/>
                  <a:pt x="5998503" y="2082968"/>
                </a:cubicBezTo>
                <a:cubicBezTo>
                  <a:pt x="5715358" y="2099194"/>
                  <a:pt x="5654370" y="2116098"/>
                  <a:pt x="5313742" y="2082968"/>
                </a:cubicBezTo>
                <a:cubicBezTo>
                  <a:pt x="4973114" y="2049838"/>
                  <a:pt x="5033007" y="2065466"/>
                  <a:pt x="4875495" y="2082968"/>
                </a:cubicBezTo>
                <a:cubicBezTo>
                  <a:pt x="4717983" y="2100470"/>
                  <a:pt x="4522994" y="2060464"/>
                  <a:pt x="4355077" y="2082968"/>
                </a:cubicBezTo>
                <a:cubicBezTo>
                  <a:pt x="4187160" y="2105472"/>
                  <a:pt x="3774603" y="2115582"/>
                  <a:pt x="3505974" y="2082968"/>
                </a:cubicBezTo>
                <a:cubicBezTo>
                  <a:pt x="3237345" y="2050354"/>
                  <a:pt x="3006356" y="2092643"/>
                  <a:pt x="2821214" y="2082968"/>
                </a:cubicBezTo>
                <a:cubicBezTo>
                  <a:pt x="2636072" y="2073293"/>
                  <a:pt x="2427983" y="2078359"/>
                  <a:pt x="2300796" y="2082968"/>
                </a:cubicBezTo>
                <a:cubicBezTo>
                  <a:pt x="2173609" y="2087577"/>
                  <a:pt x="1938306" y="2062093"/>
                  <a:pt x="1616035" y="2082968"/>
                </a:cubicBezTo>
                <a:cubicBezTo>
                  <a:pt x="1293764" y="2103843"/>
                  <a:pt x="1392761" y="2076539"/>
                  <a:pt x="1177788" y="2082968"/>
                </a:cubicBezTo>
                <a:cubicBezTo>
                  <a:pt x="962815" y="2089397"/>
                  <a:pt x="899823" y="2100686"/>
                  <a:pt x="739541" y="2082968"/>
                </a:cubicBezTo>
                <a:cubicBezTo>
                  <a:pt x="579259" y="2065250"/>
                  <a:pt x="149113" y="2084780"/>
                  <a:pt x="0" y="2082968"/>
                </a:cubicBezTo>
                <a:cubicBezTo>
                  <a:pt x="-8846" y="1832357"/>
                  <a:pt x="-29383" y="1612072"/>
                  <a:pt x="0" y="1430305"/>
                </a:cubicBezTo>
                <a:cubicBezTo>
                  <a:pt x="29383" y="1248538"/>
                  <a:pt x="-28255" y="949635"/>
                  <a:pt x="0" y="694323"/>
                </a:cubicBezTo>
                <a:cubicBezTo>
                  <a:pt x="28255" y="439011"/>
                  <a:pt x="5768" y="188081"/>
                  <a:pt x="0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38100">
            <a:solidFill>
              <a:srgbClr val="19A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字魂64号-萌趣软糖体"/>
              <a:cs typeface="+mn-cs"/>
            </a:endParaRPr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0BDDC1A4-DEEF-9373-417C-72AE6D9C26B1}"/>
              </a:ext>
            </a:extLst>
          </p:cNvPr>
          <p:cNvSpPr/>
          <p:nvPr/>
        </p:nvSpPr>
        <p:spPr>
          <a:xfrm>
            <a:off x="3219450" y="-186250"/>
            <a:ext cx="7905749" cy="2146690"/>
          </a:xfrm>
          <a:prstGeom prst="horizontalScroll">
            <a:avLst/>
          </a:prstGeom>
          <a:solidFill>
            <a:srgbClr val="F0DCD4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3200" b="1" dirty="0">
                <a:solidFill>
                  <a:srgbClr val="FF0066"/>
                </a:solidFill>
              </a:rPr>
              <a:t>Em hãy thảo luận về cách phân loại hoạt động trong ngày theo những tiêu chí khác nhau:</a:t>
            </a:r>
            <a:endParaRPr lang="en-US" sz="3200" b="1" dirty="0">
              <a:solidFill>
                <a:srgbClr val="FF0066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9B50F2-CCE1-B288-97C5-ECA8EEC8F89B}"/>
              </a:ext>
            </a:extLst>
          </p:cNvPr>
          <p:cNvGrpSpPr/>
          <p:nvPr/>
        </p:nvGrpSpPr>
        <p:grpSpPr>
          <a:xfrm>
            <a:off x="-712183" y="2571750"/>
            <a:ext cx="4436691" cy="4086224"/>
            <a:chOff x="983267" y="2771775"/>
            <a:chExt cx="4436691" cy="4086224"/>
          </a:xfrm>
        </p:grpSpPr>
        <p:pic>
          <p:nvPicPr>
            <p:cNvPr id="12" name="Picture 2" descr="Cute cartoon thai student namaste greeting in the school uniform. Free Vector">
              <a:extLst>
                <a:ext uri="{FF2B5EF4-FFF2-40B4-BE49-F238E27FC236}">
                  <a16:creationId xmlns:a16="http://schemas.microsoft.com/office/drawing/2014/main" id="{3700B6F3-45A6-CAB1-E564-C0C211D5D5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09" b="90431" l="3994" r="41853">
                          <a14:foregroundMark x1="39776" y1="39234" x2="39776" y2="39234"/>
                          <a14:foregroundMark x1="32907" y1="43541" x2="32907" y2="43541"/>
                          <a14:foregroundMark x1="41374" y1="41627" x2="41374" y2="41627"/>
                          <a14:foregroundMark x1="27476" y1="90431" x2="27476" y2="90431"/>
                          <a14:foregroundMark x1="31470" y1="68660" x2="31470" y2="68660"/>
                          <a14:foregroundMark x1="31310" y1="66746" x2="31310" y2="66746"/>
                          <a14:foregroundMark x1="32109" y1="65072" x2="32109" y2="65072"/>
                          <a14:foregroundMark x1="32428" y1="66746" x2="32428" y2="66746"/>
                          <a14:foregroundMark x1="33067" y1="67464" x2="33067" y2="67464"/>
                          <a14:foregroundMark x1="33387" y1="72010" x2="33387" y2="72010"/>
                          <a14:foregroundMark x1="41853" y1="54785" x2="41853" y2="54785"/>
                          <a14:backgroundMark x1="22684" y1="65072" x2="22684" y2="65072"/>
                          <a14:backgroundMark x1="22684" y1="64354" x2="22684" y2="64354"/>
                          <a14:backgroundMark x1="23482" y1="65550" x2="23482" y2="65550"/>
                          <a14:backgroundMark x1="23323" y1="64593" x2="23323" y2="64593"/>
                          <a14:backgroundMark x1="32907" y1="64593" x2="32907" y2="64593"/>
                          <a14:backgroundMark x1="32428" y1="64354" x2="32428" y2="64354"/>
                          <a14:backgroundMark x1="32588" y1="65550" x2="32588" y2="65550"/>
                          <a14:backgroundMark x1="32907" y1="66986" x2="32907" y2="66986"/>
                          <a14:backgroundMark x1="33387" y1="68182" x2="33387" y2="68182"/>
                          <a14:backgroundMark x1="33387" y1="68900" x2="33387" y2="68900"/>
                          <a14:backgroundMark x1="33546" y1="69617" x2="33546" y2="69617"/>
                          <a14:backgroundMark x1="35463" y1="70574" x2="36102" y2="70335"/>
                          <a14:backgroundMark x1="32109" y1="72249" x2="33387" y2="71053"/>
                          <a14:backgroundMark x1="33387" y1="72488" x2="33387" y2="72488"/>
                          <a14:backgroundMark x1="33546" y1="72488" x2="33546" y2="72488"/>
                          <a14:backgroundMark x1="33067" y1="67703" x2="33067" y2="67703"/>
                          <a14:backgroundMark x1="33546" y1="72010" x2="33546" y2="72010"/>
                          <a14:backgroundMark x1="33227" y1="66986" x2="33227" y2="66986"/>
                          <a14:backgroundMark x1="22843" y1="66507" x2="22843" y2="66507"/>
                          <a14:backgroundMark x1="23003" y1="66746" x2="23003" y2="667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390"/>
            <a:stretch/>
          </p:blipFill>
          <p:spPr bwMode="auto">
            <a:xfrm>
              <a:off x="983267" y="3028950"/>
              <a:ext cx="2438583" cy="373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Cute cartoon thai student namaste greeting in the school uniform. Free Vector">
              <a:extLst>
                <a:ext uri="{FF2B5EF4-FFF2-40B4-BE49-F238E27FC236}">
                  <a16:creationId xmlns:a16="http://schemas.microsoft.com/office/drawing/2014/main" id="{02CC0287-2D53-98B8-5F54-4869E435EA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09" b="91627" l="61502" r="95687">
                          <a14:foregroundMark x1="74281" y1="86603" x2="74281" y2="86603"/>
                          <a14:foregroundMark x1="78594" y1="87321" x2="78594" y2="87321"/>
                          <a14:foregroundMark x1="78594" y1="89952" x2="78594" y2="89952"/>
                          <a14:foregroundMark x1="74281" y1="90909" x2="74281" y2="90909"/>
                          <a14:foregroundMark x1="74920" y1="88517" x2="74920" y2="88517"/>
                          <a14:foregroundMark x1="74920" y1="89474" x2="74920" y2="89474"/>
                          <a14:foregroundMark x1="78435" y1="91627" x2="78435" y2="916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99"/>
            <a:stretch/>
          </p:blipFill>
          <p:spPr bwMode="auto">
            <a:xfrm>
              <a:off x="3067050" y="3170012"/>
              <a:ext cx="2352908" cy="3687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AE09E3-EFBB-0485-FA3A-C4D71E88108E}"/>
                </a:ext>
              </a:extLst>
            </p:cNvPr>
            <p:cNvSpPr txBox="1"/>
            <p:nvPr/>
          </p:nvSpPr>
          <p:spPr>
            <a:xfrm>
              <a:off x="1724025" y="2771775"/>
              <a:ext cx="3124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/>
                <a:t>Thảo</a:t>
              </a:r>
              <a:r>
                <a:rPr lang="en-US" sz="3600" b="1" dirty="0"/>
                <a:t> </a:t>
              </a:r>
              <a:r>
                <a:rPr lang="en-US" sz="3600" b="1" dirty="0" err="1"/>
                <a:t>luận</a:t>
              </a:r>
              <a:r>
                <a:rPr lang="en-US" sz="3600" b="1" dirty="0"/>
                <a:t> </a:t>
              </a:r>
              <a:r>
                <a:rPr lang="en-US" sz="3600" b="1" dirty="0" err="1"/>
                <a:t>nhóm</a:t>
              </a:r>
              <a:r>
                <a:rPr lang="en-US" sz="3600" b="1" dirty="0"/>
                <a:t> </a:t>
              </a:r>
              <a:r>
                <a:rPr lang="en-US" sz="3600" b="1" dirty="0" err="1"/>
                <a:t>đôi</a:t>
              </a:r>
              <a:endParaRPr lang="en-US" sz="3600" b="1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36097AE-9BEF-0532-6BC2-38E4FD577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5637" y="2166937"/>
            <a:ext cx="2714625" cy="26765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B8EBCB6-8BB5-91FE-E853-99A98B068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5397" y="1773038"/>
            <a:ext cx="2712955" cy="31214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A27C106-F5B2-8DEA-1CD7-F22AE44F5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2537" y="2181225"/>
            <a:ext cx="26765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3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0F0F0"/>
        </a:solidFill>
        <a:ln w="76200">
          <a:solidFill>
            <a:srgbClr val="F5B8F6"/>
          </a:solidFill>
          <a:prstDash val="dash"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381</Words>
  <Application>Microsoft Office PowerPoint</Application>
  <PresentationFormat>Widescreen</PresentationFormat>
  <Paragraphs>52</Paragraphs>
  <Slides>30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30</vt:i4>
      </vt:variant>
    </vt:vector>
  </HeadingPairs>
  <TitlesOfParts>
    <vt:vector size="52" baseType="lpstr">
      <vt:lpstr>等线</vt:lpstr>
      <vt:lpstr>等线 Light</vt:lpstr>
      <vt:lpstr>#9Slide07 SVNAdam Gorry</vt:lpstr>
      <vt:lpstr>Arial</vt:lpstr>
      <vt:lpstr>Calibri</vt:lpstr>
      <vt:lpstr>Calibri Light</vt:lpstr>
      <vt:lpstr>Cambria</vt:lpstr>
      <vt:lpstr>Georgia</vt:lpstr>
      <vt:lpstr>Tahoma</vt:lpstr>
      <vt:lpstr>Times New Roman</vt:lpstr>
      <vt:lpstr>VNI-Avo</vt:lpstr>
      <vt:lpstr>字魂59号-创粗黑</vt:lpstr>
      <vt:lpstr>思源黑体 CN Regular</vt:lpstr>
      <vt:lpstr>1_Office Theme</vt:lpstr>
      <vt:lpstr>3_Office Theme</vt:lpstr>
      <vt:lpstr>2_Office Theme</vt:lpstr>
      <vt:lpstr>2_Office 主题</vt:lpstr>
      <vt:lpstr>2_Office 主题​​</vt:lpstr>
      <vt:lpstr>第一PPT，www.1ppt.com</vt:lpstr>
      <vt:lpstr>1_Simple Light</vt:lpstr>
      <vt:lpstr>3_Office 主题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LANANH</cp:lastModifiedBy>
  <cp:revision>31</cp:revision>
  <dcterms:created xsi:type="dcterms:W3CDTF">2023-08-08T23:27:00Z</dcterms:created>
  <dcterms:modified xsi:type="dcterms:W3CDTF">2023-08-27T13:37:47Z</dcterms:modified>
</cp:coreProperties>
</file>