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3" r:id="rId4"/>
    <p:sldId id="274" r:id="rId5"/>
    <p:sldId id="276" r:id="rId6"/>
    <p:sldId id="277" r:id="rId7"/>
    <p:sldId id="275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620" autoAdjust="0"/>
  </p:normalViewPr>
  <p:slideViewPr>
    <p:cSldViewPr>
      <p:cViewPr varScale="1">
        <p:scale>
          <a:sx n="63" d="100"/>
          <a:sy n="63" d="100"/>
        </p:scale>
        <p:origin x="-504" y="-8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2.pptx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Cau%20hoi/Cau%205.pptx" TargetMode="Externa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hyperlink" Target="Cau%20hoi/Cau%201.pptx" TargetMode="External"/><Relationship Id="rId11" Type="http://schemas.openxmlformats.org/officeDocument/2006/relationships/hyperlink" Target="Cau%20hoi/Cau%203.pptx" TargetMode="External"/><Relationship Id="rId5" Type="http://schemas.openxmlformats.org/officeDocument/2006/relationships/image" Target="../media/image9.jpg"/><Relationship Id="rId10" Type="http://schemas.openxmlformats.org/officeDocument/2006/relationships/hyperlink" Target="Cau%20hoi/Cau%204.pptx" TargetMode="External"/><Relationship Id="rId4" Type="http://schemas.openxmlformats.org/officeDocument/2006/relationships/image" Target="../media/image8.png"/><Relationship Id="rId9" Type="http://schemas.openxmlformats.org/officeDocument/2006/relationships/hyperlink" Target="Cau%20hoi/Cau%206.ppt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: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68646" y="-924977"/>
            <a:ext cx="813832" cy="812800"/>
          </a:xfrm>
          <a:prstGeom prst="rect">
            <a:avLst/>
          </a:prstGeom>
        </p:spPr>
      </p:pic>
      <p:grpSp>
        <p:nvGrpSpPr>
          <p:cNvPr id="92" name="Group 9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93" name="Group 9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5" name="TextBox 9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94" name="Straight Connector 9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4572960" y="1136903"/>
            <a:ext cx="7293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MẶT CƯỜI, MẶT MẾU</a:t>
            </a:r>
            <a:endParaRPr lang="en-US" sz="36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692779" y="7811529"/>
            <a:ext cx="3256374" cy="73699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smtClean="0"/>
              <a:t>Quay để chọn biểu tượng</a:t>
            </a:r>
            <a:endParaRPr lang="en-US" sz="2400" b="1"/>
          </a:p>
        </p:txBody>
      </p:sp>
      <p:grpSp>
        <p:nvGrpSpPr>
          <p:cNvPr id="41" name="Group 40"/>
          <p:cNvGrpSpPr/>
          <p:nvPr/>
        </p:nvGrpSpPr>
        <p:grpSpPr>
          <a:xfrm>
            <a:off x="9636932" y="2608485"/>
            <a:ext cx="5440652" cy="4760181"/>
            <a:chOff x="10299358" y="2603989"/>
            <a:chExt cx="5348851" cy="4760181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10820400" y="5021527"/>
              <a:ext cx="4267200" cy="0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1887200" y="3238539"/>
              <a:ext cx="2133600" cy="3581400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1887200" y="3200400"/>
              <a:ext cx="2073876" cy="3608174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6" t="4466" r="74551" b="75380"/>
            <a:stretch/>
          </p:blipFill>
          <p:spPr>
            <a:xfrm>
              <a:off x="10299358" y="4435952"/>
              <a:ext cx="1165652" cy="1121163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" t="28897" r="74705" b="49807"/>
            <a:stretch/>
          </p:blipFill>
          <p:spPr>
            <a:xfrm>
              <a:off x="11368650" y="2603989"/>
              <a:ext cx="1186249" cy="1184599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4" t="80068" r="74923"/>
            <a:stretch/>
          </p:blipFill>
          <p:spPr>
            <a:xfrm>
              <a:off x="13545905" y="2818806"/>
              <a:ext cx="1149178" cy="1108737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00" t="55183" r="2875" b="25084"/>
            <a:stretch/>
          </p:blipFill>
          <p:spPr>
            <a:xfrm>
              <a:off x="14511387" y="4480394"/>
              <a:ext cx="1136822" cy="1097689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13" t="80068" r="50198"/>
            <a:stretch/>
          </p:blipFill>
          <p:spPr>
            <a:xfrm>
              <a:off x="13564036" y="6181331"/>
              <a:ext cx="1168817" cy="1108737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58" t="80432" r="2485"/>
            <a:stretch/>
          </p:blipFill>
          <p:spPr>
            <a:xfrm>
              <a:off x="11233880" y="6275707"/>
              <a:ext cx="1138635" cy="1088463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10386046" y="5029201"/>
            <a:ext cx="3869843" cy="3519323"/>
            <a:chOff x="11024286" y="5326290"/>
            <a:chExt cx="3804547" cy="3519323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12954000" y="5326290"/>
              <a:ext cx="0" cy="2446074"/>
            </a:xfrm>
            <a:prstGeom prst="line">
              <a:avLst/>
            </a:prstGeom>
            <a:ln w="254000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11024286" y="7893601"/>
              <a:ext cx="3804547" cy="0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11125201" y="7772365"/>
              <a:ext cx="0" cy="1073248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14706601" y="7772365"/>
              <a:ext cx="0" cy="1073248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 flipV="1">
              <a:off x="11353800" y="5326290"/>
              <a:ext cx="1589904" cy="7713"/>
            </a:xfrm>
            <a:prstGeom prst="line">
              <a:avLst/>
            </a:prstGeom>
            <a:ln w="254000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Picture 56">
            <a:hlinkClick r:id="rId6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t="4466" r="74551" b="75380"/>
          <a:stretch/>
        </p:blipFill>
        <p:spPr>
          <a:xfrm>
            <a:off x="1226995" y="2706798"/>
            <a:ext cx="1800234" cy="1702308"/>
          </a:xfrm>
          <a:prstGeom prst="rect">
            <a:avLst/>
          </a:prstGeom>
        </p:spPr>
      </p:pic>
      <p:pic>
        <p:nvPicPr>
          <p:cNvPr id="58" name="Picture 57">
            <a:hlinkClick r:id="rId7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8" t="80432" r="2485"/>
          <a:stretch/>
        </p:blipFill>
        <p:spPr>
          <a:xfrm>
            <a:off x="3782407" y="6147017"/>
            <a:ext cx="1746128" cy="1641024"/>
          </a:xfrm>
          <a:prstGeom prst="rect">
            <a:avLst/>
          </a:prstGeom>
        </p:spPr>
      </p:pic>
      <p:pic>
        <p:nvPicPr>
          <p:cNvPr id="59" name="Picture 58">
            <a:hlinkClick r:id="rId8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3" t="80068" r="50198"/>
          <a:stretch/>
        </p:blipFill>
        <p:spPr>
          <a:xfrm>
            <a:off x="3841624" y="2706798"/>
            <a:ext cx="1708848" cy="1692347"/>
          </a:xfrm>
          <a:prstGeom prst="rect">
            <a:avLst/>
          </a:prstGeom>
        </p:spPr>
      </p:pic>
      <p:pic>
        <p:nvPicPr>
          <p:cNvPr id="60" name="Picture 59">
            <a:hlinkClick r:id="rId9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t="80068" r="74923"/>
          <a:stretch/>
        </p:blipFill>
        <p:spPr>
          <a:xfrm>
            <a:off x="6354564" y="6172860"/>
            <a:ext cx="1702826" cy="1615181"/>
          </a:xfrm>
          <a:prstGeom prst="rect">
            <a:avLst/>
          </a:prstGeom>
        </p:spPr>
      </p:pic>
      <p:pic>
        <p:nvPicPr>
          <p:cNvPr id="61" name="Picture 60">
            <a:hlinkClick r:id="rId10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0212" r="74705" b="51183"/>
          <a:stretch/>
        </p:blipFill>
        <p:spPr>
          <a:xfrm>
            <a:off x="1301739" y="6134934"/>
            <a:ext cx="1717644" cy="1531328"/>
          </a:xfrm>
          <a:prstGeom prst="rect">
            <a:avLst/>
          </a:prstGeom>
        </p:spPr>
      </p:pic>
      <p:pic>
        <p:nvPicPr>
          <p:cNvPr id="97" name="Picture 96">
            <a:hlinkClick r:id="rId11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0" t="55183" r="2875" b="25084"/>
          <a:stretch/>
        </p:blipFill>
        <p:spPr>
          <a:xfrm>
            <a:off x="6364377" y="2730587"/>
            <a:ext cx="1762655" cy="167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040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900000">
                                      <p:cBhvr>
                                        <p:cTn id="5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6400000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900000">
                                      <p:cBhvr>
                                        <p:cTn id="6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0">
                                      <p:cBhvr>
                                        <p:cTn id="6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9200000">
                                      <p:cBhvr>
                                        <p:cTn id="7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LUYỆN TẬP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5" t="36454" r="22306" b="7545"/>
          <a:stretch/>
        </p:blipFill>
        <p:spPr bwMode="auto">
          <a:xfrm>
            <a:off x="8769663" y="1825662"/>
            <a:ext cx="7291821" cy="425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t="28947" r="64792" b="63421"/>
          <a:stretch/>
        </p:blipFill>
        <p:spPr bwMode="auto">
          <a:xfrm>
            <a:off x="1194231" y="1825662"/>
            <a:ext cx="2501607" cy="7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23120" y="2819400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 : 3  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90120" y="2819400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 : 3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55365" y="2843083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72 : 9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3120" y="3901986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 : 4  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9261" y="3901986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 : 5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55365" y="3925669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48 : 6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51405" y="280399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9255" y="281940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73373" y="284308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51405" y="39019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2469" y="390198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73373" y="390198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3119" y="5044986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14 : 7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29260" y="5044986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 : 7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8074" y="506866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 : 8 = 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39374" y="50449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42468" y="504498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73372" y="504498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3119" y="6019800"/>
            <a:ext cx="936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Những phép chia nào có kết quả bằng 1? </a:t>
            </a:r>
            <a:endParaRPr lang="en-US" sz="3600" b="1" i="1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70719" y="2779587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412175" y="3876380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472333" y="5017459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182457" y="5020799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451405" y="7394359"/>
            <a:ext cx="1208696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Những số nào chia cho chính nó thì có kết quả bằng 1</a:t>
            </a:r>
            <a:endParaRPr lang="en-US" sz="3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1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LUYỆN TẬP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2" t="27720" r="63568" b="64010"/>
          <a:stretch/>
        </p:blipFill>
        <p:spPr bwMode="auto">
          <a:xfrm>
            <a:off x="1356519" y="1702997"/>
            <a:ext cx="3239544" cy="93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7" t="49976" r="36141" b="44614"/>
          <a:stretch/>
        </p:blipFill>
        <p:spPr bwMode="auto">
          <a:xfrm>
            <a:off x="2194719" y="4572000"/>
            <a:ext cx="785164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7" t="58054" r="25446" b="9474"/>
          <a:stretch/>
        </p:blipFill>
        <p:spPr bwMode="auto">
          <a:xfrm>
            <a:off x="4089805" y="5243500"/>
            <a:ext cx="8981895" cy="3288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8" t="35990" r="22303" b="58138"/>
          <a:stretch/>
        </p:blipFill>
        <p:spPr bwMode="auto">
          <a:xfrm>
            <a:off x="2214648" y="2669926"/>
            <a:ext cx="12479091" cy="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95454" y="2791328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/>
              <a:t>= 4</a:t>
            </a:r>
            <a:endParaRPr lang="en-US" sz="3600" b="1"/>
          </a:p>
        </p:txBody>
      </p:sp>
      <p:sp>
        <p:nvSpPr>
          <p:cNvPr id="34" name="TextBox 33"/>
          <p:cNvSpPr txBox="1"/>
          <p:nvPr/>
        </p:nvSpPr>
        <p:spPr>
          <a:xfrm>
            <a:off x="6907165" y="2788461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/>
              <a:t>= 7</a:t>
            </a:r>
            <a:endParaRPr lang="en-US" sz="3600" b="1"/>
          </a:p>
        </p:txBody>
      </p:sp>
      <p:sp>
        <p:nvSpPr>
          <p:cNvPr id="35" name="TextBox 34"/>
          <p:cNvSpPr txBox="1"/>
          <p:nvPr/>
        </p:nvSpPr>
        <p:spPr>
          <a:xfrm>
            <a:off x="10271919" y="2788460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/>
              <a:t>= 5</a:t>
            </a:r>
            <a:endParaRPr lang="en-US" sz="3600" b="1"/>
          </a:p>
        </p:txBody>
      </p:sp>
      <p:sp>
        <p:nvSpPr>
          <p:cNvPr id="36" name="TextBox 35"/>
          <p:cNvSpPr txBox="1"/>
          <p:nvPr/>
        </p:nvSpPr>
        <p:spPr>
          <a:xfrm>
            <a:off x="13777119" y="2783304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/>
              <a:t>= 1</a:t>
            </a:r>
            <a:endParaRPr lang="en-US" sz="3600" b="1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5" t="43628" r="22403" b="51665"/>
          <a:stretch/>
        </p:blipFill>
        <p:spPr bwMode="auto">
          <a:xfrm>
            <a:off x="2253739" y="3842951"/>
            <a:ext cx="11523380" cy="57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8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LUYỆN TẬP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9" t="27369" r="26844" b="38652"/>
          <a:stretch/>
        </p:blipFill>
        <p:spPr bwMode="auto">
          <a:xfrm>
            <a:off x="1280319" y="1670912"/>
            <a:ext cx="13944600" cy="589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1" t="62041" r="32375" b="33979"/>
          <a:stretch/>
        </p:blipFill>
        <p:spPr bwMode="auto">
          <a:xfrm>
            <a:off x="2965621" y="7688179"/>
            <a:ext cx="10552671" cy="69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1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309519" y="1041400"/>
            <a:ext cx="3784447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LUYỆN TẬP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3" t="65790" r="30639" b="22105"/>
          <a:stretch/>
        </p:blipFill>
        <p:spPr bwMode="auto">
          <a:xfrm>
            <a:off x="1245185" y="1828800"/>
            <a:ext cx="14110606" cy="2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47319" y="2743200"/>
            <a:ext cx="880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/>
              <a:t>= 4</a:t>
            </a:r>
            <a:endParaRPr lang="en-US" sz="4000" b="1"/>
          </a:p>
        </p:txBody>
      </p:sp>
      <p:sp>
        <p:nvSpPr>
          <p:cNvPr id="10" name="TextBox 9"/>
          <p:cNvSpPr txBox="1"/>
          <p:nvPr/>
        </p:nvSpPr>
        <p:spPr>
          <a:xfrm>
            <a:off x="3952960" y="3505200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/>
              <a:t>= 4</a:t>
            </a:r>
            <a:endParaRPr lang="en-US" sz="4000" b="1"/>
          </a:p>
        </p:txBody>
      </p:sp>
      <p:sp>
        <p:nvSpPr>
          <p:cNvPr id="11" name="TextBox 10"/>
          <p:cNvSpPr txBox="1"/>
          <p:nvPr/>
        </p:nvSpPr>
        <p:spPr>
          <a:xfrm>
            <a:off x="9213502" y="2725472"/>
            <a:ext cx="880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/>
              <a:t>= 4</a:t>
            </a:r>
            <a:endParaRPr lang="en-US" sz="4000" b="1"/>
          </a:p>
        </p:txBody>
      </p:sp>
      <p:sp>
        <p:nvSpPr>
          <p:cNvPr id="12" name="TextBox 11"/>
          <p:cNvSpPr txBox="1"/>
          <p:nvPr/>
        </p:nvSpPr>
        <p:spPr>
          <a:xfrm>
            <a:off x="9219143" y="3511536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/>
              <a:t>= 4</a:t>
            </a:r>
            <a:endParaRPr lang="en-US" sz="4000" b="1"/>
          </a:p>
        </p:txBody>
      </p:sp>
      <p:sp>
        <p:nvSpPr>
          <p:cNvPr id="13" name="TextBox 12"/>
          <p:cNvSpPr txBox="1"/>
          <p:nvPr/>
        </p:nvSpPr>
        <p:spPr>
          <a:xfrm>
            <a:off x="14539119" y="2743200"/>
            <a:ext cx="880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/>
              <a:t>= 4</a:t>
            </a:r>
            <a:endParaRPr lang="en-US" sz="4000" b="1"/>
          </a:p>
        </p:txBody>
      </p:sp>
      <p:sp>
        <p:nvSpPr>
          <p:cNvPr id="14" name="TextBox 13"/>
          <p:cNvSpPr txBox="1"/>
          <p:nvPr/>
        </p:nvSpPr>
        <p:spPr>
          <a:xfrm>
            <a:off x="14544760" y="3505200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/>
              <a:t>= 4</a:t>
            </a:r>
            <a:endParaRPr lang="en-US" sz="4000" b="1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3" t="78597" r="30639" b="7544"/>
          <a:stretch/>
        </p:blipFill>
        <p:spPr bwMode="auto">
          <a:xfrm>
            <a:off x="1245185" y="4463716"/>
            <a:ext cx="14110606" cy="285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2291233" y="6324600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23319" y="7162800"/>
            <a:ext cx="2082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 : 1 = 8</a:t>
            </a:r>
            <a:endParaRPr lang="en-US" sz="40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567549" y="6344362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766719" y="7287161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Không có phép chia cho 0 </a:t>
            </a:r>
            <a:endParaRPr lang="en-US" sz="40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2789253" y="6324600"/>
            <a:ext cx="2362200" cy="697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1988423" y="7267399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Không có phép chia cho 0 </a:t>
            </a:r>
            <a:endParaRPr lang="en-US" sz="40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68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6" grpId="0" animBg="1"/>
      <p:bldP spid="17" grpId="0"/>
      <p:bldP spid="18" grpId="0" animBg="1"/>
      <p:bldP spid="19" grpId="0"/>
      <p:bldP spid="21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204119" y="1600200"/>
            <a:ext cx="223458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Vận dụng: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8979" y="3282941"/>
            <a:ext cx="71674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vi-VN" sz="36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Trên </a:t>
            </a:r>
            <a:r>
              <a:rPr lang="vi-VN" sz="36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tường đang phơi 6 túm ngô, mỗi túm ngô có 8  bắp ngô. Hỏi có tất cả bao nhiêu bắp ngô ?</a:t>
            </a:r>
            <a:endParaRPr lang="en-US" sz="36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vi-VN" sz="36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Trên </a:t>
            </a:r>
            <a:r>
              <a:rPr lang="vi-VN" sz="36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có 12 quả bí ngô, xếp đều vào 6 rổ. Hỏi mỗi rổ có mấy quả bí ngô?</a:t>
            </a:r>
            <a:endParaRPr lang="en-US" sz="36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8 (T2)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5" t="36989" r="19442" b="10175"/>
          <a:stretch/>
        </p:blipFill>
        <p:spPr bwMode="auto">
          <a:xfrm>
            <a:off x="7990549" y="3048001"/>
            <a:ext cx="7911464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8" t="28772" r="34485" b="62958"/>
          <a:stretch/>
        </p:blipFill>
        <p:spPr bwMode="auto">
          <a:xfrm>
            <a:off x="1196737" y="2082874"/>
            <a:ext cx="10065782" cy="977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08919" y="7239000"/>
            <a:ext cx="13792200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An năm nay 8 tuổi. Tuổi của bà An gấp 9 lần tuổi của An. Hỏi năm nay bà An bao nhiêu tuổi?</a:t>
            </a:r>
            <a:endParaRPr lang="en-US" sz="36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319</Words>
  <Application>Microsoft Office PowerPoint</Application>
  <PresentationFormat>Custom</PresentationFormat>
  <Paragraphs>64</Paragraphs>
  <Slides>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263</cp:revision>
  <dcterms:created xsi:type="dcterms:W3CDTF">2022-07-10T01:37:20Z</dcterms:created>
  <dcterms:modified xsi:type="dcterms:W3CDTF">2022-08-27T14:46:06Z</dcterms:modified>
</cp:coreProperties>
</file>