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2.xml" ContentType="application/vnd.openxmlformats-officedocument.presentationml.tags+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2"/>
  </p:sldMasterIdLst>
  <p:notesMasterIdLst>
    <p:notesMasterId r:id="rId13"/>
  </p:notesMasterIdLst>
  <p:handoutMasterIdLst>
    <p:handoutMasterId r:id="rId14"/>
  </p:handoutMasterIdLst>
  <p:sldIdLst>
    <p:sldId id="256" r:id="rId3"/>
    <p:sldId id="263" r:id="rId4"/>
    <p:sldId id="270" r:id="rId5"/>
    <p:sldId id="277" r:id="rId6"/>
    <p:sldId id="276" r:id="rId7"/>
    <p:sldId id="266" r:id="rId8"/>
    <p:sldId id="281" r:id="rId9"/>
    <p:sldId id="283" r:id="rId10"/>
    <p:sldId id="289" r:id="rId11"/>
    <p:sldId id="264" r:id="rId12"/>
  </p:sldIdLst>
  <p:sldSz cx="12192000" cy="6858000"/>
  <p:notesSz cx="6858000" cy="9144000"/>
  <p:custDataLst>
    <p:tags r:id="rId15"/>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99"/>
    <a:srgbClr val="FF9900"/>
    <a:srgbClr val="FF3399"/>
    <a:srgbClr val="4D9989"/>
    <a:srgbClr val="EF9595"/>
    <a:srgbClr val="53A694"/>
    <a:srgbClr val="F1FDFD"/>
    <a:srgbClr val="0C8BB8"/>
    <a:srgbClr val="0A7AA2"/>
    <a:srgbClr val="4B7EB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278" autoAdjust="0"/>
    <p:restoredTop sz="94660"/>
  </p:normalViewPr>
  <p:slideViewPr>
    <p:cSldViewPr snapToGrid="0">
      <p:cViewPr>
        <p:scale>
          <a:sx n="39" d="100"/>
          <a:sy n="39" d="100"/>
        </p:scale>
        <p:origin x="-2052" y="-852"/>
      </p:cViewPr>
      <p:guideLst>
        <p:guide orient="horz" pos="2160"/>
        <p:guide pos="3871"/>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notesMaster" Target="notesMasters/notesMaster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tags" Target="tags/tag1.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latin typeface="Montserrat" panose="00000500000000000000" charset="0"/>
              <a:ea typeface="Montserrat" panose="00000500000000000000" charset="0"/>
              <a:cs typeface="Montserrat" panose="00000500000000000000" charset="0"/>
            </a:endParaRPr>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cs typeface="Montserrat" panose="00000500000000000000" charset="0"/>
              </a:rPr>
              <a:t>2021/10/1</a:t>
            </a:fld>
            <a:endParaRPr lang="zh-CN" altLang="en-US">
              <a:cs typeface="Montserrat" panose="00000500000000000000" charset="0"/>
            </a:endParaRPr>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latin typeface="Montserrat" panose="00000500000000000000" charset="0"/>
              <a:ea typeface="Montserrat" panose="00000500000000000000" charset="0"/>
              <a:cs typeface="Montserrat" panose="00000500000000000000" charset="0"/>
            </a:endParaRPr>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cs typeface="Montserrat" panose="00000500000000000000" charset="0"/>
              </a:rPr>
              <a:t>‹#›</a:t>
            </a:fld>
            <a:endParaRPr lang="zh-CN" altLang="en-US">
              <a:cs typeface="Montserrat" panose="00000500000000000000" charset="0"/>
            </a:endParaRPr>
          </a:p>
        </p:txBody>
      </p:sp>
    </p:spTree>
    <p:extLst>
      <p:ext uri="{BB962C8B-B14F-4D97-AF65-F5344CB8AC3E}">
        <p14:creationId xmlns:p14="http://schemas.microsoft.com/office/powerpoint/2010/main" val="15539136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Montserrat" panose="00000500000000000000" charset="0"/>
                <a:ea typeface="Montserrat" panose="00000500000000000000" charset="0"/>
                <a:cs typeface="Montserrat" panose="00000500000000000000" charset="0"/>
              </a:defRPr>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Montserrat" panose="00000500000000000000" charset="0"/>
                <a:ea typeface="Montserrat" panose="00000500000000000000" charset="0"/>
                <a:cs typeface="Montserrat" panose="00000500000000000000" charset="0"/>
              </a:defRPr>
            </a:lvl1pPr>
          </a:lstStyle>
          <a:p>
            <a:fld id="{3CC73A6B-BB26-4B12-BFB8-2B873AE12267}" type="datetimeFigureOut">
              <a:rPr lang="zh-CN" altLang="en-US" smtClean="0"/>
              <a:t>2021/10/1</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Montserrat" panose="00000500000000000000" charset="0"/>
                <a:ea typeface="Montserrat" panose="00000500000000000000" charset="0"/>
                <a:cs typeface="Montserrat" panose="00000500000000000000" charset="0"/>
              </a:defRPr>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Montserrat" panose="00000500000000000000" charset="0"/>
                <a:ea typeface="Montserrat" panose="00000500000000000000" charset="0"/>
                <a:cs typeface="Montserrat" panose="00000500000000000000" charset="0"/>
              </a:defRPr>
            </a:lvl1pPr>
          </a:lstStyle>
          <a:p>
            <a:fld id="{2E5701FA-A99B-4EA7-BD9A-49A04217BC0C}" type="slidenum">
              <a:rPr lang="zh-CN" altLang="en-US" smtClean="0"/>
              <a:t>‹#›</a:t>
            </a:fld>
            <a:endParaRPr lang="zh-CN" altLang="en-US"/>
          </a:p>
        </p:txBody>
      </p:sp>
    </p:spTree>
    <p:extLst>
      <p:ext uri="{BB962C8B-B14F-4D97-AF65-F5344CB8AC3E}">
        <p14:creationId xmlns:p14="http://schemas.microsoft.com/office/powerpoint/2010/main" val="5728623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ontserrat" panose="00000500000000000000" charset="0"/>
        <a:ea typeface="Montserrat" panose="00000500000000000000" charset="0"/>
        <a:cs typeface="Montserrat" panose="00000500000000000000" charset="0"/>
      </a:defRPr>
    </a:lvl1pPr>
    <a:lvl2pPr marL="457200" algn="l" defTabSz="914400" rtl="0" eaLnBrk="1" latinLnBrk="0" hangingPunct="1">
      <a:defRPr sz="1200" kern="1200">
        <a:solidFill>
          <a:schemeClr val="tx1"/>
        </a:solidFill>
        <a:latin typeface="Montserrat" panose="00000500000000000000" charset="0"/>
        <a:ea typeface="Montserrat" panose="00000500000000000000" charset="0"/>
        <a:cs typeface="Montserrat" panose="00000500000000000000" charset="0"/>
      </a:defRPr>
    </a:lvl2pPr>
    <a:lvl3pPr marL="914400" algn="l" defTabSz="914400" rtl="0" eaLnBrk="1" latinLnBrk="0" hangingPunct="1">
      <a:defRPr sz="1200" kern="1200">
        <a:solidFill>
          <a:schemeClr val="tx1"/>
        </a:solidFill>
        <a:latin typeface="Montserrat" panose="00000500000000000000" charset="0"/>
        <a:ea typeface="Montserrat" panose="00000500000000000000" charset="0"/>
        <a:cs typeface="Montserrat" panose="00000500000000000000" charset="0"/>
      </a:defRPr>
    </a:lvl3pPr>
    <a:lvl4pPr marL="1371600" algn="l" defTabSz="914400" rtl="0" eaLnBrk="1" latinLnBrk="0" hangingPunct="1">
      <a:defRPr sz="1200" kern="1200">
        <a:solidFill>
          <a:schemeClr val="tx1"/>
        </a:solidFill>
        <a:latin typeface="Montserrat" panose="00000500000000000000" charset="0"/>
        <a:ea typeface="Montserrat" panose="00000500000000000000" charset="0"/>
        <a:cs typeface="Montserrat" panose="00000500000000000000" charset="0"/>
      </a:defRPr>
    </a:lvl4pPr>
    <a:lvl5pPr marL="1828800" algn="l" defTabSz="914400" rtl="0" eaLnBrk="1" latinLnBrk="0" hangingPunct="1">
      <a:defRPr sz="1200" kern="1200">
        <a:solidFill>
          <a:schemeClr val="tx1"/>
        </a:solidFill>
        <a:latin typeface="Montserrat" panose="00000500000000000000" charset="0"/>
        <a:ea typeface="Montserrat" panose="00000500000000000000" charset="0"/>
        <a:cs typeface="Montserrat" panose="00000500000000000000"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E5701FA-A99B-4EA7-BD9A-49A04217BC0C}" type="slidenum">
              <a:rPr lang="zh-CN" altLang="en-US" smtClean="0"/>
              <a:t>1</a:t>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E5701FA-A99B-4EA7-BD9A-49A04217BC0C}" type="slidenum">
              <a:rPr lang="zh-CN" altLang="en-US" smtClean="0"/>
              <a:t>10</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E5701FA-A99B-4EA7-BD9A-49A04217BC0C}" type="slidenum">
              <a:rPr lang="zh-CN" altLang="en-US" smtClean="0"/>
              <a:t>2</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E5701FA-A99B-4EA7-BD9A-49A04217BC0C}" type="slidenum">
              <a:rPr lang="zh-CN" altLang="en-US" smtClean="0"/>
              <a:t>3</a:t>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E5701FA-A99B-4EA7-BD9A-49A04217BC0C}" type="slidenum">
              <a:rPr lang="zh-CN" altLang="en-US" smtClean="0"/>
              <a:t>4</a:t>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E5701FA-A99B-4EA7-BD9A-49A04217BC0C}" type="slidenum">
              <a:rPr lang="zh-CN" altLang="en-US" smtClean="0"/>
              <a:t>5</a:t>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E5701FA-A99B-4EA7-BD9A-49A04217BC0C}" type="slidenum">
              <a:rPr lang="zh-CN" altLang="en-US" smtClean="0"/>
              <a:t>6</a:t>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E5701FA-A99B-4EA7-BD9A-49A04217BC0C}" type="slidenum">
              <a:rPr lang="zh-CN" altLang="en-US" smtClean="0"/>
              <a:t>7</a:t>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E5701FA-A99B-4EA7-BD9A-49A04217BC0C}" type="slidenum">
              <a:rPr lang="zh-CN" altLang="en-US" smtClean="0"/>
              <a:t>8</a:t>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E5701FA-A99B-4EA7-BD9A-49A04217BC0C}" type="slidenum">
              <a:rPr lang="zh-CN" altLang="en-US" smtClean="0"/>
              <a:t>9</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F86BAB08-D03A-4FEF-8092-001CB785BBAB}" type="datetimeFigureOut">
              <a:rPr lang="zh-CN" altLang="en-US" smtClean="0"/>
              <a:t>2021/10/1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8AB37BB-E8A6-440B-8775-2A002C97BC55}" type="slidenum">
              <a:rPr lang="zh-CN" altLang="en-US" smtClean="0"/>
              <a:t>‹#›</a:t>
            </a:fld>
            <a:endParaRPr lang="zh-CN" altLang="en-US"/>
          </a:p>
        </p:txBody>
      </p:sp>
    </p:spTree>
  </p:cSld>
  <p:clrMapOvr>
    <a:masterClrMapping/>
  </p:clrMapOvr>
  <p:transition spd="slow" advClick="0" advTm="1000">
    <p:push di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F86BAB08-D03A-4FEF-8092-001CB785BBAB}" type="datetimeFigureOut">
              <a:rPr lang="zh-CN" altLang="en-US" smtClean="0"/>
              <a:t>2021/10/1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8AB37BB-E8A6-440B-8775-2A002C97BC55}" type="slidenum">
              <a:rPr lang="zh-CN" altLang="en-US" smtClean="0"/>
              <a:t>‹#›</a:t>
            </a:fld>
            <a:endParaRPr lang="zh-CN" altLang="en-US"/>
          </a:p>
        </p:txBody>
      </p:sp>
    </p:spTree>
  </p:cSld>
  <p:clrMapOvr>
    <a:masterClrMapping/>
  </p:clrMapOvr>
  <p:transition spd="slow" advClick="0" advTm="1000">
    <p:push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F86BAB08-D03A-4FEF-8092-001CB785BBAB}" type="datetimeFigureOut">
              <a:rPr lang="zh-CN" altLang="en-US" smtClean="0"/>
              <a:t>2021/10/1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8AB37BB-E8A6-440B-8775-2A002C97BC55}" type="slidenum">
              <a:rPr lang="zh-CN" altLang="en-US" smtClean="0"/>
              <a:t>‹#›</a:t>
            </a:fld>
            <a:endParaRPr lang="zh-CN" altLang="en-US"/>
          </a:p>
        </p:txBody>
      </p:sp>
    </p:spTree>
  </p:cSld>
  <p:clrMapOvr>
    <a:masterClrMapping/>
  </p:clrMapOvr>
  <p:transition spd="slow" advClick="0" advTm="1000">
    <p:push dir="u"/>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F86BAB08-D03A-4FEF-8092-001CB785BBAB}" type="datetimeFigureOut">
              <a:rPr lang="zh-CN" altLang="en-US" smtClean="0"/>
              <a:t>2021/10/1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8AB37BB-E8A6-440B-8775-2A002C97BC55}" type="slidenum">
              <a:rPr lang="zh-CN" altLang="en-US" smtClean="0"/>
              <a:t>‹#›</a:t>
            </a:fld>
            <a:endParaRPr lang="zh-CN" altLang="en-US"/>
          </a:p>
        </p:txBody>
      </p:sp>
    </p:spTree>
  </p:cSld>
  <p:clrMapOvr>
    <a:masterClrMapping/>
  </p:clrMapOvr>
  <p:transition spd="slow" advClick="0" advTm="1000">
    <p:push dir="u"/>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hasCustomPrompt="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F86BAB08-D03A-4FEF-8092-001CB785BBAB}" type="datetimeFigureOut">
              <a:rPr lang="zh-CN" altLang="en-US" smtClean="0"/>
              <a:t>2021/10/1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8AB37BB-E8A6-440B-8775-2A002C97BC55}" type="slidenum">
              <a:rPr lang="zh-CN" altLang="en-US" smtClean="0"/>
              <a:t>‹#›</a:t>
            </a:fld>
            <a:endParaRPr lang="zh-CN" altLang="en-US"/>
          </a:p>
        </p:txBody>
      </p:sp>
    </p:spTree>
  </p:cSld>
  <p:clrMapOvr>
    <a:masterClrMapping/>
  </p:clrMapOvr>
  <p:transition spd="slow" advClick="0" advTm="1000">
    <p:push dir="u"/>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p:txBody>
          <a:bodyPr/>
          <a:lstStyle/>
          <a:p>
            <a:fld id="{F86BAB08-D03A-4FEF-8092-001CB785BBAB}" type="datetimeFigureOut">
              <a:rPr lang="zh-CN" altLang="en-US" smtClean="0"/>
              <a:t>2021/10/1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8AB37BB-E8A6-440B-8775-2A002C97BC55}" type="slidenum">
              <a:rPr lang="zh-CN" altLang="en-US" smtClean="0"/>
              <a:t>‹#›</a:t>
            </a:fld>
            <a:endParaRPr lang="zh-CN" altLang="en-US"/>
          </a:p>
        </p:txBody>
      </p:sp>
    </p:spTree>
  </p:cSld>
  <p:clrMapOvr>
    <a:masterClrMapping/>
  </p:clrMapOvr>
  <p:transition spd="slow" advClick="0" advTm="1000">
    <p:push dir="u"/>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F86BAB08-D03A-4FEF-8092-001CB785BBAB}" type="datetimeFigureOut">
              <a:rPr lang="zh-CN" altLang="en-US" smtClean="0"/>
              <a:t>2021/10/1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B8AB37BB-E8A6-440B-8775-2A002C97BC55}" type="slidenum">
              <a:rPr lang="zh-CN" altLang="en-US" smtClean="0"/>
              <a:t>‹#›</a:t>
            </a:fld>
            <a:endParaRPr lang="zh-CN" altLang="en-US"/>
          </a:p>
        </p:txBody>
      </p:sp>
    </p:spTree>
  </p:cSld>
  <p:clrMapOvr>
    <a:masterClrMapping/>
  </p:clrMapOvr>
  <p:transition spd="slow" advClick="0" advTm="1000">
    <p:push dir="u"/>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hasCustomPrompt="1"/>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F86BAB08-D03A-4FEF-8092-001CB785BBAB}" type="datetimeFigureOut">
              <a:rPr lang="zh-CN" altLang="en-US" smtClean="0"/>
              <a:t>2021/10/1</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B8AB37BB-E8A6-440B-8775-2A002C97BC55}" type="slidenum">
              <a:rPr lang="zh-CN" altLang="en-US" smtClean="0"/>
              <a:t>‹#›</a:t>
            </a:fld>
            <a:endParaRPr lang="zh-CN" altLang="en-US"/>
          </a:p>
        </p:txBody>
      </p:sp>
    </p:spTree>
  </p:cSld>
  <p:clrMapOvr>
    <a:masterClrMapping/>
  </p:clrMapOvr>
  <p:transition spd="slow" advClick="0" advTm="1000">
    <p:push dir="u"/>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F86BAB08-D03A-4FEF-8092-001CB785BBAB}" type="datetimeFigureOut">
              <a:rPr lang="zh-CN" altLang="en-US" smtClean="0"/>
              <a:t>2021/10/1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B8AB37BB-E8A6-440B-8775-2A002C97BC55}" type="slidenum">
              <a:rPr lang="zh-CN" altLang="en-US" smtClean="0"/>
              <a:t>‹#›</a:t>
            </a:fld>
            <a:endParaRPr lang="zh-CN" altLang="en-US"/>
          </a:p>
        </p:txBody>
      </p:sp>
    </p:spTree>
  </p:cSld>
  <p:clrMapOvr>
    <a:masterClrMapping/>
  </p:clrMapOvr>
  <p:transition spd="slow" advClick="0" advTm="1000">
    <p:push dir="u"/>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F86BAB08-D03A-4FEF-8092-001CB785BBAB}" type="datetimeFigureOut">
              <a:rPr lang="zh-CN" altLang="en-US" smtClean="0"/>
              <a:t>2021/10/1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B8AB37BB-E8A6-440B-8775-2A002C97BC55}" type="slidenum">
              <a:rPr lang="zh-CN" altLang="en-US" smtClean="0"/>
              <a:t>‹#›</a:t>
            </a:fld>
            <a:endParaRPr lang="zh-CN" altLang="en-US"/>
          </a:p>
        </p:txBody>
      </p:sp>
    </p:spTree>
  </p:cSld>
  <p:clrMapOvr>
    <a:masterClrMapping/>
  </p:clrMapOvr>
  <p:transition spd="slow" advClick="0" advTm="1000">
    <p:push dir="u"/>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F86BAB08-D03A-4FEF-8092-001CB785BBAB}" type="datetimeFigureOut">
              <a:rPr lang="zh-CN" altLang="en-US" smtClean="0"/>
              <a:t>2021/10/1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B8AB37BB-E8A6-440B-8775-2A002C97BC55}" type="slidenum">
              <a:rPr lang="zh-CN" altLang="en-US" smtClean="0"/>
              <a:t>‹#›</a:t>
            </a:fld>
            <a:endParaRPr lang="zh-CN" altLang="en-US"/>
          </a:p>
        </p:txBody>
      </p:sp>
    </p:spTree>
  </p:cSld>
  <p:clrMapOvr>
    <a:masterClrMapping/>
  </p:clrMapOvr>
  <p:transition spd="slow" advClick="0" advTm="1000">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hasCustomPrompt="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F86BAB08-D03A-4FEF-8092-001CB785BBAB}" type="datetimeFigureOut">
              <a:rPr lang="zh-CN" altLang="en-US" smtClean="0"/>
              <a:t>2021/10/1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8AB37BB-E8A6-440B-8775-2A002C97BC55}" type="slidenum">
              <a:rPr lang="zh-CN" altLang="en-US" smtClean="0"/>
              <a:t>‹#›</a:t>
            </a:fld>
            <a:endParaRPr lang="zh-CN" altLang="en-US"/>
          </a:p>
        </p:txBody>
      </p:sp>
    </p:spTree>
  </p:cSld>
  <p:clrMapOvr>
    <a:masterClrMapping/>
  </p:clrMapOvr>
  <p:transition spd="slow" advClick="0" advTm="1000">
    <p:push dir="u"/>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F86BAB08-D03A-4FEF-8092-001CB785BBAB}" type="datetimeFigureOut">
              <a:rPr lang="zh-CN" altLang="en-US" smtClean="0"/>
              <a:t>2021/10/1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B8AB37BB-E8A6-440B-8775-2A002C97BC55}" type="slidenum">
              <a:rPr lang="zh-CN" altLang="en-US" smtClean="0"/>
              <a:t>‹#›</a:t>
            </a:fld>
            <a:endParaRPr lang="zh-CN" altLang="en-US"/>
          </a:p>
        </p:txBody>
      </p:sp>
    </p:spTree>
  </p:cSld>
  <p:clrMapOvr>
    <a:masterClrMapping/>
  </p:clrMapOvr>
  <p:transition spd="slow" advClick="0" advTm="1000">
    <p:push dir="u"/>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F86BAB08-D03A-4FEF-8092-001CB785BBAB}" type="datetimeFigureOut">
              <a:rPr lang="zh-CN" altLang="en-US" smtClean="0"/>
              <a:t>2021/10/1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8AB37BB-E8A6-440B-8775-2A002C97BC55}" type="slidenum">
              <a:rPr lang="zh-CN" altLang="en-US" smtClean="0"/>
              <a:t>‹#›</a:t>
            </a:fld>
            <a:endParaRPr lang="zh-CN" altLang="en-US"/>
          </a:p>
        </p:txBody>
      </p:sp>
    </p:spTree>
  </p:cSld>
  <p:clrMapOvr>
    <a:masterClrMapping/>
  </p:clrMapOvr>
  <p:transition spd="slow" advClick="0" advTm="1000">
    <p:push dir="u"/>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F86BAB08-D03A-4FEF-8092-001CB785BBAB}" type="datetimeFigureOut">
              <a:rPr lang="zh-CN" altLang="en-US" smtClean="0"/>
              <a:t>2021/10/1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8AB37BB-E8A6-440B-8775-2A002C97BC55}" type="slidenum">
              <a:rPr lang="zh-CN" altLang="en-US" smtClean="0"/>
              <a:t>‹#›</a:t>
            </a:fld>
            <a:endParaRPr lang="zh-CN" altLang="en-US"/>
          </a:p>
        </p:txBody>
      </p:sp>
    </p:spTree>
  </p:cSld>
  <p:clrMapOvr>
    <a:masterClrMapping/>
  </p:clrMapOvr>
  <p:transition spd="slow" advClick="0" advTm="1000">
    <p:push di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p:txBody>
          <a:bodyPr/>
          <a:lstStyle/>
          <a:p>
            <a:fld id="{F86BAB08-D03A-4FEF-8092-001CB785BBAB}" type="datetimeFigureOut">
              <a:rPr lang="zh-CN" altLang="en-US" smtClean="0"/>
              <a:t>2021/10/1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8AB37BB-E8A6-440B-8775-2A002C97BC55}" type="slidenum">
              <a:rPr lang="zh-CN" altLang="en-US" smtClean="0"/>
              <a:t>‹#›</a:t>
            </a:fld>
            <a:endParaRPr lang="zh-CN" altLang="en-US"/>
          </a:p>
        </p:txBody>
      </p:sp>
    </p:spTree>
  </p:cSld>
  <p:clrMapOvr>
    <a:masterClrMapping/>
  </p:clrMapOvr>
  <p:transition spd="slow" advClick="0" advTm="1000">
    <p:push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F86BAB08-D03A-4FEF-8092-001CB785BBAB}" type="datetimeFigureOut">
              <a:rPr lang="zh-CN" altLang="en-US" smtClean="0"/>
              <a:t>2021/10/1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B8AB37BB-E8A6-440B-8775-2A002C97BC55}" type="slidenum">
              <a:rPr lang="zh-CN" altLang="en-US" smtClean="0"/>
              <a:t>‹#›</a:t>
            </a:fld>
            <a:endParaRPr lang="zh-CN" altLang="en-US"/>
          </a:p>
        </p:txBody>
      </p:sp>
    </p:spTree>
  </p:cSld>
  <p:clrMapOvr>
    <a:masterClrMapping/>
  </p:clrMapOvr>
  <p:transition spd="slow" advClick="0" advTm="1000">
    <p:push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hasCustomPrompt="1"/>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F86BAB08-D03A-4FEF-8092-001CB785BBAB}" type="datetimeFigureOut">
              <a:rPr lang="zh-CN" altLang="en-US" smtClean="0"/>
              <a:t>2021/10/1</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B8AB37BB-E8A6-440B-8775-2A002C97BC55}" type="slidenum">
              <a:rPr lang="zh-CN" altLang="en-US" smtClean="0"/>
              <a:t>‹#›</a:t>
            </a:fld>
            <a:endParaRPr lang="zh-CN" altLang="en-US"/>
          </a:p>
        </p:txBody>
      </p:sp>
    </p:spTree>
  </p:cSld>
  <p:clrMapOvr>
    <a:masterClrMapping/>
  </p:clrMapOvr>
  <p:transition spd="slow" advClick="0" advTm="1000">
    <p:push di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F86BAB08-D03A-4FEF-8092-001CB785BBAB}" type="datetimeFigureOut">
              <a:rPr lang="zh-CN" altLang="en-US" smtClean="0"/>
              <a:t>2021/10/1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B8AB37BB-E8A6-440B-8775-2A002C97BC55}" type="slidenum">
              <a:rPr lang="zh-CN" altLang="en-US" smtClean="0"/>
              <a:t>‹#›</a:t>
            </a:fld>
            <a:endParaRPr lang="zh-CN" altLang="en-US"/>
          </a:p>
        </p:txBody>
      </p:sp>
    </p:spTree>
  </p:cSld>
  <p:clrMapOvr>
    <a:masterClrMapping/>
  </p:clrMapOvr>
  <p:transition spd="slow" advClick="0" advTm="1000">
    <p:push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F86BAB08-D03A-4FEF-8092-001CB785BBAB}" type="datetimeFigureOut">
              <a:rPr lang="zh-CN" altLang="en-US" smtClean="0"/>
              <a:t>2021/10/1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B8AB37BB-E8A6-440B-8775-2A002C97BC55}" type="slidenum">
              <a:rPr lang="zh-CN" altLang="en-US" smtClean="0"/>
              <a:t>‹#›</a:t>
            </a:fld>
            <a:endParaRPr lang="zh-CN" altLang="en-US"/>
          </a:p>
        </p:txBody>
      </p:sp>
    </p:spTree>
  </p:cSld>
  <p:clrMapOvr>
    <a:masterClrMapping/>
  </p:clrMapOvr>
  <p:transition spd="slow" advClick="0" advTm="1000">
    <p:push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F86BAB08-D03A-4FEF-8092-001CB785BBAB}" type="datetimeFigureOut">
              <a:rPr lang="zh-CN" altLang="en-US" smtClean="0"/>
              <a:t>2021/10/1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B8AB37BB-E8A6-440B-8775-2A002C97BC55}" type="slidenum">
              <a:rPr lang="zh-CN" altLang="en-US" smtClean="0"/>
              <a:t>‹#›</a:t>
            </a:fld>
            <a:endParaRPr lang="zh-CN" altLang="en-US"/>
          </a:p>
        </p:txBody>
      </p:sp>
    </p:spTree>
  </p:cSld>
  <p:clrMapOvr>
    <a:masterClrMapping/>
  </p:clrMapOvr>
  <p:transition spd="slow" advClick="0" advTm="1000">
    <p:push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F86BAB08-D03A-4FEF-8092-001CB785BBAB}" type="datetimeFigureOut">
              <a:rPr lang="zh-CN" altLang="en-US" smtClean="0"/>
              <a:t>2021/10/1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B8AB37BB-E8A6-440B-8775-2A002C97BC55}" type="slidenum">
              <a:rPr lang="zh-CN" altLang="en-US" smtClean="0"/>
              <a:t>‹#›</a:t>
            </a:fld>
            <a:endParaRPr lang="zh-CN" altLang="en-US"/>
          </a:p>
        </p:txBody>
      </p:sp>
    </p:spTree>
  </p:cSld>
  <p:clrMapOvr>
    <a:masterClrMapping/>
  </p:clrMapOvr>
  <p:transition spd="slow" advClick="0" advTm="1000">
    <p:push dir="u"/>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Montserrat" panose="00000500000000000000" charset="0"/>
                <a:ea typeface="Montserrat" panose="00000500000000000000" charset="0"/>
                <a:cs typeface="Montserrat" panose="00000500000000000000" charset="0"/>
              </a:defRPr>
            </a:lvl1pPr>
          </a:lstStyle>
          <a:p>
            <a:fld id="{F86BAB08-D03A-4FEF-8092-001CB785BBAB}" type="datetimeFigureOut">
              <a:rPr lang="zh-CN" altLang="en-US" smtClean="0"/>
              <a:t>2021/10/1</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Montserrat" panose="00000500000000000000" charset="0"/>
                <a:ea typeface="Montserrat" panose="00000500000000000000" charset="0"/>
                <a:cs typeface="Montserrat" panose="00000500000000000000" charset="0"/>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Montserrat" panose="00000500000000000000" charset="0"/>
                <a:ea typeface="Montserrat" panose="00000500000000000000" charset="0"/>
                <a:cs typeface="Montserrat" panose="00000500000000000000" charset="0"/>
              </a:defRPr>
            </a:lvl1pPr>
          </a:lstStyle>
          <a:p>
            <a:fld id="{B8AB37BB-E8A6-440B-8775-2A002C97BC55}" type="slidenum">
              <a:rPr lang="zh-CN" altLang="en-US" smtClean="0"/>
              <a:t>‹#›</a:t>
            </a:fld>
            <a:endParaRPr lang="zh-CN" altLang="en-US"/>
          </a:p>
        </p:txBody>
      </p:sp>
      <p:sp>
        <p:nvSpPr>
          <p:cNvPr id="7" name="Oval 6"/>
          <p:cNvSpPr/>
          <p:nvPr userDrawn="1"/>
        </p:nvSpPr>
        <p:spPr>
          <a:xfrm>
            <a:off x="-2669059" y="321276"/>
            <a:ext cx="2298357" cy="2150075"/>
          </a:xfrm>
          <a:prstGeom prst="ellipse">
            <a:avLst/>
          </a:prstGeom>
          <a:blipFill>
            <a:blip r:embed="rId13"/>
            <a:stretch>
              <a:fillRect/>
            </a:stretch>
          </a:blip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advClick="0" advTm="1000">
    <p:push dir="u"/>
  </p:transition>
  <p:txStyles>
    <p:titleStyle>
      <a:lvl1pPr algn="l" defTabSz="914400" rtl="0" eaLnBrk="1" latinLnBrk="0" hangingPunct="1">
        <a:lnSpc>
          <a:spcPct val="90000"/>
        </a:lnSpc>
        <a:spcBef>
          <a:spcPct val="0"/>
        </a:spcBef>
        <a:buNone/>
        <a:defRPr sz="4400" kern="1200">
          <a:solidFill>
            <a:schemeClr val="tx1"/>
          </a:solidFill>
          <a:latin typeface="Montserrat" panose="00000500000000000000" charset="0"/>
          <a:ea typeface="Montserrat" panose="00000500000000000000" charset="0"/>
          <a:cs typeface="Montserrat" panose="00000500000000000000"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panose="00000500000000000000" charset="0"/>
          <a:ea typeface="Montserrat" panose="00000500000000000000" charset="0"/>
          <a:cs typeface="Montserrat" panose="00000500000000000000"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panose="00000500000000000000" charset="0"/>
          <a:ea typeface="Montserrat" panose="00000500000000000000" charset="0"/>
          <a:cs typeface="Montserrat" panose="00000500000000000000"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panose="00000500000000000000" charset="0"/>
          <a:ea typeface="Montserrat" panose="00000500000000000000" charset="0"/>
          <a:cs typeface="Montserrat" panose="00000500000000000000"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anose="00000500000000000000" charset="0"/>
          <a:ea typeface="Montserrat" panose="00000500000000000000" charset="0"/>
          <a:cs typeface="Montserrat" panose="00000500000000000000"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anose="00000500000000000000" charset="0"/>
          <a:ea typeface="Montserrat" panose="00000500000000000000" charset="0"/>
          <a:cs typeface="Montserrat" panose="0000050000000000000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Montserrat" panose="00000500000000000000" charset="0"/>
                <a:ea typeface="Montserrat" panose="00000500000000000000" charset="0"/>
                <a:cs typeface="Montserrat" panose="00000500000000000000" charset="0"/>
              </a:defRPr>
            </a:lvl1pPr>
          </a:lstStyle>
          <a:p>
            <a:fld id="{F86BAB08-D03A-4FEF-8092-001CB785BBAB}" type="datetimeFigureOut">
              <a:rPr lang="zh-CN" altLang="en-US" smtClean="0"/>
              <a:t>2021/10/1</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Montserrat" panose="00000500000000000000" charset="0"/>
                <a:ea typeface="Montserrat" panose="00000500000000000000" charset="0"/>
                <a:cs typeface="Montserrat" panose="00000500000000000000" charset="0"/>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Montserrat" panose="00000500000000000000" charset="0"/>
                <a:ea typeface="Montserrat" panose="00000500000000000000" charset="0"/>
                <a:cs typeface="Montserrat" panose="00000500000000000000" charset="0"/>
              </a:defRPr>
            </a:lvl1pPr>
          </a:lstStyle>
          <a:p>
            <a:fld id="{B8AB37BB-E8A6-440B-8775-2A002C97BC55}"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advClick="0" advTm="1000">
    <p:push dir="u"/>
  </p:transition>
  <p:txStyles>
    <p:titleStyle>
      <a:lvl1pPr algn="l" defTabSz="914400" rtl="0" eaLnBrk="1" latinLnBrk="0" hangingPunct="1">
        <a:lnSpc>
          <a:spcPct val="90000"/>
        </a:lnSpc>
        <a:spcBef>
          <a:spcPct val="0"/>
        </a:spcBef>
        <a:buNone/>
        <a:defRPr sz="4400" kern="1200">
          <a:solidFill>
            <a:schemeClr val="tx1"/>
          </a:solidFill>
          <a:latin typeface="Montserrat" panose="00000500000000000000" charset="0"/>
          <a:ea typeface="Montserrat" panose="00000500000000000000" charset="0"/>
          <a:cs typeface="Montserrat" panose="00000500000000000000"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panose="00000500000000000000" charset="0"/>
          <a:ea typeface="Montserrat" panose="00000500000000000000" charset="0"/>
          <a:cs typeface="Montserrat" panose="00000500000000000000"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panose="00000500000000000000" charset="0"/>
          <a:ea typeface="Montserrat" panose="00000500000000000000" charset="0"/>
          <a:cs typeface="Montserrat" panose="00000500000000000000"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panose="00000500000000000000" charset="0"/>
          <a:ea typeface="Montserrat" panose="00000500000000000000" charset="0"/>
          <a:cs typeface="Montserrat" panose="00000500000000000000"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anose="00000500000000000000" charset="0"/>
          <a:ea typeface="Montserrat" panose="00000500000000000000" charset="0"/>
          <a:cs typeface="Montserrat" panose="00000500000000000000"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anose="00000500000000000000" charset="0"/>
          <a:ea typeface="Montserrat" panose="00000500000000000000" charset="0"/>
          <a:cs typeface="Montserrat" panose="0000050000000000000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7.xml"/><Relationship Id="rId1" Type="http://schemas.openxmlformats.org/officeDocument/2006/relationships/tags" Target="../tags/tag2.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sp>
        <p:nvSpPr>
          <p:cNvPr id="9" name="TextBox 5"/>
          <p:cNvSpPr txBox="1"/>
          <p:nvPr/>
        </p:nvSpPr>
        <p:spPr>
          <a:xfrm>
            <a:off x="2273298" y="1649214"/>
            <a:ext cx="7645400" cy="1200329"/>
          </a:xfrm>
          <a:prstGeom prst="rect">
            <a:avLst/>
          </a:prstGeom>
          <a:noFill/>
        </p:spPr>
        <p:txBody>
          <a:bodyPr wrap="square" rtlCol="0">
            <a:spAutoFit/>
          </a:bodyPr>
          <a:lstStyle/>
          <a:p>
            <a:pPr algn="dist" fontAlgn="base">
              <a:spcBef>
                <a:spcPct val="0"/>
              </a:spcBef>
              <a:spcAft>
                <a:spcPct val="0"/>
              </a:spcAft>
              <a:buFont typeface="Montserrat" panose="00000500000000000000" charset="0"/>
              <a:buNone/>
            </a:pPr>
            <a:r>
              <a:rPr lang="en-US" altLang="zh-CN" sz="7200" b="1" dirty="0" smtClean="0">
                <a:solidFill>
                  <a:srgbClr val="53A694"/>
                </a:solidFill>
                <a:latin typeface="Tahoma" pitchFamily="34" charset="0"/>
                <a:ea typeface="Tahoma" pitchFamily="34" charset="0"/>
                <a:cs typeface="Tahoma" pitchFamily="34" charset="0"/>
              </a:rPr>
              <a:t>LUYỆN TẬP</a:t>
            </a:r>
            <a:endParaRPr lang="zh-CN" altLang="en-US" sz="7200" b="1" dirty="0">
              <a:solidFill>
                <a:srgbClr val="53A694"/>
              </a:solidFill>
              <a:latin typeface="Tahoma" pitchFamily="34" charset="0"/>
              <a:ea typeface="Montserrat" panose="00000500000000000000" charset="0"/>
              <a:cs typeface="Tahoma" pitchFamily="34" charset="0"/>
            </a:endParaRPr>
          </a:p>
        </p:txBody>
      </p:sp>
      <p:sp>
        <p:nvSpPr>
          <p:cNvPr id="10" name="TextBox 2"/>
          <p:cNvSpPr txBox="1"/>
          <p:nvPr/>
        </p:nvSpPr>
        <p:spPr>
          <a:xfrm>
            <a:off x="5108432" y="425506"/>
            <a:ext cx="1975131" cy="646331"/>
          </a:xfrm>
          <a:prstGeom prst="rect">
            <a:avLst/>
          </a:prstGeom>
          <a:noFill/>
        </p:spPr>
        <p:txBody>
          <a:bodyPr wrap="square" rtlCol="0">
            <a:spAutoFit/>
          </a:bodyPr>
          <a:lstStyle/>
          <a:p>
            <a:pPr algn="dist" fontAlgn="base">
              <a:spcBef>
                <a:spcPct val="0"/>
              </a:spcBef>
              <a:spcAft>
                <a:spcPct val="0"/>
              </a:spcAft>
              <a:buFont typeface="Montserrat" panose="00000500000000000000" charset="0"/>
              <a:buNone/>
            </a:pPr>
            <a:r>
              <a:rPr lang="en-US" altLang="zh-CN" sz="3600" b="1" dirty="0" smtClean="0">
                <a:solidFill>
                  <a:srgbClr val="53A694"/>
                </a:solidFill>
                <a:latin typeface="Tahoma" pitchFamily="34" charset="0"/>
                <a:ea typeface="Tahoma" pitchFamily="34" charset="0"/>
                <a:cs typeface="Tahoma" pitchFamily="34" charset="0"/>
              </a:rPr>
              <a:t>TOÁN</a:t>
            </a:r>
            <a:endParaRPr lang="zh-CN" altLang="en-US" sz="3600" b="1" dirty="0">
              <a:solidFill>
                <a:srgbClr val="53A694"/>
              </a:solidFill>
              <a:latin typeface="Tahoma" pitchFamily="34" charset="0"/>
              <a:ea typeface="Montserrat" panose="00000500000000000000" charset="0"/>
              <a:cs typeface="Tahoma" pitchFamily="34" charset="0"/>
            </a:endParaRPr>
          </a:p>
        </p:txBody>
      </p:sp>
      <p:grpSp>
        <p:nvGrpSpPr>
          <p:cNvPr id="2" name="Group 1"/>
          <p:cNvGrpSpPr/>
          <p:nvPr/>
        </p:nvGrpSpPr>
        <p:grpSpPr>
          <a:xfrm>
            <a:off x="4481099" y="3451056"/>
            <a:ext cx="3279227" cy="661521"/>
            <a:chOff x="3704897" y="3090672"/>
            <a:chExt cx="3279227" cy="661521"/>
          </a:xfrm>
        </p:grpSpPr>
        <p:sp>
          <p:nvSpPr>
            <p:cNvPr id="11" name="圆角矩形 89"/>
            <p:cNvSpPr/>
            <p:nvPr/>
          </p:nvSpPr>
          <p:spPr>
            <a:xfrm>
              <a:off x="3704897" y="3090672"/>
              <a:ext cx="3279227" cy="661521"/>
            </a:xfrm>
            <a:prstGeom prst="roundRect">
              <a:avLst>
                <a:gd name="adj" fmla="val 0"/>
              </a:avLst>
            </a:prstGeom>
            <a:solidFill>
              <a:srgbClr val="53A694"/>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91401" tIns="45700" rIns="91401" bIns="45700" rtlCol="0" anchor="ctr"/>
            <a:lstStyle/>
            <a:p>
              <a:pPr algn="ctr"/>
              <a:endParaRPr lang="zh-CN" altLang="en-US" sz="1600">
                <a:solidFill>
                  <a:schemeClr val="bg1"/>
                </a:solidFill>
                <a:cs typeface="Montserrat" panose="00000500000000000000" charset="0"/>
              </a:endParaRPr>
            </a:p>
          </p:txBody>
        </p:sp>
        <p:sp>
          <p:nvSpPr>
            <p:cNvPr id="12" name="_16"/>
            <p:cNvSpPr txBox="1">
              <a:spLocks noChangeArrowheads="1"/>
            </p:cNvSpPr>
            <p:nvPr/>
          </p:nvSpPr>
          <p:spPr bwMode="auto">
            <a:xfrm>
              <a:off x="3704897" y="3185268"/>
              <a:ext cx="3279227" cy="476012"/>
            </a:xfrm>
            <a:prstGeom prst="rect">
              <a:avLst/>
            </a:prstGeom>
            <a:solidFill>
              <a:srgbClr val="53A694"/>
            </a:solidFill>
            <a:ln>
              <a:noFill/>
            </a:ln>
            <a:effectLst/>
          </p:spPr>
          <p:txBody>
            <a:bodyPr vert="horz" wrap="square" lIns="91401" tIns="45700" rIns="91401" bIns="45700" numCol="1" anchor="ctr" anchorCtr="0" compatLnSpc="1"/>
            <a:lstStyle>
              <a:lvl1pPr marL="0" indent="0" algn="ctr">
                <a:buFontTx/>
                <a:buNone/>
                <a:defRPr sz="2000" b="1">
                  <a:solidFill>
                    <a:schemeClr val="bg1"/>
                  </a:solidFill>
                  <a:latin typeface="+mj-lt"/>
                  <a:ea typeface="+mj-ea"/>
                  <a:cs typeface="+mj-cs"/>
                </a:defRPr>
              </a:lvl1pPr>
              <a:lvl2pPr marL="742950" indent="-285750" eaLnBrk="0" hangingPunct="0">
                <a:spcBef>
                  <a:spcPct val="20000"/>
                </a:spcBef>
                <a:buChar char="–"/>
                <a:defRPr sz="2000">
                  <a:latin typeface="+mn-lt"/>
                  <a:ea typeface="仿宋_GB2312" pitchFamily="49" charset="-122"/>
                </a:defRPr>
              </a:lvl2pPr>
              <a:lvl3pPr marL="1143000" indent="-228600" eaLnBrk="0" hangingPunct="0">
                <a:spcBef>
                  <a:spcPct val="20000"/>
                </a:spcBef>
                <a:buChar char="•"/>
                <a:defRPr sz="2400">
                  <a:latin typeface="+mn-lt"/>
                </a:defRPr>
              </a:lvl3pPr>
              <a:lvl4pPr marL="1600200" indent="-228600" eaLnBrk="0" hangingPunct="0">
                <a:spcBef>
                  <a:spcPct val="20000"/>
                </a:spcBef>
                <a:buChar char="–"/>
                <a:defRPr sz="2000">
                  <a:latin typeface="+mn-lt"/>
                </a:defRPr>
              </a:lvl4pPr>
              <a:lvl5pPr marL="2057400" indent="-228600" eaLnBrk="0" hangingPunct="0">
                <a:spcBef>
                  <a:spcPct val="20000"/>
                </a:spcBef>
                <a:buChar char="»"/>
                <a:defRPr sz="2000">
                  <a:latin typeface="+mn-lt"/>
                </a:defRPr>
              </a:lvl5pPr>
              <a:lvl6pPr marL="2514600" indent="-228600" eaLnBrk="0" fontAlgn="base" hangingPunct="0">
                <a:spcBef>
                  <a:spcPct val="20000"/>
                </a:spcBef>
                <a:spcAft>
                  <a:spcPct val="0"/>
                </a:spcAft>
                <a:buChar char="»"/>
                <a:defRPr sz="2000">
                  <a:latin typeface="+mn-lt"/>
                </a:defRPr>
              </a:lvl6pPr>
              <a:lvl7pPr marL="2971800" indent="-228600" eaLnBrk="0" fontAlgn="base" hangingPunct="0">
                <a:spcBef>
                  <a:spcPct val="20000"/>
                </a:spcBef>
                <a:spcAft>
                  <a:spcPct val="0"/>
                </a:spcAft>
                <a:buChar char="»"/>
                <a:defRPr sz="2000">
                  <a:latin typeface="+mn-lt"/>
                </a:defRPr>
              </a:lvl7pPr>
              <a:lvl8pPr marL="3429000" indent="-228600" eaLnBrk="0" fontAlgn="base" hangingPunct="0">
                <a:spcBef>
                  <a:spcPct val="20000"/>
                </a:spcBef>
                <a:spcAft>
                  <a:spcPct val="0"/>
                </a:spcAft>
                <a:buChar char="»"/>
                <a:defRPr sz="2000">
                  <a:latin typeface="+mn-lt"/>
                </a:defRPr>
              </a:lvl8pPr>
              <a:lvl9pPr marL="3886200" indent="-228600" eaLnBrk="0" fontAlgn="base" hangingPunct="0">
                <a:spcBef>
                  <a:spcPct val="20000"/>
                </a:spcBef>
                <a:spcAft>
                  <a:spcPct val="0"/>
                </a:spcAft>
                <a:buChar char="»"/>
                <a:defRPr sz="2000">
                  <a:latin typeface="+mn-lt"/>
                </a:defRPr>
              </a:lvl9pPr>
            </a:lstStyle>
            <a:p>
              <a:pPr algn="dist"/>
              <a:r>
                <a:rPr lang="en-US" altLang="zh-CN" sz="2800" dirty="0" smtClean="0">
                  <a:latin typeface="Tahoma" pitchFamily="34" charset="0"/>
                  <a:ea typeface="Tahoma" pitchFamily="34" charset="0"/>
                  <a:cs typeface="Tahoma" pitchFamily="34" charset="0"/>
                </a:rPr>
                <a:t>(SGK TRANG 24)</a:t>
              </a:r>
              <a:endParaRPr lang="zh-CN" altLang="zh-CN" sz="2800" dirty="0">
                <a:latin typeface="Tahoma" pitchFamily="34" charset="0"/>
                <a:ea typeface="Montserrat" panose="00000500000000000000" charset="0"/>
                <a:cs typeface="Tahoma" pitchFamily="34" charset="0"/>
              </a:endParaRPr>
            </a:p>
          </p:txBody>
        </p:sp>
      </p:grpSp>
    </p:spTree>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par>
                                <p:cTn id="8" presetID="16" presetClass="entr" presetSubtype="21"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childTnLst>
                          </p:cTn>
                        </p:par>
                        <p:par>
                          <p:cTn id="11" fill="hold">
                            <p:stCondLst>
                              <p:cond delay="500"/>
                            </p:stCondLst>
                            <p:childTnLst>
                              <p:par>
                                <p:cTn id="12" presetID="56" presetClass="entr" presetSubtype="0" fill="hold" grpId="0" nodeType="afterEffect">
                                  <p:stCondLst>
                                    <p:cond delay="0"/>
                                  </p:stCondLst>
                                  <p:iterate type="lt">
                                    <p:tmPct val="10000"/>
                                  </p:iterate>
                                  <p:childTnLst>
                                    <p:set>
                                      <p:cBhvr>
                                        <p:cTn id="13" dur="1" fill="hold">
                                          <p:stCondLst>
                                            <p:cond delay="0"/>
                                          </p:stCondLst>
                                        </p:cTn>
                                        <p:tgtEl>
                                          <p:spTgt spid="9"/>
                                        </p:tgtEl>
                                        <p:attrNameLst>
                                          <p:attrName>style.visibility</p:attrName>
                                        </p:attrNameLst>
                                      </p:cBhvr>
                                      <p:to>
                                        <p:strVal val="visible"/>
                                      </p:to>
                                    </p:set>
                                    <p:anim by="(-#ppt_w*2)" calcmode="lin" valueType="num">
                                      <p:cBhvr rctx="PPT">
                                        <p:cTn id="14" dur="500" autoRev="1" fill="hold">
                                          <p:stCondLst>
                                            <p:cond delay="0"/>
                                          </p:stCondLst>
                                        </p:cTn>
                                        <p:tgtEl>
                                          <p:spTgt spid="9"/>
                                        </p:tgtEl>
                                        <p:attrNameLst>
                                          <p:attrName>ppt_w</p:attrName>
                                        </p:attrNameLst>
                                      </p:cBhvr>
                                    </p:anim>
                                    <p:anim by="(#ppt_w*0.50)" calcmode="lin" valueType="num">
                                      <p:cBhvr>
                                        <p:cTn id="15" dur="500" decel="50000" autoRev="1" fill="hold">
                                          <p:stCondLst>
                                            <p:cond delay="0"/>
                                          </p:stCondLst>
                                        </p:cTn>
                                        <p:tgtEl>
                                          <p:spTgt spid="9"/>
                                        </p:tgtEl>
                                        <p:attrNameLst>
                                          <p:attrName>ppt_x</p:attrName>
                                        </p:attrNameLst>
                                      </p:cBhvr>
                                    </p:anim>
                                    <p:anim from="(-#ppt_h/2)" to="(#ppt_y)" calcmode="lin" valueType="num">
                                      <p:cBhvr>
                                        <p:cTn id="16" dur="1000" fill="hold">
                                          <p:stCondLst>
                                            <p:cond delay="0"/>
                                          </p:stCondLst>
                                        </p:cTn>
                                        <p:tgtEl>
                                          <p:spTgt spid="9"/>
                                        </p:tgtEl>
                                        <p:attrNameLst>
                                          <p:attrName>ppt_y</p:attrName>
                                        </p:attrNameLst>
                                      </p:cBhvr>
                                    </p:anim>
                                    <p:animRot by="21600000">
                                      <p:cBhvr>
                                        <p:cTn id="17" dur="1000" fill="hold">
                                          <p:stCondLst>
                                            <p:cond delay="0"/>
                                          </p:stCondLst>
                                        </p:cTn>
                                        <p:tgtEl>
                                          <p:spTgt spid="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sp>
        <p:nvSpPr>
          <p:cNvPr id="11" name="TextBox 5"/>
          <p:cNvSpPr txBox="1"/>
          <p:nvPr/>
        </p:nvSpPr>
        <p:spPr>
          <a:xfrm>
            <a:off x="1492899" y="2328137"/>
            <a:ext cx="8938726" cy="923330"/>
          </a:xfrm>
          <a:prstGeom prst="rect">
            <a:avLst/>
          </a:prstGeom>
          <a:noFill/>
        </p:spPr>
        <p:txBody>
          <a:bodyPr wrap="square" rtlCol="0">
            <a:spAutoFit/>
          </a:bodyPr>
          <a:lstStyle/>
          <a:p>
            <a:pPr fontAlgn="base">
              <a:spcBef>
                <a:spcPct val="0"/>
              </a:spcBef>
              <a:spcAft>
                <a:spcPct val="0"/>
              </a:spcAft>
              <a:buFont typeface="Montserrat" panose="00000500000000000000" charset="0"/>
              <a:buNone/>
            </a:pPr>
            <a:r>
              <a:rPr lang="en-US" sz="5400" b="1" dirty="0" smtClean="0">
                <a:solidFill>
                  <a:srgbClr val="53A694"/>
                </a:solidFill>
                <a:latin typeface="Tahoma" pitchFamily="34" charset="0"/>
                <a:ea typeface="Tahoma" pitchFamily="34" charset="0"/>
                <a:cs typeface="Tahoma" pitchFamily="34" charset="0"/>
              </a:rPr>
              <a:t>CHÚC CÁC BẠN HỌC TỐT!</a:t>
            </a:r>
            <a:endParaRPr lang="en-US" sz="5400" b="1" dirty="0">
              <a:solidFill>
                <a:srgbClr val="53A694"/>
              </a:solidFill>
              <a:latin typeface="Tahoma" pitchFamily="34" charset="0"/>
              <a:ea typeface="Tahoma" pitchFamily="34" charset="0"/>
              <a:cs typeface="Tahoma" pitchFamily="34" charset="0"/>
            </a:endParaRPr>
          </a:p>
        </p:txBody>
      </p:sp>
      <p:sp>
        <p:nvSpPr>
          <p:cNvPr id="4" name="PA_形状 4645"/>
          <p:cNvSpPr/>
          <p:nvPr>
            <p:custDataLst>
              <p:tags r:id="rId1"/>
            </p:custDataLst>
          </p:nvPr>
        </p:nvSpPr>
        <p:spPr>
          <a:xfrm rot="21314482">
            <a:off x="10604027" y="2357974"/>
            <a:ext cx="750489" cy="750466"/>
          </a:xfrm>
          <a:custGeom>
            <a:avLst/>
            <a:gdLst/>
            <a:ahLst/>
            <a:cxnLst>
              <a:cxn ang="0">
                <a:pos x="wd2" y="hd2"/>
              </a:cxn>
              <a:cxn ang="5400000">
                <a:pos x="wd2" y="hd2"/>
              </a:cxn>
              <a:cxn ang="10800000">
                <a:pos x="wd2" y="hd2"/>
              </a:cxn>
              <a:cxn ang="16200000">
                <a:pos x="wd2" y="hd2"/>
              </a:cxn>
            </a:cxnLst>
            <a:rect l="0" t="0" r="r" b="b"/>
            <a:pathLst>
              <a:path w="21258" h="21258" extrusionOk="0">
                <a:moveTo>
                  <a:pt x="5765" y="18592"/>
                </a:moveTo>
                <a:cubicBezTo>
                  <a:pt x="5942" y="18678"/>
                  <a:pt x="6028" y="18769"/>
                  <a:pt x="6206" y="18856"/>
                </a:cubicBezTo>
                <a:cubicBezTo>
                  <a:pt x="6028" y="19033"/>
                  <a:pt x="5852" y="19300"/>
                  <a:pt x="5674" y="19477"/>
                </a:cubicBezTo>
                <a:cubicBezTo>
                  <a:pt x="3638" y="21514"/>
                  <a:pt x="12" y="21246"/>
                  <a:pt x="12" y="21246"/>
                </a:cubicBezTo>
                <a:cubicBezTo>
                  <a:pt x="12" y="21246"/>
                  <a:pt x="-256" y="17619"/>
                  <a:pt x="1780" y="15583"/>
                </a:cubicBezTo>
                <a:cubicBezTo>
                  <a:pt x="1957" y="15406"/>
                  <a:pt x="2225" y="15229"/>
                  <a:pt x="2402" y="15051"/>
                </a:cubicBezTo>
                <a:cubicBezTo>
                  <a:pt x="2489" y="15229"/>
                  <a:pt x="2575" y="15315"/>
                  <a:pt x="2666" y="15492"/>
                </a:cubicBezTo>
                <a:cubicBezTo>
                  <a:pt x="1338" y="17173"/>
                  <a:pt x="1516" y="19741"/>
                  <a:pt x="1516" y="19741"/>
                </a:cubicBezTo>
                <a:cubicBezTo>
                  <a:pt x="1516" y="19741"/>
                  <a:pt x="4084" y="19919"/>
                  <a:pt x="5765" y="18592"/>
                </a:cubicBezTo>
                <a:cubicBezTo>
                  <a:pt x="5765" y="18592"/>
                  <a:pt x="5765" y="18592"/>
                  <a:pt x="5765" y="18592"/>
                </a:cubicBezTo>
                <a:close/>
                <a:moveTo>
                  <a:pt x="15059" y="7966"/>
                </a:moveTo>
                <a:cubicBezTo>
                  <a:pt x="14086" y="7966"/>
                  <a:pt x="13291" y="7171"/>
                  <a:pt x="13291" y="6199"/>
                </a:cubicBezTo>
                <a:cubicBezTo>
                  <a:pt x="13291" y="5222"/>
                  <a:pt x="14086" y="4426"/>
                  <a:pt x="15059" y="4426"/>
                </a:cubicBezTo>
                <a:cubicBezTo>
                  <a:pt x="16036" y="4426"/>
                  <a:pt x="16831" y="5222"/>
                  <a:pt x="16831" y="6199"/>
                </a:cubicBezTo>
                <a:cubicBezTo>
                  <a:pt x="16831" y="7171"/>
                  <a:pt x="16036" y="7966"/>
                  <a:pt x="15059" y="7966"/>
                </a:cubicBezTo>
                <a:cubicBezTo>
                  <a:pt x="15059" y="7966"/>
                  <a:pt x="15059" y="7966"/>
                  <a:pt x="15059" y="7966"/>
                </a:cubicBezTo>
                <a:close/>
                <a:moveTo>
                  <a:pt x="21258" y="0"/>
                </a:moveTo>
                <a:cubicBezTo>
                  <a:pt x="21258" y="0"/>
                  <a:pt x="18067" y="-86"/>
                  <a:pt x="14882" y="1504"/>
                </a:cubicBezTo>
                <a:cubicBezTo>
                  <a:pt x="13909" y="1949"/>
                  <a:pt x="12845" y="2658"/>
                  <a:pt x="11960" y="3540"/>
                </a:cubicBezTo>
                <a:cubicBezTo>
                  <a:pt x="10529" y="4975"/>
                  <a:pt x="8307" y="7608"/>
                  <a:pt x="6556" y="9739"/>
                </a:cubicBezTo>
                <a:lnTo>
                  <a:pt x="2666" y="9739"/>
                </a:lnTo>
                <a:lnTo>
                  <a:pt x="894" y="12393"/>
                </a:lnTo>
                <a:lnTo>
                  <a:pt x="3897" y="13204"/>
                </a:lnTo>
                <a:cubicBezTo>
                  <a:pt x="3906" y="13314"/>
                  <a:pt x="3937" y="13465"/>
                  <a:pt x="4019" y="13671"/>
                </a:cubicBezTo>
                <a:lnTo>
                  <a:pt x="3552" y="14697"/>
                </a:lnTo>
                <a:cubicBezTo>
                  <a:pt x="3552" y="14697"/>
                  <a:pt x="3375" y="15051"/>
                  <a:pt x="4702" y="16466"/>
                </a:cubicBezTo>
                <a:cubicBezTo>
                  <a:pt x="6119" y="17883"/>
                  <a:pt x="6561" y="17705"/>
                  <a:pt x="6561" y="17705"/>
                </a:cubicBezTo>
                <a:lnTo>
                  <a:pt x="7663" y="17204"/>
                </a:lnTo>
                <a:cubicBezTo>
                  <a:pt x="7827" y="17256"/>
                  <a:pt x="7948" y="17274"/>
                  <a:pt x="8030" y="17274"/>
                </a:cubicBezTo>
                <a:lnTo>
                  <a:pt x="8864" y="20360"/>
                </a:lnTo>
                <a:lnTo>
                  <a:pt x="11519" y="18592"/>
                </a:lnTo>
                <a:lnTo>
                  <a:pt x="11519" y="14580"/>
                </a:lnTo>
                <a:cubicBezTo>
                  <a:pt x="13663" y="12847"/>
                  <a:pt x="16295" y="10668"/>
                  <a:pt x="17717" y="9294"/>
                </a:cubicBezTo>
                <a:cubicBezTo>
                  <a:pt x="18603" y="8412"/>
                  <a:pt x="19308" y="7349"/>
                  <a:pt x="19840" y="6376"/>
                </a:cubicBezTo>
                <a:cubicBezTo>
                  <a:pt x="21344" y="3186"/>
                  <a:pt x="21258" y="0"/>
                  <a:pt x="21258" y="0"/>
                </a:cubicBezTo>
                <a:cubicBezTo>
                  <a:pt x="21258" y="0"/>
                  <a:pt x="21258" y="0"/>
                  <a:pt x="21258" y="0"/>
                </a:cubicBezTo>
                <a:close/>
              </a:path>
            </a:pathLst>
          </a:custGeom>
          <a:solidFill>
            <a:srgbClr val="53A694"/>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dirty="0">
              <a:solidFill>
                <a:prstClr val="white"/>
              </a:solidFill>
              <a:latin typeface="Montserrat" panose="00000500000000000000" charset="0"/>
              <a:ea typeface="Montserrat" panose="00000500000000000000" charset="0"/>
              <a:cs typeface="Montserrat" panose="00000500000000000000" charset="0"/>
              <a:sym typeface="+mn-lt"/>
            </a:endParaRPr>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par>
                          <p:cTn id="8" fill="hold">
                            <p:stCondLst>
                              <p:cond delay="500"/>
                            </p:stCondLst>
                            <p:childTnLst>
                              <p:par>
                                <p:cTn id="9" presetID="56" presetClass="entr" presetSubtype="0" fill="hold" grpId="0" nodeType="afterEffect">
                                  <p:stCondLst>
                                    <p:cond delay="0"/>
                                  </p:stCondLst>
                                  <p:iterate type="lt">
                                    <p:tmPct val="10000"/>
                                  </p:iterate>
                                  <p:childTnLst>
                                    <p:set>
                                      <p:cBhvr>
                                        <p:cTn id="10" dur="1" fill="hold">
                                          <p:stCondLst>
                                            <p:cond delay="0"/>
                                          </p:stCondLst>
                                        </p:cTn>
                                        <p:tgtEl>
                                          <p:spTgt spid="11"/>
                                        </p:tgtEl>
                                        <p:attrNameLst>
                                          <p:attrName>style.visibility</p:attrName>
                                        </p:attrNameLst>
                                      </p:cBhvr>
                                      <p:to>
                                        <p:strVal val="visible"/>
                                      </p:to>
                                    </p:set>
                                    <p:anim by="(-#ppt_w*2)" calcmode="lin" valueType="num">
                                      <p:cBhvr rctx="PPT">
                                        <p:cTn id="11" dur="500" autoRev="1" fill="hold">
                                          <p:stCondLst>
                                            <p:cond delay="0"/>
                                          </p:stCondLst>
                                        </p:cTn>
                                        <p:tgtEl>
                                          <p:spTgt spid="11"/>
                                        </p:tgtEl>
                                        <p:attrNameLst>
                                          <p:attrName>ppt_w</p:attrName>
                                        </p:attrNameLst>
                                      </p:cBhvr>
                                    </p:anim>
                                    <p:anim by="(#ppt_w*0.50)" calcmode="lin" valueType="num">
                                      <p:cBhvr>
                                        <p:cTn id="12" dur="500" decel="50000" autoRev="1" fill="hold">
                                          <p:stCondLst>
                                            <p:cond delay="0"/>
                                          </p:stCondLst>
                                        </p:cTn>
                                        <p:tgtEl>
                                          <p:spTgt spid="11"/>
                                        </p:tgtEl>
                                        <p:attrNameLst>
                                          <p:attrName>ppt_x</p:attrName>
                                        </p:attrNameLst>
                                      </p:cBhvr>
                                    </p:anim>
                                    <p:anim from="(-#ppt_h/2)" to="(#ppt_y)" calcmode="lin" valueType="num">
                                      <p:cBhvr>
                                        <p:cTn id="13" dur="1000" fill="hold">
                                          <p:stCondLst>
                                            <p:cond delay="0"/>
                                          </p:stCondLst>
                                        </p:cTn>
                                        <p:tgtEl>
                                          <p:spTgt spid="11"/>
                                        </p:tgtEl>
                                        <p:attrNameLst>
                                          <p:attrName>ppt_y</p:attrName>
                                        </p:attrNameLst>
                                      </p:cBhvr>
                                    </p:anim>
                                    <p:animRot by="21600000">
                                      <p:cBhvr>
                                        <p:cTn id="14" dur="1000" fill="hold">
                                          <p:stCondLst>
                                            <p:cond delay="0"/>
                                          </p:stCondLst>
                                        </p:cTn>
                                        <p:tgtEl>
                                          <p:spTgt spid="11"/>
                                        </p:tgtEl>
                                        <p:attrNameLst>
                                          <p:attrName>r</p:attrName>
                                        </p:attrNameLst>
                                      </p:cBhvr>
                                    </p:animRot>
                                  </p:childTnLst>
                                </p:cTn>
                              </p:par>
                            </p:childTnLst>
                          </p:cTn>
                        </p:par>
                        <p:par>
                          <p:cTn id="15" fill="hold">
                            <p:stCondLst>
                              <p:cond delay="3100"/>
                            </p:stCondLst>
                            <p:childTnLst>
                              <p:par>
                                <p:cTn id="16" presetID="15" presetClass="entr" presetSubtype="0" fill="hold" grpId="0" nodeType="afterEffect">
                                  <p:stCondLst>
                                    <p:cond delay="0"/>
                                  </p:stCondLst>
                                  <p:childTnLst>
                                    <p:set>
                                      <p:cBhvr>
                                        <p:cTn id="17" dur="1" fill="hold">
                                          <p:stCondLst>
                                            <p:cond delay="0"/>
                                          </p:stCondLst>
                                        </p:cTn>
                                        <p:tgtEl>
                                          <p:spTgt spid="4"/>
                                        </p:tgtEl>
                                        <p:attrNameLst>
                                          <p:attrName>style.visibility</p:attrName>
                                        </p:attrNameLst>
                                      </p:cBhvr>
                                      <p:to>
                                        <p:strVal val="visible"/>
                                      </p:to>
                                    </p:set>
                                    <p:anim calcmode="lin" valueType="num">
                                      <p:cBhvr>
                                        <p:cTn id="18" dur="1500" fill="hold"/>
                                        <p:tgtEl>
                                          <p:spTgt spid="4"/>
                                        </p:tgtEl>
                                        <p:attrNameLst>
                                          <p:attrName>ppt_w</p:attrName>
                                        </p:attrNameLst>
                                      </p:cBhvr>
                                      <p:tavLst>
                                        <p:tav tm="0">
                                          <p:val>
                                            <p:fltVal val="0"/>
                                          </p:val>
                                        </p:tav>
                                        <p:tav tm="100000">
                                          <p:val>
                                            <p:strVal val="#ppt_w"/>
                                          </p:val>
                                        </p:tav>
                                      </p:tavLst>
                                    </p:anim>
                                    <p:anim calcmode="lin" valueType="num">
                                      <p:cBhvr>
                                        <p:cTn id="19" dur="1500" fill="hold"/>
                                        <p:tgtEl>
                                          <p:spTgt spid="4"/>
                                        </p:tgtEl>
                                        <p:attrNameLst>
                                          <p:attrName>ppt_h</p:attrName>
                                        </p:attrNameLst>
                                      </p:cBhvr>
                                      <p:tavLst>
                                        <p:tav tm="0">
                                          <p:val>
                                            <p:fltVal val="0"/>
                                          </p:val>
                                        </p:tav>
                                        <p:tav tm="100000">
                                          <p:val>
                                            <p:strVal val="#ppt_h"/>
                                          </p:val>
                                        </p:tav>
                                      </p:tavLst>
                                    </p:anim>
                                    <p:anim calcmode="lin" valueType="num">
                                      <p:cBhvr>
                                        <p:cTn id="20" dur="1500" fill="hold"/>
                                        <p:tgtEl>
                                          <p:spTgt spid="4"/>
                                        </p:tgtEl>
                                        <p:attrNameLst>
                                          <p:attrName>ppt_x</p:attrName>
                                        </p:attrNameLst>
                                      </p:cBhvr>
                                      <p:tavLst>
                                        <p:tav tm="0" fmla="#ppt_x+(cos(-2*pi*(1-$))*-#ppt_x-sin(-2*pi*(1-$))*(1-#ppt_y))*(1-$)">
                                          <p:val>
                                            <p:fltVal val="0"/>
                                          </p:val>
                                        </p:tav>
                                        <p:tav tm="100000">
                                          <p:val>
                                            <p:fltVal val="1"/>
                                          </p:val>
                                        </p:tav>
                                      </p:tavLst>
                                    </p:anim>
                                    <p:anim calcmode="lin" valueType="num">
                                      <p:cBhvr>
                                        <p:cTn id="21" dur="1500" fill="hold"/>
                                        <p:tgtEl>
                                          <p:spTgt spid="4"/>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图片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sp>
        <p:nvSpPr>
          <p:cNvPr id="27" name="矩形 26"/>
          <p:cNvSpPr/>
          <p:nvPr/>
        </p:nvSpPr>
        <p:spPr>
          <a:xfrm>
            <a:off x="1914521" y="3469439"/>
            <a:ext cx="1224094" cy="627105"/>
          </a:xfrm>
          <a:prstGeom prst="rect">
            <a:avLst/>
          </a:prstGeom>
          <a:solidFill>
            <a:srgbClr val="53A6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dist"/>
            <a:r>
              <a:rPr lang="en-US" altLang="zh-CN" sz="2800" b="1" dirty="0" err="1" smtClean="0">
                <a:latin typeface="Tahoma" pitchFamily="34" charset="0"/>
                <a:ea typeface="Tahoma" pitchFamily="34" charset="0"/>
                <a:cs typeface="Tahoma" pitchFamily="34" charset="0"/>
              </a:rPr>
              <a:t>Bài</a:t>
            </a:r>
            <a:r>
              <a:rPr lang="en-US" altLang="zh-CN" sz="2800" b="1" dirty="0" smtClean="0">
                <a:latin typeface="Tahoma" pitchFamily="34" charset="0"/>
                <a:ea typeface="Tahoma" pitchFamily="34" charset="0"/>
                <a:cs typeface="Tahoma" pitchFamily="34" charset="0"/>
              </a:rPr>
              <a:t> 1</a:t>
            </a:r>
            <a:endParaRPr lang="zh-CN" altLang="en-US" sz="2800" b="1" dirty="0">
              <a:latin typeface="Tahoma" pitchFamily="34" charset="0"/>
              <a:ea typeface="Montserrat" panose="00000500000000000000" charset="0"/>
              <a:cs typeface="Tahoma" pitchFamily="34" charset="0"/>
            </a:endParaRPr>
          </a:p>
        </p:txBody>
      </p:sp>
      <p:sp>
        <p:nvSpPr>
          <p:cNvPr id="28" name="矩形 27"/>
          <p:cNvSpPr/>
          <p:nvPr/>
        </p:nvSpPr>
        <p:spPr>
          <a:xfrm>
            <a:off x="4580214" y="3444725"/>
            <a:ext cx="1223185" cy="627054"/>
          </a:xfrm>
          <a:prstGeom prst="rect">
            <a:avLst/>
          </a:prstGeom>
          <a:solidFill>
            <a:srgbClr val="53A6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dist"/>
            <a:r>
              <a:rPr lang="en-US" altLang="zh-CN" sz="2800" b="1" dirty="0" err="1" smtClean="0">
                <a:latin typeface="Tahoma" pitchFamily="34" charset="0"/>
                <a:ea typeface="Tahoma" pitchFamily="34" charset="0"/>
                <a:cs typeface="Tahoma" pitchFamily="34" charset="0"/>
              </a:rPr>
              <a:t>Bài</a:t>
            </a:r>
            <a:r>
              <a:rPr lang="en-US" altLang="zh-CN" sz="2800" b="1" dirty="0" smtClean="0">
                <a:latin typeface="Tahoma" pitchFamily="34" charset="0"/>
                <a:ea typeface="Tahoma" pitchFamily="34" charset="0"/>
                <a:cs typeface="Tahoma" pitchFamily="34" charset="0"/>
              </a:rPr>
              <a:t> 2</a:t>
            </a:r>
            <a:endParaRPr lang="zh-CN" altLang="en-US" sz="2800" b="1" dirty="0">
              <a:latin typeface="Tahoma" pitchFamily="34" charset="0"/>
              <a:ea typeface="Montserrat" panose="00000500000000000000" charset="0"/>
              <a:cs typeface="Tahoma" pitchFamily="34" charset="0"/>
            </a:endParaRPr>
          </a:p>
        </p:txBody>
      </p:sp>
      <p:sp>
        <p:nvSpPr>
          <p:cNvPr id="29" name="矩形 28"/>
          <p:cNvSpPr/>
          <p:nvPr/>
        </p:nvSpPr>
        <p:spPr>
          <a:xfrm>
            <a:off x="7298701" y="3421190"/>
            <a:ext cx="1223185" cy="650589"/>
          </a:xfrm>
          <a:prstGeom prst="rect">
            <a:avLst/>
          </a:prstGeom>
          <a:solidFill>
            <a:srgbClr val="53A6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dist"/>
            <a:r>
              <a:rPr lang="en-US" altLang="zh-CN" sz="2800" b="1" dirty="0" err="1" smtClean="0">
                <a:latin typeface="Tahoma" pitchFamily="34" charset="0"/>
                <a:ea typeface="Tahoma" pitchFamily="34" charset="0"/>
                <a:cs typeface="Tahoma" pitchFamily="34" charset="0"/>
              </a:rPr>
              <a:t>Bài</a:t>
            </a:r>
            <a:r>
              <a:rPr lang="en-US" altLang="zh-CN" sz="2800" b="1" dirty="0" smtClean="0">
                <a:latin typeface="Tahoma" pitchFamily="34" charset="0"/>
                <a:ea typeface="Tahoma" pitchFamily="34" charset="0"/>
                <a:cs typeface="Tahoma" pitchFamily="34" charset="0"/>
              </a:rPr>
              <a:t> 3</a:t>
            </a:r>
            <a:endParaRPr lang="zh-CN" altLang="en-US" sz="2800" b="1" dirty="0">
              <a:latin typeface="Tahoma" pitchFamily="34" charset="0"/>
              <a:ea typeface="Montserrat" panose="00000500000000000000" charset="0"/>
              <a:cs typeface="Tahoma" pitchFamily="34" charset="0"/>
            </a:endParaRPr>
          </a:p>
        </p:txBody>
      </p:sp>
      <p:sp>
        <p:nvSpPr>
          <p:cNvPr id="30" name="矩形 29"/>
          <p:cNvSpPr/>
          <p:nvPr/>
        </p:nvSpPr>
        <p:spPr>
          <a:xfrm>
            <a:off x="9996751" y="3381287"/>
            <a:ext cx="1223185" cy="650589"/>
          </a:xfrm>
          <a:prstGeom prst="rect">
            <a:avLst/>
          </a:prstGeom>
          <a:solidFill>
            <a:srgbClr val="53A6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dist"/>
            <a:r>
              <a:rPr lang="en-US" altLang="zh-CN" sz="2800" b="1" dirty="0" err="1" smtClean="0">
                <a:latin typeface="Tahoma" pitchFamily="34" charset="0"/>
                <a:ea typeface="Tahoma" pitchFamily="34" charset="0"/>
                <a:cs typeface="Tahoma" pitchFamily="34" charset="0"/>
              </a:rPr>
              <a:t>Bài</a:t>
            </a:r>
            <a:r>
              <a:rPr lang="en-US" altLang="zh-CN" sz="2800" b="1" dirty="0" smtClean="0">
                <a:latin typeface="Tahoma" pitchFamily="34" charset="0"/>
                <a:ea typeface="Tahoma" pitchFamily="34" charset="0"/>
                <a:cs typeface="Tahoma" pitchFamily="34" charset="0"/>
              </a:rPr>
              <a:t> 4</a:t>
            </a:r>
            <a:endParaRPr lang="zh-CN" altLang="en-US" sz="2800" b="1" dirty="0">
              <a:latin typeface="Tahoma" pitchFamily="34" charset="0"/>
              <a:ea typeface="Montserrat" panose="00000500000000000000" charset="0"/>
              <a:cs typeface="Tahoma" pitchFamily="34" charset="0"/>
            </a:endParaRPr>
          </a:p>
        </p:txBody>
      </p:sp>
      <p:sp>
        <p:nvSpPr>
          <p:cNvPr id="31" name="矩形 30"/>
          <p:cNvSpPr/>
          <p:nvPr/>
        </p:nvSpPr>
        <p:spPr>
          <a:xfrm>
            <a:off x="864974" y="-14503"/>
            <a:ext cx="10354962" cy="3048079"/>
          </a:xfrm>
          <a:prstGeom prst="rect">
            <a:avLst/>
          </a:prstGeom>
        </p:spPr>
        <p:txBody>
          <a:bodyPr wrap="square" lIns="0" tIns="0" rIns="0" bIns="0">
            <a:spAutoFit/>
          </a:bodyPr>
          <a:lstStyle/>
          <a:p>
            <a:pPr algn="ctr" eaLnBrk="1" hangingPunct="1">
              <a:lnSpc>
                <a:spcPct val="150000"/>
              </a:lnSpc>
              <a:defRPr/>
            </a:pPr>
            <a:r>
              <a:rPr lang="en-US" altLang="zh-CN" sz="4000" b="1" spc="600" noProof="1" smtClean="0">
                <a:solidFill>
                  <a:srgbClr val="53A694"/>
                </a:solidFill>
                <a:latin typeface="Montserrat" panose="00000500000000000000" charset="0"/>
                <a:ea typeface="Montserrat" panose="00000500000000000000" charset="0"/>
                <a:cs typeface="+mn-ea"/>
                <a:sym typeface="Arial" panose="020B0604020202020204" pitchFamily="34" charset="0"/>
              </a:rPr>
              <a:t>Mục tiêu: </a:t>
            </a:r>
          </a:p>
          <a:p>
            <a:pPr marL="571500" indent="-571500">
              <a:lnSpc>
                <a:spcPct val="150000"/>
              </a:lnSpc>
              <a:buFont typeface="Wingdings" pitchFamily="2" charset="2"/>
              <a:buChar char="v"/>
              <a:defRPr/>
            </a:pPr>
            <a:r>
              <a:rPr lang="da-DK" sz="3200" b="1" dirty="0" smtClean="0"/>
              <a:t>Giải các bài </a:t>
            </a:r>
            <a:r>
              <a:rPr lang="da-DK" sz="3200" b="1" dirty="0"/>
              <a:t>toán với các số đo độ dài, khối </a:t>
            </a:r>
            <a:r>
              <a:rPr lang="da-DK" sz="3200" b="1" dirty="0" smtClean="0"/>
              <a:t>lượng.</a:t>
            </a:r>
          </a:p>
          <a:p>
            <a:pPr marL="571500" indent="-571500">
              <a:lnSpc>
                <a:spcPct val="150000"/>
              </a:lnSpc>
              <a:buFont typeface="Wingdings" pitchFamily="2" charset="2"/>
              <a:buChar char="v"/>
              <a:defRPr/>
            </a:pPr>
            <a:r>
              <a:rPr lang="da-DK" sz="3200" b="1" dirty="0"/>
              <a:t>T</a:t>
            </a:r>
            <a:r>
              <a:rPr lang="da-DK" sz="3200" b="1" dirty="0" smtClean="0"/>
              <a:t>ính </a:t>
            </a:r>
            <a:r>
              <a:rPr lang="da-DK" sz="3200" b="1" dirty="0"/>
              <a:t>diện tích một hình </a:t>
            </a:r>
            <a:r>
              <a:rPr lang="da-DK" sz="3200" b="1" dirty="0" smtClean="0"/>
              <a:t>quy </a:t>
            </a:r>
            <a:r>
              <a:rPr lang="da-DK" sz="3200" b="1" dirty="0"/>
              <a:t>về tính diện tích hình chữ nhật, hình </a:t>
            </a:r>
            <a:r>
              <a:rPr lang="da-DK" sz="3200" b="1" dirty="0" smtClean="0"/>
              <a:t>vuông.</a:t>
            </a:r>
            <a:endParaRPr lang="zh-CN" altLang="en-US" sz="3200" b="1" spc="600" noProof="1">
              <a:solidFill>
                <a:srgbClr val="53A694"/>
              </a:solidFill>
              <a:latin typeface="Montserrat" panose="00000500000000000000" charset="0"/>
              <a:ea typeface="Montserrat" panose="00000500000000000000" charset="0"/>
              <a:cs typeface="+mn-ea"/>
              <a:sym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32" fill="hold" grpId="0" nodeType="clickEffect">
                                  <p:stCondLst>
                                    <p:cond delay="0"/>
                                  </p:stCondLst>
                                  <p:childTnLst>
                                    <p:set>
                                      <p:cBhvr>
                                        <p:cTn id="11" dur="1" fill="hold">
                                          <p:stCondLst>
                                            <p:cond delay="0"/>
                                          </p:stCondLst>
                                        </p:cTn>
                                        <p:tgtEl>
                                          <p:spTgt spid="31"/>
                                        </p:tgtEl>
                                        <p:attrNameLst>
                                          <p:attrName>style.visibility</p:attrName>
                                        </p:attrNameLst>
                                      </p:cBhvr>
                                      <p:to>
                                        <p:strVal val="visible"/>
                                      </p:to>
                                    </p:set>
                                    <p:anim calcmode="lin" valueType="num">
                                      <p:cBhvr>
                                        <p:cTn id="12" dur="500" fill="hold"/>
                                        <p:tgtEl>
                                          <p:spTgt spid="31"/>
                                        </p:tgtEl>
                                        <p:attrNameLst>
                                          <p:attrName>ppt_w</p:attrName>
                                        </p:attrNameLst>
                                      </p:cBhvr>
                                      <p:tavLst>
                                        <p:tav tm="0">
                                          <p:val>
                                            <p:strVal val="4*#ppt_w"/>
                                          </p:val>
                                        </p:tav>
                                        <p:tav tm="100000">
                                          <p:val>
                                            <p:strVal val="#ppt_w"/>
                                          </p:val>
                                        </p:tav>
                                      </p:tavLst>
                                    </p:anim>
                                    <p:anim calcmode="lin" valueType="num">
                                      <p:cBhvr>
                                        <p:cTn id="13" dur="500" fill="hold"/>
                                        <p:tgtEl>
                                          <p:spTgt spid="31"/>
                                        </p:tgtEl>
                                        <p:attrNameLst>
                                          <p:attrName>ppt_h</p:attrName>
                                        </p:attrNameLst>
                                      </p:cBhvr>
                                      <p:tavLst>
                                        <p:tav tm="0">
                                          <p:val>
                                            <p:strVal val="4*#ppt_h"/>
                                          </p:val>
                                        </p:tav>
                                        <p:tav tm="100000">
                                          <p:val>
                                            <p:strVal val="#ppt_h"/>
                                          </p:val>
                                        </p:tav>
                                      </p:tavLst>
                                    </p:anim>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27"/>
                                        </p:tgtEl>
                                        <p:attrNameLst>
                                          <p:attrName>style.visibility</p:attrName>
                                        </p:attrNameLst>
                                      </p:cBhvr>
                                      <p:to>
                                        <p:strVal val="visible"/>
                                      </p:to>
                                    </p:set>
                                    <p:animEffect transition="in" filter="barn(inVertical)">
                                      <p:cBhvr>
                                        <p:cTn id="18" dur="500"/>
                                        <p:tgtEl>
                                          <p:spTgt spid="27"/>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28"/>
                                        </p:tgtEl>
                                        <p:attrNameLst>
                                          <p:attrName>style.visibility</p:attrName>
                                        </p:attrNameLst>
                                      </p:cBhvr>
                                      <p:to>
                                        <p:strVal val="visible"/>
                                      </p:to>
                                    </p:set>
                                    <p:animEffect transition="in" filter="barn(inVertical)">
                                      <p:cBhvr>
                                        <p:cTn id="21" dur="500"/>
                                        <p:tgtEl>
                                          <p:spTgt spid="28"/>
                                        </p:tgtEl>
                                      </p:cBhvr>
                                    </p:animEffect>
                                  </p:childTnLst>
                                </p:cTn>
                              </p:par>
                              <p:par>
                                <p:cTn id="22" presetID="16" presetClass="entr" presetSubtype="21" fill="hold" grpId="0" nodeType="withEffect">
                                  <p:stCondLst>
                                    <p:cond delay="0"/>
                                  </p:stCondLst>
                                  <p:childTnLst>
                                    <p:set>
                                      <p:cBhvr>
                                        <p:cTn id="23" dur="1" fill="hold">
                                          <p:stCondLst>
                                            <p:cond delay="0"/>
                                          </p:stCondLst>
                                        </p:cTn>
                                        <p:tgtEl>
                                          <p:spTgt spid="29"/>
                                        </p:tgtEl>
                                        <p:attrNameLst>
                                          <p:attrName>style.visibility</p:attrName>
                                        </p:attrNameLst>
                                      </p:cBhvr>
                                      <p:to>
                                        <p:strVal val="visible"/>
                                      </p:to>
                                    </p:set>
                                    <p:animEffect transition="in" filter="barn(inVertical)">
                                      <p:cBhvr>
                                        <p:cTn id="24" dur="500"/>
                                        <p:tgtEl>
                                          <p:spTgt spid="29"/>
                                        </p:tgtEl>
                                      </p:cBhvr>
                                    </p:animEffect>
                                  </p:childTnLst>
                                </p:cTn>
                              </p:par>
                              <p:par>
                                <p:cTn id="25" presetID="16" presetClass="entr" presetSubtype="21" fill="hold" grpId="0" nodeType="withEffect">
                                  <p:stCondLst>
                                    <p:cond delay="0"/>
                                  </p:stCondLst>
                                  <p:childTnLst>
                                    <p:set>
                                      <p:cBhvr>
                                        <p:cTn id="26" dur="1" fill="hold">
                                          <p:stCondLst>
                                            <p:cond delay="0"/>
                                          </p:stCondLst>
                                        </p:cTn>
                                        <p:tgtEl>
                                          <p:spTgt spid="30"/>
                                        </p:tgtEl>
                                        <p:attrNameLst>
                                          <p:attrName>style.visibility</p:attrName>
                                        </p:attrNameLst>
                                      </p:cBhvr>
                                      <p:to>
                                        <p:strVal val="visible"/>
                                      </p:to>
                                    </p:set>
                                    <p:animEffect transition="in" filter="barn(inVertical)">
                                      <p:cBhvr>
                                        <p:cTn id="27"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8" grpId="0" animBg="1"/>
      <p:bldP spid="29" grpId="0" animBg="1"/>
      <p:bldP spid="30" grpId="0" animBg="1"/>
      <p:bldP spid="3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 y="-203591"/>
            <a:ext cx="12192002" cy="7093123"/>
            <a:chOff x="-2" y="-399387"/>
            <a:chExt cx="12192002" cy="7093123"/>
          </a:xfrm>
        </p:grpSpPr>
        <p:pic>
          <p:nvPicPr>
            <p:cNvPr id="74" name="图片 7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2" y="-399387"/>
              <a:ext cx="12192000" cy="6858000"/>
            </a:xfrm>
            <a:prstGeom prst="rect">
              <a:avLst/>
            </a:prstGeom>
          </p:spPr>
        </p:pic>
        <p:sp>
          <p:nvSpPr>
            <p:cNvPr id="79" name="矩形 78"/>
            <p:cNvSpPr/>
            <p:nvPr/>
          </p:nvSpPr>
          <p:spPr>
            <a:xfrm flipV="1">
              <a:off x="-2" y="1917572"/>
              <a:ext cx="12192002" cy="4776164"/>
            </a:xfrm>
            <a:prstGeom prst="rect">
              <a:avLst/>
            </a:prstGeom>
            <a:solidFill>
              <a:srgbClr val="F1FD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cs typeface="Montserrat" panose="00000500000000000000" charset="0"/>
              </a:endParaRPr>
            </a:p>
          </p:txBody>
        </p:sp>
      </p:grpSp>
      <p:sp>
        <p:nvSpPr>
          <p:cNvPr id="77" name="TextBox 8"/>
          <p:cNvSpPr txBox="1">
            <a:spLocks noChangeArrowheads="1"/>
          </p:cNvSpPr>
          <p:nvPr/>
        </p:nvSpPr>
        <p:spPr bwMode="auto">
          <a:xfrm>
            <a:off x="1056766" y="24668"/>
            <a:ext cx="9760939" cy="27699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spAutoFit/>
          </a:bodyPr>
          <a:lstStyle/>
          <a:p>
            <a:pPr algn="just">
              <a:lnSpc>
                <a:spcPct val="150000"/>
              </a:lnSpc>
              <a:spcBef>
                <a:spcPct val="50000"/>
              </a:spcBef>
            </a:pPr>
            <a:r>
              <a:rPr lang="vi-VN" altLang="en-US" sz="2400" b="1" u="sng" dirty="0">
                <a:solidFill>
                  <a:srgbClr val="FF3399"/>
                </a:solidFill>
                <a:latin typeface="Tahoma" pitchFamily="34" charset="0"/>
                <a:ea typeface="Tahoma" pitchFamily="34" charset="0"/>
                <a:cs typeface="Tahoma" pitchFamily="34" charset="0"/>
              </a:rPr>
              <a:t>Bài 1</a:t>
            </a:r>
            <a:r>
              <a:rPr lang="vi-VN" altLang="en-US" sz="2400" b="1" dirty="0">
                <a:solidFill>
                  <a:srgbClr val="FF3399"/>
                </a:solidFill>
                <a:latin typeface="Tahoma" pitchFamily="34" charset="0"/>
                <a:ea typeface="Tahoma" pitchFamily="34" charset="0"/>
                <a:cs typeface="Tahoma" pitchFamily="34" charset="0"/>
              </a:rPr>
              <a:t>: </a:t>
            </a:r>
            <a:r>
              <a:rPr lang="vi-VN" altLang="en-US" sz="2400" b="1" dirty="0">
                <a:solidFill>
                  <a:srgbClr val="4D9989"/>
                </a:solidFill>
                <a:latin typeface="Tahoma" pitchFamily="34" charset="0"/>
                <a:ea typeface="Tahoma" pitchFamily="34" charset="0"/>
                <a:cs typeface="Tahoma" pitchFamily="34" charset="0"/>
              </a:rPr>
              <a:t>Liên đội trường Hòa Bình thu gom được 1 tấn 300 kg giấy vụn. Liên đội trường Hoàng Diệu thu gom được 2 tấn 700 kg giấy vụn. Biết rằng cứ 2 tấn giấy vụn thì sản xuất được 50 000 cuốn vở học sinh. Hỏi từ số giấy vụn mà cả hai trường đã thu gom được, có thế sản xuất được bao nhiêu cuốn vở học sinh?</a:t>
            </a:r>
          </a:p>
        </p:txBody>
      </p:sp>
      <p:cxnSp>
        <p:nvCxnSpPr>
          <p:cNvPr id="78" name="直接连接符 77"/>
          <p:cNvCxnSpPr/>
          <p:nvPr/>
        </p:nvCxnSpPr>
        <p:spPr>
          <a:xfrm>
            <a:off x="7672657" y="3523311"/>
            <a:ext cx="0" cy="3139802"/>
          </a:xfrm>
          <a:prstGeom prst="line">
            <a:avLst/>
          </a:prstGeom>
          <a:ln w="19050">
            <a:solidFill>
              <a:srgbClr val="53A694"/>
            </a:solidFill>
          </a:ln>
        </p:spPr>
        <p:style>
          <a:lnRef idx="1">
            <a:schemeClr val="accent1"/>
          </a:lnRef>
          <a:fillRef idx="0">
            <a:schemeClr val="accent1"/>
          </a:fillRef>
          <a:effectRef idx="0">
            <a:schemeClr val="accent1"/>
          </a:effectRef>
          <a:fontRef idx="minor">
            <a:schemeClr val="tx1"/>
          </a:fontRef>
        </p:style>
      </p:cxnSp>
      <p:sp>
        <p:nvSpPr>
          <p:cNvPr id="35" name="îŝḷîḓé-Rectangle: Rounded Corners 171"/>
          <p:cNvSpPr/>
          <p:nvPr/>
        </p:nvSpPr>
        <p:spPr bwMode="auto">
          <a:xfrm>
            <a:off x="115167" y="3556062"/>
            <a:ext cx="7459228" cy="3205907"/>
          </a:xfrm>
          <a:prstGeom prst="roundRect">
            <a:avLst>
              <a:gd name="adj" fmla="val 50000"/>
            </a:avLst>
          </a:prstGeom>
          <a:solidFill>
            <a:schemeClr val="bg1">
              <a:lumMod val="85000"/>
            </a:schemeClr>
          </a:solidFill>
          <a:ln w="19050">
            <a:noFill/>
            <a:round/>
          </a:ln>
        </p:spPr>
        <p:txBody>
          <a:bodyPr anchor="ctr"/>
          <a:lstStyle/>
          <a:p>
            <a:pPr algn="ctr"/>
            <a:endParaRPr dirty="0">
              <a:solidFill>
                <a:schemeClr val="bg1"/>
              </a:solidFill>
              <a:latin typeface="Montserrat" panose="00000500000000000000" charset="0"/>
              <a:ea typeface="Montserrat" panose="00000500000000000000" charset="0"/>
              <a:cs typeface="Montserrat" panose="00000500000000000000" charset="0"/>
              <a:sym typeface="Montserrat" panose="00000500000000000000" charset="0"/>
            </a:endParaRPr>
          </a:p>
        </p:txBody>
      </p:sp>
      <p:sp>
        <p:nvSpPr>
          <p:cNvPr id="36" name="îŝḷîḓé-Rectangle: Rounded Corners 172"/>
          <p:cNvSpPr/>
          <p:nvPr/>
        </p:nvSpPr>
        <p:spPr bwMode="auto">
          <a:xfrm>
            <a:off x="2875008" y="3071656"/>
            <a:ext cx="2043010" cy="474514"/>
          </a:xfrm>
          <a:prstGeom prst="roundRect">
            <a:avLst>
              <a:gd name="adj" fmla="val 50000"/>
            </a:avLst>
          </a:prstGeom>
          <a:solidFill>
            <a:srgbClr val="53A694"/>
          </a:solidFill>
          <a:ln w="19050">
            <a:noFill/>
            <a:round/>
          </a:ln>
        </p:spPr>
        <p:txBody>
          <a:bodyPr anchor="ctr"/>
          <a:lstStyle/>
          <a:p>
            <a:pPr algn="ctr"/>
            <a:r>
              <a:rPr lang="en-US" sz="2800" b="1" dirty="0" err="1" smtClean="0">
                <a:solidFill>
                  <a:schemeClr val="bg1"/>
                </a:solidFill>
                <a:latin typeface="Tahoma" pitchFamily="34" charset="0"/>
                <a:ea typeface="Tahoma" pitchFamily="34" charset="0"/>
                <a:cs typeface="Tahoma" pitchFamily="34" charset="0"/>
                <a:sym typeface="Montserrat" panose="00000500000000000000" charset="0"/>
              </a:rPr>
              <a:t>Tóm</a:t>
            </a:r>
            <a:r>
              <a:rPr lang="en-US" sz="2800" b="1" dirty="0" smtClean="0">
                <a:solidFill>
                  <a:schemeClr val="bg1"/>
                </a:solidFill>
                <a:latin typeface="Tahoma" pitchFamily="34" charset="0"/>
                <a:ea typeface="Tahoma" pitchFamily="34" charset="0"/>
                <a:cs typeface="Tahoma" pitchFamily="34" charset="0"/>
                <a:sym typeface="Montserrat" panose="00000500000000000000" charset="0"/>
              </a:rPr>
              <a:t> </a:t>
            </a:r>
            <a:r>
              <a:rPr lang="en-US" sz="2800" b="1" dirty="0" err="1" smtClean="0">
                <a:solidFill>
                  <a:schemeClr val="bg1"/>
                </a:solidFill>
                <a:latin typeface="Tahoma" pitchFamily="34" charset="0"/>
                <a:ea typeface="Tahoma" pitchFamily="34" charset="0"/>
                <a:cs typeface="Tahoma" pitchFamily="34" charset="0"/>
                <a:sym typeface="Montserrat" panose="00000500000000000000" charset="0"/>
              </a:rPr>
              <a:t>tắt</a:t>
            </a:r>
            <a:endParaRPr sz="2800" b="1" dirty="0">
              <a:solidFill>
                <a:schemeClr val="bg1"/>
              </a:solidFill>
              <a:latin typeface="Tahoma" pitchFamily="34" charset="0"/>
              <a:ea typeface="Tahoma" pitchFamily="34" charset="0"/>
              <a:cs typeface="Tahoma" pitchFamily="34" charset="0"/>
              <a:sym typeface="Montserrat" panose="00000500000000000000" charset="0"/>
            </a:endParaRPr>
          </a:p>
        </p:txBody>
      </p:sp>
      <p:sp>
        <p:nvSpPr>
          <p:cNvPr id="80" name="Text Box 9"/>
          <p:cNvSpPr txBox="1">
            <a:spLocks noChangeArrowheads="1"/>
          </p:cNvSpPr>
          <p:nvPr/>
        </p:nvSpPr>
        <p:spPr bwMode="auto">
          <a:xfrm>
            <a:off x="1056766" y="5378173"/>
            <a:ext cx="3441125" cy="1309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Font typeface="Arial" charset="0"/>
              <a:buChar char="»"/>
              <a:defRPr sz="2000">
                <a:solidFill>
                  <a:schemeClr val="tx1"/>
                </a:solidFill>
                <a:latin typeface="Calibri" pitchFamily="34" charset="0"/>
              </a:defRPr>
            </a:lvl6pPr>
            <a:lvl7pPr eaLnBrk="0" fontAlgn="base" hangingPunct="0">
              <a:spcAft>
                <a:spcPct val="0"/>
              </a:spcAft>
              <a:buFont typeface="Arial" charset="0"/>
              <a:buChar char="»"/>
              <a:defRPr sz="2000">
                <a:solidFill>
                  <a:schemeClr val="tx1"/>
                </a:solidFill>
                <a:latin typeface="Calibri" pitchFamily="34" charset="0"/>
              </a:defRPr>
            </a:lvl7pPr>
            <a:lvl8pPr eaLnBrk="0" fontAlgn="base" hangingPunct="0">
              <a:spcAft>
                <a:spcPct val="0"/>
              </a:spcAft>
              <a:buFont typeface="Arial" charset="0"/>
              <a:buChar char="»"/>
              <a:defRPr sz="2000">
                <a:solidFill>
                  <a:schemeClr val="tx1"/>
                </a:solidFill>
                <a:latin typeface="Calibri" pitchFamily="34" charset="0"/>
              </a:defRPr>
            </a:lvl8pPr>
            <a:lvl9pPr eaLnBrk="0" fontAlgn="base" hangingPunct="0">
              <a:spcAft>
                <a:spcPct val="0"/>
              </a:spcAft>
              <a:buFont typeface="Arial" charset="0"/>
              <a:buChar char="»"/>
              <a:defRPr sz="2000">
                <a:solidFill>
                  <a:schemeClr val="tx1"/>
                </a:solidFill>
                <a:latin typeface="Calibri" pitchFamily="34" charset="0"/>
              </a:defRPr>
            </a:lvl9pPr>
          </a:lstStyle>
          <a:p>
            <a:pPr eaLnBrk="1" hangingPunct="1">
              <a:lnSpc>
                <a:spcPct val="150000"/>
              </a:lnSpc>
              <a:spcBef>
                <a:spcPct val="50000"/>
              </a:spcBef>
            </a:pPr>
            <a:r>
              <a:rPr lang="en-US" altLang="en-US" sz="2400" b="1" dirty="0">
                <a:solidFill>
                  <a:schemeClr val="tx1">
                    <a:lumMod val="85000"/>
                    <a:lumOff val="15000"/>
                  </a:schemeClr>
                </a:solidFill>
                <a:latin typeface="Tahoma" pitchFamily="34" charset="0"/>
                <a:ea typeface="Tahoma" pitchFamily="34" charset="0"/>
                <a:cs typeface="Tahoma" pitchFamily="34" charset="0"/>
              </a:rPr>
              <a:t>2 </a:t>
            </a:r>
            <a:r>
              <a:rPr lang="en-US" altLang="en-US" sz="2400" b="1" dirty="0" err="1">
                <a:solidFill>
                  <a:schemeClr val="tx1">
                    <a:lumMod val="85000"/>
                    <a:lumOff val="15000"/>
                  </a:schemeClr>
                </a:solidFill>
                <a:latin typeface="Tahoma" pitchFamily="34" charset="0"/>
                <a:ea typeface="Tahoma" pitchFamily="34" charset="0"/>
                <a:cs typeface="Tahoma" pitchFamily="34" charset="0"/>
              </a:rPr>
              <a:t>tấn</a:t>
            </a:r>
            <a:r>
              <a:rPr lang="en-US" altLang="en-US" sz="2400" b="1" dirty="0">
                <a:solidFill>
                  <a:schemeClr val="tx1">
                    <a:lumMod val="85000"/>
                    <a:lumOff val="15000"/>
                  </a:schemeClr>
                </a:solidFill>
                <a:latin typeface="Tahoma" pitchFamily="34" charset="0"/>
                <a:ea typeface="Tahoma" pitchFamily="34" charset="0"/>
                <a:cs typeface="Tahoma" pitchFamily="34" charset="0"/>
              </a:rPr>
              <a:t>: 50 000 </a:t>
            </a:r>
            <a:r>
              <a:rPr lang="en-US" altLang="en-US" sz="2400" b="1" dirty="0" err="1" smtClean="0">
                <a:solidFill>
                  <a:schemeClr val="tx1">
                    <a:lumMod val="85000"/>
                    <a:lumOff val="15000"/>
                  </a:schemeClr>
                </a:solidFill>
                <a:latin typeface="Tahoma" pitchFamily="34" charset="0"/>
                <a:ea typeface="Tahoma" pitchFamily="34" charset="0"/>
                <a:cs typeface="Tahoma" pitchFamily="34" charset="0"/>
              </a:rPr>
              <a:t>cuốn</a:t>
            </a:r>
            <a:endParaRPr lang="en-US" altLang="en-US" sz="2400" b="1" dirty="0" smtClean="0">
              <a:solidFill>
                <a:schemeClr val="tx1">
                  <a:lumMod val="85000"/>
                  <a:lumOff val="15000"/>
                </a:schemeClr>
              </a:solidFill>
              <a:latin typeface="Tahoma" pitchFamily="34" charset="0"/>
              <a:ea typeface="Tahoma" pitchFamily="34" charset="0"/>
              <a:cs typeface="Tahoma" pitchFamily="34" charset="0"/>
            </a:endParaRPr>
          </a:p>
          <a:p>
            <a:pPr>
              <a:lnSpc>
                <a:spcPct val="150000"/>
              </a:lnSpc>
              <a:spcBef>
                <a:spcPct val="50000"/>
              </a:spcBef>
            </a:pPr>
            <a:r>
              <a:rPr lang="en-US" altLang="en-US" sz="2400" b="1" dirty="0">
                <a:solidFill>
                  <a:srgbClr val="FF3399"/>
                </a:solidFill>
                <a:latin typeface="Tahoma" pitchFamily="34" charset="0"/>
                <a:ea typeface="Tahoma" pitchFamily="34" charset="0"/>
                <a:cs typeface="Tahoma" pitchFamily="34" charset="0"/>
              </a:rPr>
              <a:t>? </a:t>
            </a:r>
            <a:r>
              <a:rPr lang="en-US" altLang="en-US" sz="2400" b="1" dirty="0" err="1">
                <a:solidFill>
                  <a:srgbClr val="FF3399"/>
                </a:solidFill>
                <a:latin typeface="Tahoma" pitchFamily="34" charset="0"/>
                <a:ea typeface="Tahoma" pitchFamily="34" charset="0"/>
                <a:cs typeface="Tahoma" pitchFamily="34" charset="0"/>
              </a:rPr>
              <a:t>tấn</a:t>
            </a:r>
            <a:r>
              <a:rPr lang="en-US" altLang="en-US" sz="2400" b="1" dirty="0">
                <a:solidFill>
                  <a:srgbClr val="FF3399"/>
                </a:solidFill>
                <a:latin typeface="Tahoma" pitchFamily="34" charset="0"/>
                <a:ea typeface="Tahoma" pitchFamily="34" charset="0"/>
                <a:cs typeface="Tahoma" pitchFamily="34" charset="0"/>
              </a:rPr>
              <a:t>: … </a:t>
            </a:r>
            <a:r>
              <a:rPr lang="en-US" altLang="en-US" sz="2400" b="1" dirty="0" err="1">
                <a:solidFill>
                  <a:srgbClr val="FF3399"/>
                </a:solidFill>
                <a:latin typeface="Tahoma" pitchFamily="34" charset="0"/>
                <a:ea typeface="Tahoma" pitchFamily="34" charset="0"/>
                <a:cs typeface="Tahoma" pitchFamily="34" charset="0"/>
              </a:rPr>
              <a:t>cuốn</a:t>
            </a:r>
            <a:r>
              <a:rPr lang="en-US" altLang="en-US" sz="2400" b="1" dirty="0">
                <a:solidFill>
                  <a:srgbClr val="FF3399"/>
                </a:solidFill>
                <a:latin typeface="Tahoma" pitchFamily="34" charset="0"/>
                <a:ea typeface="Tahoma" pitchFamily="34" charset="0"/>
                <a:cs typeface="Tahoma" pitchFamily="34" charset="0"/>
              </a:rPr>
              <a:t> </a:t>
            </a:r>
            <a:r>
              <a:rPr lang="en-US" altLang="en-US" sz="2400" b="1" dirty="0" smtClean="0">
                <a:solidFill>
                  <a:srgbClr val="FF3399"/>
                </a:solidFill>
                <a:latin typeface="Tahoma" pitchFamily="34" charset="0"/>
                <a:ea typeface="Tahoma" pitchFamily="34" charset="0"/>
                <a:cs typeface="Tahoma" pitchFamily="34" charset="0"/>
              </a:rPr>
              <a:t>?</a:t>
            </a:r>
            <a:endParaRPr lang="en-US" altLang="en-US" sz="2400" b="1" dirty="0">
              <a:solidFill>
                <a:srgbClr val="FF3399"/>
              </a:solidFill>
              <a:latin typeface="Tahoma" pitchFamily="34" charset="0"/>
              <a:ea typeface="Tahoma" pitchFamily="34" charset="0"/>
              <a:cs typeface="Tahoma" pitchFamily="34" charset="0"/>
            </a:endParaRPr>
          </a:p>
        </p:txBody>
      </p:sp>
      <p:grpSp>
        <p:nvGrpSpPr>
          <p:cNvPr id="5" name="Group 4"/>
          <p:cNvGrpSpPr/>
          <p:nvPr/>
        </p:nvGrpSpPr>
        <p:grpSpPr>
          <a:xfrm>
            <a:off x="540570" y="3844593"/>
            <a:ext cx="7233239" cy="1384995"/>
            <a:chOff x="540570" y="3523311"/>
            <a:chExt cx="7233239" cy="1384995"/>
          </a:xfrm>
        </p:grpSpPr>
        <p:sp>
          <p:nvSpPr>
            <p:cNvPr id="82" name="Text Box 13"/>
            <p:cNvSpPr txBox="1">
              <a:spLocks noChangeArrowheads="1"/>
            </p:cNvSpPr>
            <p:nvPr/>
          </p:nvSpPr>
          <p:spPr bwMode="auto">
            <a:xfrm>
              <a:off x="540570" y="3523311"/>
              <a:ext cx="5818767"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Font typeface="Arial" charset="0"/>
                <a:buChar char="»"/>
                <a:defRPr sz="2000">
                  <a:solidFill>
                    <a:schemeClr val="tx1"/>
                  </a:solidFill>
                  <a:latin typeface="Calibri" pitchFamily="34" charset="0"/>
                </a:defRPr>
              </a:lvl6pPr>
              <a:lvl7pPr eaLnBrk="0" fontAlgn="base" hangingPunct="0">
                <a:spcAft>
                  <a:spcPct val="0"/>
                </a:spcAft>
                <a:buFont typeface="Arial" charset="0"/>
                <a:buChar char="»"/>
                <a:defRPr sz="2000">
                  <a:solidFill>
                    <a:schemeClr val="tx1"/>
                  </a:solidFill>
                  <a:latin typeface="Calibri" pitchFamily="34" charset="0"/>
                </a:defRPr>
              </a:lvl7pPr>
              <a:lvl8pPr eaLnBrk="0" fontAlgn="base" hangingPunct="0">
                <a:spcAft>
                  <a:spcPct val="0"/>
                </a:spcAft>
                <a:buFont typeface="Arial" charset="0"/>
                <a:buChar char="»"/>
                <a:defRPr sz="2000">
                  <a:solidFill>
                    <a:schemeClr val="tx1"/>
                  </a:solidFill>
                  <a:latin typeface="Calibri" pitchFamily="34" charset="0"/>
                </a:defRPr>
              </a:lvl8pPr>
              <a:lvl9pPr eaLnBrk="0" fontAlgn="base" hangingPunct="0">
                <a:spcAft>
                  <a:spcPct val="0"/>
                </a:spcAft>
                <a:buFont typeface="Arial" charset="0"/>
                <a:buChar char="»"/>
                <a:defRPr sz="2000">
                  <a:solidFill>
                    <a:schemeClr val="tx1"/>
                  </a:solidFill>
                  <a:latin typeface="Calibri" pitchFamily="34" charset="0"/>
                </a:defRPr>
              </a:lvl9pPr>
            </a:lstStyle>
            <a:p>
              <a:pPr eaLnBrk="1" hangingPunct="1">
                <a:lnSpc>
                  <a:spcPct val="150000"/>
                </a:lnSpc>
                <a:spcBef>
                  <a:spcPct val="50000"/>
                </a:spcBef>
              </a:pPr>
              <a:r>
                <a:rPr lang="en-US" altLang="en-US" sz="2400" b="1" dirty="0" err="1">
                  <a:solidFill>
                    <a:schemeClr val="tx1">
                      <a:lumMod val="85000"/>
                      <a:lumOff val="15000"/>
                    </a:schemeClr>
                  </a:solidFill>
                  <a:latin typeface="Tahoma" pitchFamily="34" charset="0"/>
                  <a:ea typeface="Tahoma" pitchFamily="34" charset="0"/>
                  <a:cs typeface="Tahoma" pitchFamily="34" charset="0"/>
                </a:rPr>
                <a:t>Trường</a:t>
              </a:r>
              <a:r>
                <a:rPr lang="en-US" altLang="en-US" sz="2400" b="1" dirty="0">
                  <a:solidFill>
                    <a:schemeClr val="tx1">
                      <a:lumMod val="85000"/>
                      <a:lumOff val="15000"/>
                    </a:schemeClr>
                  </a:solidFill>
                  <a:latin typeface="Tahoma" pitchFamily="34" charset="0"/>
                  <a:ea typeface="Tahoma" pitchFamily="34" charset="0"/>
                  <a:cs typeface="Tahoma" pitchFamily="34" charset="0"/>
                </a:rPr>
                <a:t> TH </a:t>
              </a:r>
              <a:r>
                <a:rPr lang="en-US" altLang="en-US" sz="2400" b="1" dirty="0" err="1">
                  <a:solidFill>
                    <a:schemeClr val="tx1">
                      <a:lumMod val="85000"/>
                      <a:lumOff val="15000"/>
                    </a:schemeClr>
                  </a:solidFill>
                  <a:latin typeface="Tahoma" pitchFamily="34" charset="0"/>
                  <a:ea typeface="Tahoma" pitchFamily="34" charset="0"/>
                  <a:cs typeface="Tahoma" pitchFamily="34" charset="0"/>
                </a:rPr>
                <a:t>Hòa</a:t>
              </a:r>
              <a:r>
                <a:rPr lang="en-US" altLang="en-US" sz="2400" b="1" dirty="0">
                  <a:solidFill>
                    <a:schemeClr val="tx1">
                      <a:lumMod val="85000"/>
                      <a:lumOff val="15000"/>
                    </a:schemeClr>
                  </a:solidFill>
                  <a:latin typeface="Tahoma" pitchFamily="34" charset="0"/>
                  <a:ea typeface="Tahoma" pitchFamily="34" charset="0"/>
                  <a:cs typeface="Tahoma" pitchFamily="34" charset="0"/>
                </a:rPr>
                <a:t> </a:t>
              </a:r>
              <a:r>
                <a:rPr lang="en-US" altLang="en-US" sz="2400" b="1" dirty="0" err="1">
                  <a:solidFill>
                    <a:schemeClr val="tx1">
                      <a:lumMod val="85000"/>
                      <a:lumOff val="15000"/>
                    </a:schemeClr>
                  </a:solidFill>
                  <a:latin typeface="Tahoma" pitchFamily="34" charset="0"/>
                  <a:ea typeface="Tahoma" pitchFamily="34" charset="0"/>
                  <a:cs typeface="Tahoma" pitchFamily="34" charset="0"/>
                </a:rPr>
                <a:t>Bình</a:t>
              </a:r>
              <a:r>
                <a:rPr lang="en-US" altLang="en-US" sz="2400" b="1" dirty="0">
                  <a:solidFill>
                    <a:schemeClr val="tx1">
                      <a:lumMod val="85000"/>
                      <a:lumOff val="15000"/>
                    </a:schemeClr>
                  </a:solidFill>
                  <a:latin typeface="Tahoma" pitchFamily="34" charset="0"/>
                  <a:ea typeface="Tahoma" pitchFamily="34" charset="0"/>
                  <a:cs typeface="Tahoma" pitchFamily="34" charset="0"/>
                </a:rPr>
                <a:t>: 1 </a:t>
              </a:r>
              <a:r>
                <a:rPr lang="en-US" altLang="en-US" sz="2400" b="1" dirty="0" err="1">
                  <a:solidFill>
                    <a:schemeClr val="tx1">
                      <a:lumMod val="85000"/>
                      <a:lumOff val="15000"/>
                    </a:schemeClr>
                  </a:solidFill>
                  <a:latin typeface="Tahoma" pitchFamily="34" charset="0"/>
                  <a:ea typeface="Tahoma" pitchFamily="34" charset="0"/>
                  <a:cs typeface="Tahoma" pitchFamily="34" charset="0"/>
                </a:rPr>
                <a:t>tấn</a:t>
              </a:r>
              <a:r>
                <a:rPr lang="en-US" altLang="en-US" sz="2400" b="1" dirty="0">
                  <a:solidFill>
                    <a:schemeClr val="tx1">
                      <a:lumMod val="85000"/>
                      <a:lumOff val="15000"/>
                    </a:schemeClr>
                  </a:solidFill>
                  <a:latin typeface="Tahoma" pitchFamily="34" charset="0"/>
                  <a:ea typeface="Tahoma" pitchFamily="34" charset="0"/>
                  <a:cs typeface="Tahoma" pitchFamily="34" charset="0"/>
                </a:rPr>
                <a:t> 300 </a:t>
              </a:r>
              <a:r>
                <a:rPr lang="en-US" altLang="en-US" sz="2400" b="1" dirty="0" smtClean="0">
                  <a:solidFill>
                    <a:schemeClr val="tx1">
                      <a:lumMod val="85000"/>
                      <a:lumOff val="15000"/>
                    </a:schemeClr>
                  </a:solidFill>
                  <a:latin typeface="Tahoma" pitchFamily="34" charset="0"/>
                  <a:ea typeface="Tahoma" pitchFamily="34" charset="0"/>
                  <a:cs typeface="Tahoma" pitchFamily="34" charset="0"/>
                </a:rPr>
                <a:t>kg</a:t>
              </a:r>
            </a:p>
            <a:p>
              <a:pPr>
                <a:lnSpc>
                  <a:spcPct val="150000"/>
                </a:lnSpc>
                <a:spcBef>
                  <a:spcPct val="50000"/>
                </a:spcBef>
              </a:pPr>
              <a:r>
                <a:rPr lang="en-US" altLang="en-US" sz="2400" b="1" dirty="0" err="1">
                  <a:solidFill>
                    <a:schemeClr val="tx1">
                      <a:lumMod val="85000"/>
                      <a:lumOff val="15000"/>
                    </a:schemeClr>
                  </a:solidFill>
                  <a:latin typeface="Tahoma" pitchFamily="34" charset="0"/>
                  <a:ea typeface="Tahoma" pitchFamily="34" charset="0"/>
                  <a:cs typeface="Tahoma" pitchFamily="34" charset="0"/>
                </a:rPr>
                <a:t>Trường</a:t>
              </a:r>
              <a:r>
                <a:rPr lang="en-US" altLang="en-US" sz="2400" b="1" dirty="0">
                  <a:solidFill>
                    <a:schemeClr val="tx1">
                      <a:lumMod val="85000"/>
                      <a:lumOff val="15000"/>
                    </a:schemeClr>
                  </a:solidFill>
                  <a:latin typeface="Tahoma" pitchFamily="34" charset="0"/>
                  <a:ea typeface="Tahoma" pitchFamily="34" charset="0"/>
                  <a:cs typeface="Tahoma" pitchFamily="34" charset="0"/>
                </a:rPr>
                <a:t> TH </a:t>
              </a:r>
              <a:r>
                <a:rPr lang="en-US" altLang="en-US" sz="2400" b="1" dirty="0" err="1">
                  <a:solidFill>
                    <a:schemeClr val="tx1">
                      <a:lumMod val="85000"/>
                      <a:lumOff val="15000"/>
                    </a:schemeClr>
                  </a:solidFill>
                  <a:latin typeface="Tahoma" pitchFamily="34" charset="0"/>
                  <a:ea typeface="Tahoma" pitchFamily="34" charset="0"/>
                  <a:cs typeface="Tahoma" pitchFamily="34" charset="0"/>
                </a:rPr>
                <a:t>Hoàng</a:t>
              </a:r>
              <a:r>
                <a:rPr lang="en-US" altLang="en-US" sz="2400" b="1" dirty="0">
                  <a:solidFill>
                    <a:schemeClr val="tx1">
                      <a:lumMod val="85000"/>
                      <a:lumOff val="15000"/>
                    </a:schemeClr>
                  </a:solidFill>
                  <a:latin typeface="Tahoma" pitchFamily="34" charset="0"/>
                  <a:ea typeface="Tahoma" pitchFamily="34" charset="0"/>
                  <a:cs typeface="Tahoma" pitchFamily="34" charset="0"/>
                </a:rPr>
                <a:t> </a:t>
              </a:r>
              <a:r>
                <a:rPr lang="en-US" altLang="en-US" sz="2400" b="1" dirty="0" err="1">
                  <a:solidFill>
                    <a:schemeClr val="tx1">
                      <a:lumMod val="85000"/>
                      <a:lumOff val="15000"/>
                    </a:schemeClr>
                  </a:solidFill>
                  <a:latin typeface="Tahoma" pitchFamily="34" charset="0"/>
                  <a:ea typeface="Tahoma" pitchFamily="34" charset="0"/>
                  <a:cs typeface="Tahoma" pitchFamily="34" charset="0"/>
                </a:rPr>
                <a:t>Diệu</a:t>
              </a:r>
              <a:r>
                <a:rPr lang="en-US" altLang="en-US" sz="2400" b="1" dirty="0">
                  <a:solidFill>
                    <a:schemeClr val="tx1">
                      <a:lumMod val="85000"/>
                      <a:lumOff val="15000"/>
                    </a:schemeClr>
                  </a:solidFill>
                  <a:latin typeface="Tahoma" pitchFamily="34" charset="0"/>
                  <a:ea typeface="Tahoma" pitchFamily="34" charset="0"/>
                  <a:cs typeface="Tahoma" pitchFamily="34" charset="0"/>
                </a:rPr>
                <a:t>: 2 </a:t>
              </a:r>
              <a:r>
                <a:rPr lang="en-US" altLang="en-US" sz="2400" b="1" dirty="0" err="1">
                  <a:solidFill>
                    <a:schemeClr val="tx1">
                      <a:lumMod val="85000"/>
                      <a:lumOff val="15000"/>
                    </a:schemeClr>
                  </a:solidFill>
                  <a:latin typeface="Tahoma" pitchFamily="34" charset="0"/>
                  <a:ea typeface="Tahoma" pitchFamily="34" charset="0"/>
                  <a:cs typeface="Tahoma" pitchFamily="34" charset="0"/>
                </a:rPr>
                <a:t>tấn</a:t>
              </a:r>
              <a:r>
                <a:rPr lang="en-US" altLang="en-US" sz="2400" b="1" dirty="0">
                  <a:solidFill>
                    <a:schemeClr val="tx1">
                      <a:lumMod val="85000"/>
                      <a:lumOff val="15000"/>
                    </a:schemeClr>
                  </a:solidFill>
                  <a:latin typeface="Tahoma" pitchFamily="34" charset="0"/>
                  <a:ea typeface="Tahoma" pitchFamily="34" charset="0"/>
                  <a:cs typeface="Tahoma" pitchFamily="34" charset="0"/>
                </a:rPr>
                <a:t> </a:t>
              </a:r>
              <a:r>
                <a:rPr lang="en-US" altLang="en-US" sz="2400" b="1" dirty="0" smtClean="0">
                  <a:solidFill>
                    <a:schemeClr val="tx1">
                      <a:lumMod val="85000"/>
                      <a:lumOff val="15000"/>
                    </a:schemeClr>
                  </a:solidFill>
                  <a:latin typeface="Tahoma" pitchFamily="34" charset="0"/>
                  <a:ea typeface="Tahoma" pitchFamily="34" charset="0"/>
                  <a:cs typeface="Tahoma" pitchFamily="34" charset="0"/>
                </a:rPr>
                <a:t>700kg</a:t>
              </a:r>
              <a:endParaRPr lang="en-US" altLang="en-US" sz="2400" b="1" dirty="0">
                <a:solidFill>
                  <a:schemeClr val="tx1">
                    <a:lumMod val="85000"/>
                    <a:lumOff val="15000"/>
                  </a:schemeClr>
                </a:solidFill>
                <a:latin typeface="Tahoma" pitchFamily="34" charset="0"/>
                <a:ea typeface="Tahoma" pitchFamily="34" charset="0"/>
                <a:cs typeface="Tahoma" pitchFamily="34" charset="0"/>
              </a:endParaRPr>
            </a:p>
          </p:txBody>
        </p:sp>
        <p:grpSp>
          <p:nvGrpSpPr>
            <p:cNvPr id="4" name="Group 3"/>
            <p:cNvGrpSpPr/>
            <p:nvPr/>
          </p:nvGrpSpPr>
          <p:grpSpPr>
            <a:xfrm>
              <a:off x="6214192" y="3650915"/>
              <a:ext cx="1559617" cy="1182466"/>
              <a:chOff x="6214192" y="3650915"/>
              <a:chExt cx="1559617" cy="1182466"/>
            </a:xfrm>
          </p:grpSpPr>
          <p:sp>
            <p:nvSpPr>
              <p:cNvPr id="85" name="AutoShape 16"/>
              <p:cNvSpPr>
                <a:spLocks/>
              </p:cNvSpPr>
              <p:nvPr/>
            </p:nvSpPr>
            <p:spPr bwMode="auto">
              <a:xfrm>
                <a:off x="6214192" y="3650915"/>
                <a:ext cx="145145" cy="1182466"/>
              </a:xfrm>
              <a:prstGeom prst="rightBrace">
                <a:avLst>
                  <a:gd name="adj1" fmla="val 50000"/>
                  <a:gd name="adj2" fmla="val 50000"/>
                </a:avLst>
              </a:prstGeom>
              <a:ln w="38100">
                <a:solidFill>
                  <a:srgbClr val="FF6699"/>
                </a:solidFill>
                <a:headEnd/>
                <a:tailEnd/>
              </a:ln>
            </p:spPr>
            <p:style>
              <a:lnRef idx="1">
                <a:schemeClr val="accent2"/>
              </a:lnRef>
              <a:fillRef idx="0">
                <a:schemeClr val="accent2"/>
              </a:fillRef>
              <a:effectRef idx="0">
                <a:schemeClr val="accent2"/>
              </a:effectRef>
              <a:fontRef idx="minor">
                <a:schemeClr val="tx1"/>
              </a:fontRef>
            </p:style>
            <p:txBody>
              <a:bodyPr wrap="none" anchor="ctr"/>
              <a:lstStyle/>
              <a:p>
                <a:pPr eaLnBrk="1" hangingPunct="1">
                  <a:defRPr/>
                </a:pPr>
                <a:endParaRPr lang="vi-VN" dirty="0">
                  <a:ln>
                    <a:solidFill>
                      <a:srgbClr val="FF3399"/>
                    </a:solidFill>
                  </a:ln>
                  <a:solidFill>
                    <a:srgbClr val="FF0000"/>
                  </a:solidFill>
                  <a:latin typeface="Times New Roman" pitchFamily="18" charset="0"/>
                </a:endParaRPr>
              </a:p>
            </p:txBody>
          </p:sp>
          <p:sp>
            <p:nvSpPr>
              <p:cNvPr id="86" name="Text Box 17"/>
              <p:cNvSpPr txBox="1">
                <a:spLocks noChangeArrowheads="1"/>
              </p:cNvSpPr>
              <p:nvPr/>
            </p:nvSpPr>
            <p:spPr bwMode="auto">
              <a:xfrm>
                <a:off x="6409451" y="4014774"/>
                <a:ext cx="136435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Font typeface="Arial" charset="0"/>
                  <a:buChar char="»"/>
                  <a:defRPr sz="2000">
                    <a:solidFill>
                      <a:schemeClr val="tx1"/>
                    </a:solidFill>
                    <a:latin typeface="Calibri" pitchFamily="34" charset="0"/>
                  </a:defRPr>
                </a:lvl6pPr>
                <a:lvl7pPr eaLnBrk="0" fontAlgn="base" hangingPunct="0">
                  <a:spcAft>
                    <a:spcPct val="0"/>
                  </a:spcAft>
                  <a:buFont typeface="Arial" charset="0"/>
                  <a:buChar char="»"/>
                  <a:defRPr sz="2000">
                    <a:solidFill>
                      <a:schemeClr val="tx1"/>
                    </a:solidFill>
                    <a:latin typeface="Calibri" pitchFamily="34" charset="0"/>
                  </a:defRPr>
                </a:lvl7pPr>
                <a:lvl8pPr eaLnBrk="0" fontAlgn="base" hangingPunct="0">
                  <a:spcAft>
                    <a:spcPct val="0"/>
                  </a:spcAft>
                  <a:buFont typeface="Arial" charset="0"/>
                  <a:buChar char="»"/>
                  <a:defRPr sz="2000">
                    <a:solidFill>
                      <a:schemeClr val="tx1"/>
                    </a:solidFill>
                    <a:latin typeface="Calibri" pitchFamily="34" charset="0"/>
                  </a:defRPr>
                </a:lvl8pPr>
                <a:lvl9pPr eaLnBrk="0" fontAlgn="base" hangingPunct="0">
                  <a:spcAft>
                    <a:spcPct val="0"/>
                  </a:spcAft>
                  <a:buFont typeface="Arial" charset="0"/>
                  <a:buChar char="»"/>
                  <a:defRPr sz="2000">
                    <a:solidFill>
                      <a:schemeClr val="tx1"/>
                    </a:solidFill>
                    <a:latin typeface="Calibri" pitchFamily="34" charset="0"/>
                  </a:defRPr>
                </a:lvl9pPr>
              </a:lstStyle>
              <a:p>
                <a:pPr eaLnBrk="1" hangingPunct="1">
                  <a:spcBef>
                    <a:spcPct val="50000"/>
                  </a:spcBef>
                </a:pPr>
                <a:r>
                  <a:rPr lang="en-US" altLang="en-US" sz="2400" b="1" dirty="0">
                    <a:solidFill>
                      <a:srgbClr val="FF3399"/>
                    </a:solidFill>
                    <a:latin typeface="Tahoma" pitchFamily="34" charset="0"/>
                    <a:ea typeface="Tahoma" pitchFamily="34" charset="0"/>
                    <a:cs typeface="Tahoma" pitchFamily="34" charset="0"/>
                  </a:rPr>
                  <a:t>? </a:t>
                </a:r>
                <a:r>
                  <a:rPr lang="en-US" altLang="en-US" sz="2400" b="1" dirty="0" err="1" smtClean="0">
                    <a:solidFill>
                      <a:srgbClr val="FF3399"/>
                    </a:solidFill>
                    <a:latin typeface="Tahoma" pitchFamily="34" charset="0"/>
                    <a:ea typeface="Tahoma" pitchFamily="34" charset="0"/>
                    <a:cs typeface="Tahoma" pitchFamily="34" charset="0"/>
                  </a:rPr>
                  <a:t>tấn</a:t>
                </a:r>
                <a:endParaRPr lang="en-US" altLang="en-US" sz="2400" b="1" dirty="0">
                  <a:solidFill>
                    <a:srgbClr val="FF3399"/>
                  </a:solidFill>
                  <a:latin typeface="Tahoma" pitchFamily="34" charset="0"/>
                  <a:ea typeface="Tahoma" pitchFamily="34" charset="0"/>
                  <a:cs typeface="Tahoma" pitchFamily="34" charset="0"/>
                </a:endParaRPr>
              </a:p>
            </p:txBody>
          </p:sp>
        </p:grpSp>
      </p:grpSp>
      <p:sp>
        <p:nvSpPr>
          <p:cNvPr id="19" name="îŝḷîḓé-Rectangle: Rounded Corners 172"/>
          <p:cNvSpPr/>
          <p:nvPr/>
        </p:nvSpPr>
        <p:spPr bwMode="auto">
          <a:xfrm>
            <a:off x="7773809" y="3556062"/>
            <a:ext cx="4310529" cy="3221917"/>
          </a:xfrm>
          <a:prstGeom prst="roundRect">
            <a:avLst>
              <a:gd name="adj" fmla="val 50000"/>
            </a:avLst>
          </a:prstGeom>
          <a:solidFill>
            <a:srgbClr val="53A694"/>
          </a:solidFill>
          <a:ln w="19050">
            <a:noFill/>
            <a:round/>
          </a:ln>
        </p:spPr>
        <p:txBody>
          <a:bodyPr anchor="ctr"/>
          <a:lstStyle/>
          <a:p>
            <a:pPr algn="ctr"/>
            <a:endParaRPr sz="3200" b="1" dirty="0">
              <a:solidFill>
                <a:schemeClr val="bg1"/>
              </a:solidFill>
              <a:latin typeface="Tahoma" pitchFamily="34" charset="0"/>
              <a:ea typeface="Tahoma" pitchFamily="34" charset="0"/>
              <a:cs typeface="Tahoma" pitchFamily="34" charset="0"/>
              <a:sym typeface="Montserrat" panose="00000500000000000000" charset="0"/>
            </a:endParaRPr>
          </a:p>
        </p:txBody>
      </p:sp>
      <p:sp>
        <p:nvSpPr>
          <p:cNvPr id="30" name="Text Box 13"/>
          <p:cNvSpPr txBox="1">
            <a:spLocks noChangeArrowheads="1"/>
          </p:cNvSpPr>
          <p:nvPr/>
        </p:nvSpPr>
        <p:spPr bwMode="auto">
          <a:xfrm>
            <a:off x="7954728" y="4372443"/>
            <a:ext cx="4012163"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Font typeface="Arial" charset="0"/>
              <a:buChar char="»"/>
              <a:defRPr sz="2000">
                <a:solidFill>
                  <a:schemeClr val="tx1"/>
                </a:solidFill>
                <a:latin typeface="Calibri" pitchFamily="34" charset="0"/>
              </a:defRPr>
            </a:lvl6pPr>
            <a:lvl7pPr eaLnBrk="0" fontAlgn="base" hangingPunct="0">
              <a:spcAft>
                <a:spcPct val="0"/>
              </a:spcAft>
              <a:buFont typeface="Arial" charset="0"/>
              <a:buChar char="»"/>
              <a:defRPr sz="2000">
                <a:solidFill>
                  <a:schemeClr val="tx1"/>
                </a:solidFill>
                <a:latin typeface="Calibri" pitchFamily="34" charset="0"/>
              </a:defRPr>
            </a:lvl7pPr>
            <a:lvl8pPr eaLnBrk="0" fontAlgn="base" hangingPunct="0">
              <a:spcAft>
                <a:spcPct val="0"/>
              </a:spcAft>
              <a:buFont typeface="Arial" charset="0"/>
              <a:buChar char="»"/>
              <a:defRPr sz="2000">
                <a:solidFill>
                  <a:schemeClr val="tx1"/>
                </a:solidFill>
                <a:latin typeface="Calibri" pitchFamily="34" charset="0"/>
              </a:defRPr>
            </a:lvl8pPr>
            <a:lvl9pPr eaLnBrk="0" fontAlgn="base" hangingPunct="0">
              <a:spcAft>
                <a:spcPct val="0"/>
              </a:spcAft>
              <a:buFont typeface="Arial" charset="0"/>
              <a:buChar char="»"/>
              <a:defRPr sz="2000">
                <a:solidFill>
                  <a:schemeClr val="tx1"/>
                </a:solidFill>
                <a:latin typeface="Calibri" pitchFamily="34" charset="0"/>
              </a:defRPr>
            </a:lvl9pPr>
          </a:lstStyle>
          <a:p>
            <a:pPr eaLnBrk="1" hangingPunct="1">
              <a:lnSpc>
                <a:spcPct val="150000"/>
              </a:lnSpc>
              <a:spcBef>
                <a:spcPct val="50000"/>
              </a:spcBef>
            </a:pPr>
            <a:r>
              <a:rPr lang="vi-VN" altLang="en-US" sz="2400" b="1" dirty="0">
                <a:solidFill>
                  <a:schemeClr val="bg1"/>
                </a:solidFill>
                <a:latin typeface="Tahoma" pitchFamily="34" charset="0"/>
                <a:ea typeface="Tahoma" pitchFamily="34" charset="0"/>
                <a:cs typeface="Tahoma" pitchFamily="34" charset="0"/>
              </a:rPr>
              <a:t>1 tấn 300 kg = 1 300 </a:t>
            </a:r>
            <a:r>
              <a:rPr lang="vi-VN" altLang="en-US" sz="2400" b="1" dirty="0" smtClean="0">
                <a:solidFill>
                  <a:schemeClr val="bg1"/>
                </a:solidFill>
                <a:latin typeface="Tahoma" pitchFamily="34" charset="0"/>
                <a:ea typeface="Tahoma" pitchFamily="34" charset="0"/>
                <a:cs typeface="Tahoma" pitchFamily="34" charset="0"/>
              </a:rPr>
              <a:t>kg</a:t>
            </a:r>
          </a:p>
          <a:p>
            <a:pPr>
              <a:lnSpc>
                <a:spcPct val="150000"/>
              </a:lnSpc>
              <a:spcBef>
                <a:spcPct val="50000"/>
              </a:spcBef>
            </a:pPr>
            <a:r>
              <a:rPr lang="vi-VN" altLang="en-US" sz="2400" b="1" dirty="0">
                <a:solidFill>
                  <a:schemeClr val="bg1"/>
                </a:solidFill>
                <a:latin typeface="Tahoma" pitchFamily="34" charset="0"/>
                <a:ea typeface="Tahoma" pitchFamily="34" charset="0"/>
                <a:cs typeface="Tahoma" pitchFamily="34" charset="0"/>
              </a:rPr>
              <a:t>2 tấn 700kg = 2 700 </a:t>
            </a:r>
            <a:r>
              <a:rPr lang="vi-VN" altLang="en-US" sz="2400" b="1" dirty="0" smtClean="0">
                <a:solidFill>
                  <a:schemeClr val="bg1"/>
                </a:solidFill>
                <a:latin typeface="Tahoma" pitchFamily="34" charset="0"/>
                <a:ea typeface="Tahoma" pitchFamily="34" charset="0"/>
                <a:cs typeface="Tahoma" pitchFamily="34" charset="0"/>
              </a:rPr>
              <a:t>kg</a:t>
            </a:r>
            <a:endParaRPr lang="vi-VN" altLang="en-US" sz="2400" b="1" dirty="0">
              <a:solidFill>
                <a:schemeClr val="bg1"/>
              </a:solidFill>
              <a:latin typeface="Tahoma" pitchFamily="34" charset="0"/>
              <a:ea typeface="Tahoma" pitchFamily="34" charset="0"/>
              <a:cs typeface="Tahoma" pitchFamily="34" charset="0"/>
            </a:endParaRPr>
          </a:p>
        </p:txBody>
      </p:sp>
      <p:sp>
        <p:nvSpPr>
          <p:cNvPr id="32" name="Text Box 15"/>
          <p:cNvSpPr txBox="1">
            <a:spLocks noChangeArrowheads="1"/>
          </p:cNvSpPr>
          <p:nvPr/>
        </p:nvSpPr>
        <p:spPr bwMode="auto">
          <a:xfrm>
            <a:off x="9407836" y="3620312"/>
            <a:ext cx="110594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Font typeface="Arial" charset="0"/>
              <a:buChar char="»"/>
              <a:defRPr sz="2000">
                <a:solidFill>
                  <a:schemeClr val="tx1"/>
                </a:solidFill>
                <a:latin typeface="Calibri" pitchFamily="34" charset="0"/>
              </a:defRPr>
            </a:lvl6pPr>
            <a:lvl7pPr eaLnBrk="0" fontAlgn="base" hangingPunct="0">
              <a:spcAft>
                <a:spcPct val="0"/>
              </a:spcAft>
              <a:buFont typeface="Arial" charset="0"/>
              <a:buChar char="»"/>
              <a:defRPr sz="2000">
                <a:solidFill>
                  <a:schemeClr val="tx1"/>
                </a:solidFill>
                <a:latin typeface="Calibri" pitchFamily="34" charset="0"/>
              </a:defRPr>
            </a:lvl7pPr>
            <a:lvl8pPr eaLnBrk="0" fontAlgn="base" hangingPunct="0">
              <a:spcAft>
                <a:spcPct val="0"/>
              </a:spcAft>
              <a:buFont typeface="Arial" charset="0"/>
              <a:buChar char="»"/>
              <a:defRPr sz="2000">
                <a:solidFill>
                  <a:schemeClr val="tx1"/>
                </a:solidFill>
                <a:latin typeface="Calibri" pitchFamily="34" charset="0"/>
              </a:defRPr>
            </a:lvl8pPr>
            <a:lvl9pPr eaLnBrk="0" fontAlgn="base" hangingPunct="0">
              <a:spcAft>
                <a:spcPct val="0"/>
              </a:spcAft>
              <a:buFont typeface="Arial" charset="0"/>
              <a:buChar char="»"/>
              <a:defRPr sz="2000">
                <a:solidFill>
                  <a:schemeClr val="tx1"/>
                </a:solidFill>
                <a:latin typeface="Calibri" pitchFamily="34" charset="0"/>
              </a:defRPr>
            </a:lvl9pPr>
          </a:lstStyle>
          <a:p>
            <a:pPr eaLnBrk="1" hangingPunct="1">
              <a:spcBef>
                <a:spcPct val="50000"/>
              </a:spcBef>
            </a:pPr>
            <a:r>
              <a:rPr lang="en-US" altLang="en-US" b="1" dirty="0" err="1" smtClean="0">
                <a:solidFill>
                  <a:srgbClr val="FF6699"/>
                </a:solidFill>
                <a:latin typeface="Tahoma" pitchFamily="34" charset="0"/>
                <a:ea typeface="Tahoma" pitchFamily="34" charset="0"/>
                <a:cs typeface="Tahoma" pitchFamily="34" charset="0"/>
              </a:rPr>
              <a:t>Đổi</a:t>
            </a:r>
            <a:r>
              <a:rPr lang="en-US" altLang="en-US" b="1" dirty="0" smtClean="0">
                <a:solidFill>
                  <a:srgbClr val="FF6699"/>
                </a:solidFill>
                <a:latin typeface="Tahoma" pitchFamily="34" charset="0"/>
                <a:ea typeface="Tahoma" pitchFamily="34" charset="0"/>
                <a:cs typeface="Tahoma" pitchFamily="34" charset="0"/>
              </a:rPr>
              <a:t>:</a:t>
            </a:r>
            <a:endParaRPr lang="en-US" altLang="en-US" b="1" dirty="0">
              <a:solidFill>
                <a:srgbClr val="FF6699"/>
              </a:solidFill>
              <a:latin typeface="Tahoma" pitchFamily="34" charset="0"/>
              <a:ea typeface="Tahoma" pitchFamily="34" charset="0"/>
              <a:cs typeface="Tahoma" pitchFamily="34" charset="0"/>
            </a:endParaRPr>
          </a:p>
        </p:txBody>
      </p:sp>
      <p:cxnSp>
        <p:nvCxnSpPr>
          <p:cNvPr id="6" name="Straight Connector 5"/>
          <p:cNvCxnSpPr/>
          <p:nvPr/>
        </p:nvCxnSpPr>
        <p:spPr>
          <a:xfrm>
            <a:off x="8276010" y="576698"/>
            <a:ext cx="1783655"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8761862" y="1119289"/>
            <a:ext cx="2105271"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a:off x="9765069" y="1662986"/>
            <a:ext cx="1102064"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a:off x="1032052" y="2169976"/>
            <a:ext cx="1291018"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a:off x="4621461" y="2169976"/>
            <a:ext cx="6196244" cy="0"/>
          </a:xfrm>
          <a:prstGeom prst="line">
            <a:avLst/>
          </a:prstGeom>
          <a:ln w="38100">
            <a:solidFill>
              <a:srgbClr val="FF6699"/>
            </a:solidFill>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a:off x="1106194" y="2749468"/>
            <a:ext cx="7705096" cy="0"/>
          </a:xfrm>
          <a:prstGeom prst="line">
            <a:avLst/>
          </a:prstGeom>
          <a:ln w="38100">
            <a:solidFill>
              <a:srgbClr val="FF6699"/>
            </a:solidFill>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a:off x="4161994" y="1662986"/>
            <a:ext cx="2634223"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7"/>
                                        </p:tgtEl>
                                        <p:attrNameLst>
                                          <p:attrName>style.visibility</p:attrName>
                                        </p:attrNameLst>
                                      </p:cBhvr>
                                      <p:to>
                                        <p:strVal val="visible"/>
                                      </p:to>
                                    </p:set>
                                    <p:animEffect transition="in" filter="barn(inVertical)">
                                      <p:cBhvr>
                                        <p:cTn id="7" dur="500"/>
                                        <p:tgtEl>
                                          <p:spTgt spid="7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par>
                                <p:cTn id="13" presetID="16" presetClass="entr" presetSubtype="21" fill="hold" nodeType="with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barn(inVertical)">
                                      <p:cBhvr>
                                        <p:cTn id="15" dur="500"/>
                                        <p:tgtEl>
                                          <p:spTgt spid="22"/>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52"/>
                                        </p:tgtEl>
                                        <p:attrNameLst>
                                          <p:attrName>style.visibility</p:attrName>
                                        </p:attrNameLst>
                                      </p:cBhvr>
                                      <p:to>
                                        <p:strVal val="visible"/>
                                      </p:to>
                                    </p:set>
                                    <p:animEffect transition="in" filter="barn(inVertical)">
                                      <p:cBhvr>
                                        <p:cTn id="20" dur="500"/>
                                        <p:tgtEl>
                                          <p:spTgt spid="52"/>
                                        </p:tgtEl>
                                      </p:cBhvr>
                                    </p:animEffect>
                                  </p:childTnLst>
                                </p:cTn>
                              </p:par>
                              <p:par>
                                <p:cTn id="21" presetID="16" presetClass="entr" presetSubtype="21" fill="hold" nodeType="withEffect">
                                  <p:stCondLst>
                                    <p:cond delay="0"/>
                                  </p:stCondLst>
                                  <p:childTnLst>
                                    <p:set>
                                      <p:cBhvr>
                                        <p:cTn id="22" dur="1" fill="hold">
                                          <p:stCondLst>
                                            <p:cond delay="0"/>
                                          </p:stCondLst>
                                        </p:cTn>
                                        <p:tgtEl>
                                          <p:spTgt spid="43"/>
                                        </p:tgtEl>
                                        <p:attrNameLst>
                                          <p:attrName>style.visibility</p:attrName>
                                        </p:attrNameLst>
                                      </p:cBhvr>
                                      <p:to>
                                        <p:strVal val="visible"/>
                                      </p:to>
                                    </p:set>
                                    <p:animEffect transition="in" filter="barn(inVertical)">
                                      <p:cBhvr>
                                        <p:cTn id="23" dur="500"/>
                                        <p:tgtEl>
                                          <p:spTgt spid="43"/>
                                        </p:tgtEl>
                                      </p:cBhvr>
                                    </p:animEffect>
                                  </p:childTnLst>
                                </p:cTn>
                              </p:par>
                              <p:par>
                                <p:cTn id="24" presetID="16" presetClass="entr" presetSubtype="21" fill="hold" nodeType="withEffect">
                                  <p:stCondLst>
                                    <p:cond delay="0"/>
                                  </p:stCondLst>
                                  <p:childTnLst>
                                    <p:set>
                                      <p:cBhvr>
                                        <p:cTn id="25" dur="1" fill="hold">
                                          <p:stCondLst>
                                            <p:cond delay="0"/>
                                          </p:stCondLst>
                                        </p:cTn>
                                        <p:tgtEl>
                                          <p:spTgt spid="44"/>
                                        </p:tgtEl>
                                        <p:attrNameLst>
                                          <p:attrName>style.visibility</p:attrName>
                                        </p:attrNameLst>
                                      </p:cBhvr>
                                      <p:to>
                                        <p:strVal val="visible"/>
                                      </p:to>
                                    </p:set>
                                    <p:animEffect transition="in" filter="barn(inVertical)">
                                      <p:cBhvr>
                                        <p:cTn id="26" dur="500"/>
                                        <p:tgtEl>
                                          <p:spTgt spid="44"/>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47"/>
                                        </p:tgtEl>
                                        <p:attrNameLst>
                                          <p:attrName>style.visibility</p:attrName>
                                        </p:attrNameLst>
                                      </p:cBhvr>
                                      <p:to>
                                        <p:strVal val="visible"/>
                                      </p:to>
                                    </p:set>
                                    <p:animEffect transition="in" filter="barn(inVertical)">
                                      <p:cBhvr>
                                        <p:cTn id="31" dur="500"/>
                                        <p:tgtEl>
                                          <p:spTgt spid="47"/>
                                        </p:tgtEl>
                                      </p:cBhvr>
                                    </p:animEffect>
                                  </p:childTnLst>
                                </p:cTn>
                              </p:par>
                              <p:par>
                                <p:cTn id="32" presetID="16" presetClass="entr" presetSubtype="21" fill="hold" nodeType="withEffect">
                                  <p:stCondLst>
                                    <p:cond delay="0"/>
                                  </p:stCondLst>
                                  <p:childTnLst>
                                    <p:set>
                                      <p:cBhvr>
                                        <p:cTn id="33" dur="1" fill="hold">
                                          <p:stCondLst>
                                            <p:cond delay="0"/>
                                          </p:stCondLst>
                                        </p:cTn>
                                        <p:tgtEl>
                                          <p:spTgt spid="48"/>
                                        </p:tgtEl>
                                        <p:attrNameLst>
                                          <p:attrName>style.visibility</p:attrName>
                                        </p:attrNameLst>
                                      </p:cBhvr>
                                      <p:to>
                                        <p:strVal val="visible"/>
                                      </p:to>
                                    </p:set>
                                    <p:animEffect transition="in" filter="barn(inVertical)">
                                      <p:cBhvr>
                                        <p:cTn id="34" dur="500"/>
                                        <p:tgtEl>
                                          <p:spTgt spid="48"/>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36"/>
                                        </p:tgtEl>
                                        <p:attrNameLst>
                                          <p:attrName>style.visibility</p:attrName>
                                        </p:attrNameLst>
                                      </p:cBhvr>
                                      <p:to>
                                        <p:strVal val="visible"/>
                                      </p:to>
                                    </p:set>
                                    <p:animEffect transition="in" filter="barn(inVertical)">
                                      <p:cBhvr>
                                        <p:cTn id="39" dur="500"/>
                                        <p:tgtEl>
                                          <p:spTgt spid="36"/>
                                        </p:tgtEl>
                                      </p:cBhvr>
                                    </p:animEffect>
                                  </p:childTnLst>
                                </p:cTn>
                              </p:par>
                              <p:par>
                                <p:cTn id="40" presetID="16" presetClass="entr" presetSubtype="21" fill="hold" grpId="0" nodeType="withEffect">
                                  <p:stCondLst>
                                    <p:cond delay="0"/>
                                  </p:stCondLst>
                                  <p:childTnLst>
                                    <p:set>
                                      <p:cBhvr>
                                        <p:cTn id="41" dur="1" fill="hold">
                                          <p:stCondLst>
                                            <p:cond delay="0"/>
                                          </p:stCondLst>
                                        </p:cTn>
                                        <p:tgtEl>
                                          <p:spTgt spid="35"/>
                                        </p:tgtEl>
                                        <p:attrNameLst>
                                          <p:attrName>style.visibility</p:attrName>
                                        </p:attrNameLst>
                                      </p:cBhvr>
                                      <p:to>
                                        <p:strVal val="visible"/>
                                      </p:to>
                                    </p:set>
                                    <p:animEffect transition="in" filter="barn(inVertical)">
                                      <p:cBhvr>
                                        <p:cTn id="42" dur="500"/>
                                        <p:tgtEl>
                                          <p:spTgt spid="35"/>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nodeType="clickEffect">
                                  <p:stCondLst>
                                    <p:cond delay="0"/>
                                  </p:stCondLst>
                                  <p:childTnLst>
                                    <p:set>
                                      <p:cBhvr>
                                        <p:cTn id="46" dur="1" fill="hold">
                                          <p:stCondLst>
                                            <p:cond delay="0"/>
                                          </p:stCondLst>
                                        </p:cTn>
                                        <p:tgtEl>
                                          <p:spTgt spid="5"/>
                                        </p:tgtEl>
                                        <p:attrNameLst>
                                          <p:attrName>style.visibility</p:attrName>
                                        </p:attrNameLst>
                                      </p:cBhvr>
                                      <p:to>
                                        <p:strVal val="visible"/>
                                      </p:to>
                                    </p:set>
                                    <p:animEffect transition="in" filter="barn(inVertical)">
                                      <p:cBhvr>
                                        <p:cTn id="47" dur="500"/>
                                        <p:tgtEl>
                                          <p:spTgt spid="5"/>
                                        </p:tgtEl>
                                      </p:cBhvr>
                                    </p:animEffect>
                                  </p:childTnLst>
                                </p:cTn>
                              </p:par>
                              <p:par>
                                <p:cTn id="48" presetID="16" presetClass="entr" presetSubtype="21" fill="hold" grpId="0" nodeType="withEffect">
                                  <p:stCondLst>
                                    <p:cond delay="0"/>
                                  </p:stCondLst>
                                  <p:childTnLst>
                                    <p:set>
                                      <p:cBhvr>
                                        <p:cTn id="49" dur="1" fill="hold">
                                          <p:stCondLst>
                                            <p:cond delay="0"/>
                                          </p:stCondLst>
                                        </p:cTn>
                                        <p:tgtEl>
                                          <p:spTgt spid="80"/>
                                        </p:tgtEl>
                                        <p:attrNameLst>
                                          <p:attrName>style.visibility</p:attrName>
                                        </p:attrNameLst>
                                      </p:cBhvr>
                                      <p:to>
                                        <p:strVal val="visible"/>
                                      </p:to>
                                    </p:set>
                                    <p:animEffect transition="in" filter="barn(inVertical)">
                                      <p:cBhvr>
                                        <p:cTn id="50" dur="500"/>
                                        <p:tgtEl>
                                          <p:spTgt spid="80"/>
                                        </p:tgtEl>
                                      </p:cBhvr>
                                    </p:animEffect>
                                  </p:childTnLst>
                                </p:cTn>
                              </p:par>
                            </p:childTnLst>
                          </p:cTn>
                        </p:par>
                      </p:childTnLst>
                    </p:cTn>
                  </p:par>
                  <p:par>
                    <p:cTn id="51" fill="hold">
                      <p:stCondLst>
                        <p:cond delay="indefinite"/>
                      </p:stCondLst>
                      <p:childTnLst>
                        <p:par>
                          <p:cTn id="52" fill="hold">
                            <p:stCondLst>
                              <p:cond delay="0"/>
                            </p:stCondLst>
                            <p:childTnLst>
                              <p:par>
                                <p:cTn id="53" presetID="16" presetClass="entr" presetSubtype="42" fill="hold" nodeType="clickEffect">
                                  <p:stCondLst>
                                    <p:cond delay="0"/>
                                  </p:stCondLst>
                                  <p:childTnLst>
                                    <p:set>
                                      <p:cBhvr>
                                        <p:cTn id="54" dur="1" fill="hold">
                                          <p:stCondLst>
                                            <p:cond delay="0"/>
                                          </p:stCondLst>
                                        </p:cTn>
                                        <p:tgtEl>
                                          <p:spTgt spid="78"/>
                                        </p:tgtEl>
                                        <p:attrNameLst>
                                          <p:attrName>style.visibility</p:attrName>
                                        </p:attrNameLst>
                                      </p:cBhvr>
                                      <p:to>
                                        <p:strVal val="visible"/>
                                      </p:to>
                                    </p:set>
                                    <p:animEffect transition="in" filter="barn(outHorizontal)">
                                      <p:cBhvr>
                                        <p:cTn id="55" dur="500"/>
                                        <p:tgtEl>
                                          <p:spTgt spid="78"/>
                                        </p:tgtEl>
                                      </p:cBhvr>
                                    </p:animEffect>
                                  </p:childTnLst>
                                </p:cTn>
                              </p:par>
                              <p:par>
                                <p:cTn id="56" presetID="16" presetClass="entr" presetSubtype="21" fill="hold" grpId="0" nodeType="withEffect">
                                  <p:stCondLst>
                                    <p:cond delay="0"/>
                                  </p:stCondLst>
                                  <p:childTnLst>
                                    <p:set>
                                      <p:cBhvr>
                                        <p:cTn id="57" dur="1" fill="hold">
                                          <p:stCondLst>
                                            <p:cond delay="0"/>
                                          </p:stCondLst>
                                        </p:cTn>
                                        <p:tgtEl>
                                          <p:spTgt spid="19"/>
                                        </p:tgtEl>
                                        <p:attrNameLst>
                                          <p:attrName>style.visibility</p:attrName>
                                        </p:attrNameLst>
                                      </p:cBhvr>
                                      <p:to>
                                        <p:strVal val="visible"/>
                                      </p:to>
                                    </p:set>
                                    <p:animEffect transition="in" filter="barn(inVertical)">
                                      <p:cBhvr>
                                        <p:cTn id="58" dur="500"/>
                                        <p:tgtEl>
                                          <p:spTgt spid="19"/>
                                        </p:tgtEl>
                                      </p:cBhvr>
                                    </p:animEffect>
                                  </p:childTnLst>
                                </p:cTn>
                              </p:par>
                            </p:childTnLst>
                          </p:cTn>
                        </p:par>
                      </p:childTnLst>
                    </p:cTn>
                  </p:par>
                  <p:par>
                    <p:cTn id="59" fill="hold">
                      <p:stCondLst>
                        <p:cond delay="indefinite"/>
                      </p:stCondLst>
                      <p:childTnLst>
                        <p:par>
                          <p:cTn id="60" fill="hold">
                            <p:stCondLst>
                              <p:cond delay="0"/>
                            </p:stCondLst>
                            <p:childTnLst>
                              <p:par>
                                <p:cTn id="61" presetID="16" presetClass="entr" presetSubtype="21" fill="hold" grpId="0" nodeType="clickEffect">
                                  <p:stCondLst>
                                    <p:cond delay="0"/>
                                  </p:stCondLst>
                                  <p:childTnLst>
                                    <p:set>
                                      <p:cBhvr>
                                        <p:cTn id="62" dur="1" fill="hold">
                                          <p:stCondLst>
                                            <p:cond delay="0"/>
                                          </p:stCondLst>
                                        </p:cTn>
                                        <p:tgtEl>
                                          <p:spTgt spid="32"/>
                                        </p:tgtEl>
                                        <p:attrNameLst>
                                          <p:attrName>style.visibility</p:attrName>
                                        </p:attrNameLst>
                                      </p:cBhvr>
                                      <p:to>
                                        <p:strVal val="visible"/>
                                      </p:to>
                                    </p:set>
                                    <p:animEffect transition="in" filter="barn(inVertical)">
                                      <p:cBhvr>
                                        <p:cTn id="63" dur="500"/>
                                        <p:tgtEl>
                                          <p:spTgt spid="32"/>
                                        </p:tgtEl>
                                      </p:cBhvr>
                                    </p:animEffect>
                                  </p:childTnLst>
                                </p:cTn>
                              </p:par>
                            </p:childTnLst>
                          </p:cTn>
                        </p:par>
                      </p:childTnLst>
                    </p:cTn>
                  </p:par>
                  <p:par>
                    <p:cTn id="64" fill="hold">
                      <p:stCondLst>
                        <p:cond delay="indefinite"/>
                      </p:stCondLst>
                      <p:childTnLst>
                        <p:par>
                          <p:cTn id="65" fill="hold">
                            <p:stCondLst>
                              <p:cond delay="0"/>
                            </p:stCondLst>
                            <p:childTnLst>
                              <p:par>
                                <p:cTn id="66" presetID="6" presetClass="emph" presetSubtype="0" fill="hold" grpId="1" nodeType="clickEffect">
                                  <p:stCondLst>
                                    <p:cond delay="0"/>
                                  </p:stCondLst>
                                  <p:childTnLst>
                                    <p:animScale>
                                      <p:cBhvr>
                                        <p:cTn id="67" dur="500" fill="hold"/>
                                        <p:tgtEl>
                                          <p:spTgt spid="32"/>
                                        </p:tgtEl>
                                      </p:cBhvr>
                                      <p:by x="150000" y="150000"/>
                                    </p:animScale>
                                  </p:childTnLst>
                                </p:cTn>
                              </p:par>
                              <p:par>
                                <p:cTn id="68" presetID="16" presetClass="entr" presetSubtype="21" fill="hold" grpId="0" nodeType="withEffect">
                                  <p:stCondLst>
                                    <p:cond delay="0"/>
                                  </p:stCondLst>
                                  <p:childTnLst>
                                    <p:set>
                                      <p:cBhvr>
                                        <p:cTn id="69" dur="1" fill="hold">
                                          <p:stCondLst>
                                            <p:cond delay="0"/>
                                          </p:stCondLst>
                                        </p:cTn>
                                        <p:tgtEl>
                                          <p:spTgt spid="30"/>
                                        </p:tgtEl>
                                        <p:attrNameLst>
                                          <p:attrName>style.visibility</p:attrName>
                                        </p:attrNameLst>
                                      </p:cBhvr>
                                      <p:to>
                                        <p:strVal val="visible"/>
                                      </p:to>
                                    </p:set>
                                    <p:animEffect transition="in" filter="barn(inVertical)">
                                      <p:cBhvr>
                                        <p:cTn id="70"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 grpId="0"/>
      <p:bldP spid="35" grpId="0" animBg="1"/>
      <p:bldP spid="36" grpId="0" animBg="1"/>
      <p:bldP spid="80" grpId="0"/>
      <p:bldP spid="19" grpId="0" animBg="1"/>
      <p:bldP spid="30" grpId="0"/>
      <p:bldP spid="32" grpId="0"/>
      <p:bldP spid="32" grpId="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 name="图片 4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33655" y="15766"/>
            <a:ext cx="12192000" cy="6858000"/>
          </a:xfrm>
          <a:prstGeom prst="rect">
            <a:avLst/>
          </a:prstGeom>
        </p:spPr>
      </p:pic>
      <p:sp>
        <p:nvSpPr>
          <p:cNvPr id="46" name="矩形 45"/>
          <p:cNvSpPr/>
          <p:nvPr/>
        </p:nvSpPr>
        <p:spPr>
          <a:xfrm flipV="1">
            <a:off x="-10895" y="2000952"/>
            <a:ext cx="12192002" cy="4715160"/>
          </a:xfrm>
          <a:prstGeom prst="rect">
            <a:avLst/>
          </a:prstGeom>
          <a:solidFill>
            <a:srgbClr val="F1FD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cs typeface="Montserrat" panose="00000500000000000000" charset="0"/>
            </a:endParaRPr>
          </a:p>
        </p:txBody>
      </p:sp>
      <p:cxnSp>
        <p:nvCxnSpPr>
          <p:cNvPr id="44" name="直接连接符 43"/>
          <p:cNvCxnSpPr/>
          <p:nvPr/>
        </p:nvCxnSpPr>
        <p:spPr>
          <a:xfrm>
            <a:off x="811147" y="1001181"/>
            <a:ext cx="10406743" cy="0"/>
          </a:xfrm>
          <a:prstGeom prst="line">
            <a:avLst/>
          </a:prstGeom>
          <a:ln>
            <a:solidFill>
              <a:srgbClr val="53A694"/>
            </a:solidFill>
          </a:ln>
        </p:spPr>
        <p:style>
          <a:lnRef idx="1">
            <a:schemeClr val="accent1"/>
          </a:lnRef>
          <a:fillRef idx="0">
            <a:schemeClr val="accent1"/>
          </a:fillRef>
          <a:effectRef idx="0">
            <a:schemeClr val="accent1"/>
          </a:effectRef>
          <a:fontRef idx="minor">
            <a:schemeClr val="tx1"/>
          </a:fontRef>
        </p:style>
      </p:cxnSp>
      <p:sp>
        <p:nvSpPr>
          <p:cNvPr id="77" name="TextBox 8"/>
          <p:cNvSpPr txBox="1">
            <a:spLocks noChangeArrowheads="1"/>
          </p:cNvSpPr>
          <p:nvPr/>
        </p:nvSpPr>
        <p:spPr bwMode="auto">
          <a:xfrm>
            <a:off x="5132815" y="76545"/>
            <a:ext cx="2477202"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spAutoFit/>
          </a:bodyPr>
          <a:lstStyle/>
          <a:p>
            <a:pPr algn="dist"/>
            <a:r>
              <a:rPr lang="vi-VN" altLang="zh-CN" sz="4000" b="1" spc="300" dirty="0" smtClean="0">
                <a:solidFill>
                  <a:srgbClr val="53A694"/>
                </a:solidFill>
                <a:latin typeface="Montserrat" panose="00000500000000000000" charset="0"/>
                <a:ea typeface="Montserrat" panose="00000500000000000000" charset="0"/>
                <a:cs typeface="Montserrat" panose="00000500000000000000" charset="0"/>
              </a:rPr>
              <a:t>Bài giải</a:t>
            </a:r>
            <a:endParaRPr lang="zh-CN" altLang="en-US" sz="4000" b="1" spc="300" dirty="0">
              <a:solidFill>
                <a:srgbClr val="53A694"/>
              </a:solidFill>
              <a:latin typeface="Montserrat" panose="00000500000000000000" charset="0"/>
              <a:ea typeface="Montserrat" panose="00000500000000000000" charset="0"/>
              <a:cs typeface="Montserrat" panose="00000500000000000000" charset="0"/>
            </a:endParaRPr>
          </a:p>
        </p:txBody>
      </p:sp>
      <p:sp>
        <p:nvSpPr>
          <p:cNvPr id="49" name="Text Box 6"/>
          <p:cNvSpPr txBox="1">
            <a:spLocks noChangeArrowheads="1"/>
          </p:cNvSpPr>
          <p:nvPr/>
        </p:nvSpPr>
        <p:spPr bwMode="auto">
          <a:xfrm>
            <a:off x="2305271" y="1141968"/>
            <a:ext cx="167360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Font typeface="Arial" charset="0"/>
              <a:buChar char="»"/>
              <a:defRPr sz="2000">
                <a:solidFill>
                  <a:schemeClr val="tx1"/>
                </a:solidFill>
                <a:latin typeface="Calibri" pitchFamily="34" charset="0"/>
              </a:defRPr>
            </a:lvl6pPr>
            <a:lvl7pPr eaLnBrk="0" fontAlgn="base" hangingPunct="0">
              <a:spcAft>
                <a:spcPct val="0"/>
              </a:spcAft>
              <a:buFont typeface="Arial" charset="0"/>
              <a:buChar char="»"/>
              <a:defRPr sz="2000">
                <a:solidFill>
                  <a:schemeClr val="tx1"/>
                </a:solidFill>
                <a:latin typeface="Calibri" pitchFamily="34" charset="0"/>
              </a:defRPr>
            </a:lvl7pPr>
            <a:lvl8pPr eaLnBrk="0" fontAlgn="base" hangingPunct="0">
              <a:spcAft>
                <a:spcPct val="0"/>
              </a:spcAft>
              <a:buFont typeface="Arial" charset="0"/>
              <a:buChar char="»"/>
              <a:defRPr sz="2000">
                <a:solidFill>
                  <a:schemeClr val="tx1"/>
                </a:solidFill>
                <a:latin typeface="Calibri" pitchFamily="34" charset="0"/>
              </a:defRPr>
            </a:lvl8pPr>
            <a:lvl9pPr eaLnBrk="0" fontAlgn="base" hangingPunct="0">
              <a:spcAft>
                <a:spcPct val="0"/>
              </a:spcAft>
              <a:buFont typeface="Arial" charset="0"/>
              <a:buChar char="»"/>
              <a:defRPr sz="2000">
                <a:solidFill>
                  <a:schemeClr val="tx1"/>
                </a:solidFill>
                <a:latin typeface="Calibri" pitchFamily="34" charset="0"/>
              </a:defRPr>
            </a:lvl9pPr>
          </a:lstStyle>
          <a:p>
            <a:pPr eaLnBrk="1" hangingPunct="1">
              <a:spcBef>
                <a:spcPct val="50000"/>
              </a:spcBef>
            </a:pPr>
            <a:r>
              <a:rPr lang="vi-VN" altLang="en-US" sz="2800" b="1" dirty="0">
                <a:solidFill>
                  <a:srgbClr val="FF3399"/>
                </a:solidFill>
                <a:latin typeface="Tahoma" pitchFamily="34" charset="0"/>
                <a:ea typeface="Tahoma" pitchFamily="34" charset="0"/>
                <a:cs typeface="Tahoma" pitchFamily="34" charset="0"/>
              </a:rPr>
              <a:t>Cách 1:</a:t>
            </a:r>
            <a:endParaRPr lang="vi-VN" altLang="en-US" sz="2800" dirty="0">
              <a:solidFill>
                <a:srgbClr val="FF3399"/>
              </a:solidFill>
              <a:latin typeface="Tahoma" pitchFamily="34" charset="0"/>
              <a:ea typeface="Tahoma" pitchFamily="34" charset="0"/>
              <a:cs typeface="Tahoma" pitchFamily="34" charset="0"/>
            </a:endParaRPr>
          </a:p>
        </p:txBody>
      </p:sp>
      <p:sp>
        <p:nvSpPr>
          <p:cNvPr id="55" name="Text Box 6"/>
          <p:cNvSpPr txBox="1">
            <a:spLocks noChangeArrowheads="1"/>
          </p:cNvSpPr>
          <p:nvPr/>
        </p:nvSpPr>
        <p:spPr bwMode="auto">
          <a:xfrm>
            <a:off x="8525571" y="1166942"/>
            <a:ext cx="155754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Font typeface="Arial" charset="0"/>
              <a:buChar char="»"/>
              <a:defRPr sz="2000">
                <a:solidFill>
                  <a:schemeClr val="tx1"/>
                </a:solidFill>
                <a:latin typeface="Calibri" pitchFamily="34" charset="0"/>
              </a:defRPr>
            </a:lvl6pPr>
            <a:lvl7pPr eaLnBrk="0" fontAlgn="base" hangingPunct="0">
              <a:spcAft>
                <a:spcPct val="0"/>
              </a:spcAft>
              <a:buFont typeface="Arial" charset="0"/>
              <a:buChar char="»"/>
              <a:defRPr sz="2000">
                <a:solidFill>
                  <a:schemeClr val="tx1"/>
                </a:solidFill>
                <a:latin typeface="Calibri" pitchFamily="34" charset="0"/>
              </a:defRPr>
            </a:lvl7pPr>
            <a:lvl8pPr eaLnBrk="0" fontAlgn="base" hangingPunct="0">
              <a:spcAft>
                <a:spcPct val="0"/>
              </a:spcAft>
              <a:buFont typeface="Arial" charset="0"/>
              <a:buChar char="»"/>
              <a:defRPr sz="2000">
                <a:solidFill>
                  <a:schemeClr val="tx1"/>
                </a:solidFill>
                <a:latin typeface="Calibri" pitchFamily="34" charset="0"/>
              </a:defRPr>
            </a:lvl8pPr>
            <a:lvl9pPr eaLnBrk="0" fontAlgn="base" hangingPunct="0">
              <a:spcAft>
                <a:spcPct val="0"/>
              </a:spcAft>
              <a:buFont typeface="Arial" charset="0"/>
              <a:buChar char="»"/>
              <a:defRPr sz="2000">
                <a:solidFill>
                  <a:schemeClr val="tx1"/>
                </a:solidFill>
                <a:latin typeface="Calibri" pitchFamily="34" charset="0"/>
              </a:defRPr>
            </a:lvl9pPr>
          </a:lstStyle>
          <a:p>
            <a:pPr eaLnBrk="1" hangingPunct="1">
              <a:spcBef>
                <a:spcPct val="50000"/>
              </a:spcBef>
            </a:pPr>
            <a:r>
              <a:rPr lang="vi-VN" altLang="en-US" sz="2800" b="1" dirty="0">
                <a:solidFill>
                  <a:srgbClr val="FF3399"/>
                </a:solidFill>
                <a:latin typeface="Tahoma" pitchFamily="34" charset="0"/>
                <a:ea typeface="Tahoma" pitchFamily="34" charset="0"/>
                <a:cs typeface="Tahoma" pitchFamily="34" charset="0"/>
              </a:rPr>
              <a:t>Cách </a:t>
            </a:r>
            <a:r>
              <a:rPr lang="en-US" altLang="en-US" sz="2800" b="1" dirty="0">
                <a:solidFill>
                  <a:srgbClr val="FF3399"/>
                </a:solidFill>
                <a:latin typeface="Tahoma" pitchFamily="34" charset="0"/>
                <a:ea typeface="Tahoma" pitchFamily="34" charset="0"/>
                <a:cs typeface="Tahoma" pitchFamily="34" charset="0"/>
              </a:rPr>
              <a:t>2</a:t>
            </a:r>
            <a:r>
              <a:rPr lang="vi-VN" altLang="en-US" sz="2800" b="1" dirty="0">
                <a:solidFill>
                  <a:srgbClr val="FF3399"/>
                </a:solidFill>
                <a:latin typeface="Tahoma" pitchFamily="34" charset="0"/>
                <a:ea typeface="Tahoma" pitchFamily="34" charset="0"/>
                <a:cs typeface="Tahoma" pitchFamily="34" charset="0"/>
              </a:rPr>
              <a:t>:</a:t>
            </a:r>
            <a:endParaRPr lang="vi-VN" altLang="en-US" sz="2800" dirty="0">
              <a:solidFill>
                <a:srgbClr val="FF3399"/>
              </a:solidFill>
              <a:latin typeface="Tahoma" pitchFamily="34" charset="0"/>
              <a:ea typeface="Tahoma" pitchFamily="34" charset="0"/>
              <a:cs typeface="Tahoma" pitchFamily="34" charset="0"/>
            </a:endParaRPr>
          </a:p>
        </p:txBody>
      </p:sp>
      <p:sp>
        <p:nvSpPr>
          <p:cNvPr id="58" name="矩形 4"/>
          <p:cNvSpPr/>
          <p:nvPr/>
        </p:nvSpPr>
        <p:spPr>
          <a:xfrm>
            <a:off x="57314" y="1722664"/>
            <a:ext cx="6173742" cy="4321905"/>
          </a:xfrm>
          <a:prstGeom prst="rect">
            <a:avLst/>
          </a:prstGeom>
          <a:solidFill>
            <a:srgbClr val="53A69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400" dirty="0">
              <a:solidFill>
                <a:schemeClr val="bg1"/>
              </a:solidFill>
              <a:latin typeface="Montserrat" panose="00000500000000000000" charset="0"/>
              <a:ea typeface="Montserrat" panose="00000500000000000000" charset="0"/>
              <a:cs typeface="Montserrat" panose="00000500000000000000" charset="0"/>
            </a:endParaRPr>
          </a:p>
        </p:txBody>
      </p:sp>
      <p:sp>
        <p:nvSpPr>
          <p:cNvPr id="48" name="Text Box 8"/>
          <p:cNvSpPr txBox="1">
            <a:spLocks noChangeArrowheads="1"/>
          </p:cNvSpPr>
          <p:nvPr/>
        </p:nvSpPr>
        <p:spPr bwMode="auto">
          <a:xfrm>
            <a:off x="-513183" y="1920376"/>
            <a:ext cx="6744239" cy="3970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Font typeface="Arial" charset="0"/>
              <a:buChar char="»"/>
              <a:defRPr sz="2000">
                <a:solidFill>
                  <a:schemeClr val="tx1"/>
                </a:solidFill>
                <a:latin typeface="Calibri" pitchFamily="34" charset="0"/>
              </a:defRPr>
            </a:lvl6pPr>
            <a:lvl7pPr eaLnBrk="0" fontAlgn="base" hangingPunct="0">
              <a:spcAft>
                <a:spcPct val="0"/>
              </a:spcAft>
              <a:buFont typeface="Arial" charset="0"/>
              <a:buChar char="»"/>
              <a:defRPr sz="2000">
                <a:solidFill>
                  <a:schemeClr val="tx1"/>
                </a:solidFill>
                <a:latin typeface="Calibri" pitchFamily="34" charset="0"/>
              </a:defRPr>
            </a:lvl7pPr>
            <a:lvl8pPr eaLnBrk="0" fontAlgn="base" hangingPunct="0">
              <a:spcAft>
                <a:spcPct val="0"/>
              </a:spcAft>
              <a:buFont typeface="Arial" charset="0"/>
              <a:buChar char="»"/>
              <a:defRPr sz="2000">
                <a:solidFill>
                  <a:schemeClr val="tx1"/>
                </a:solidFill>
                <a:latin typeface="Calibri" pitchFamily="34" charset="0"/>
              </a:defRPr>
            </a:lvl8pPr>
            <a:lvl9pPr eaLnBrk="0" fontAlgn="base" hangingPunct="0">
              <a:spcAft>
                <a:spcPct val="0"/>
              </a:spcAft>
              <a:buFont typeface="Arial" charset="0"/>
              <a:buChar char="»"/>
              <a:defRPr sz="2000">
                <a:solidFill>
                  <a:schemeClr val="tx1"/>
                </a:solidFill>
                <a:latin typeface="Calibri" pitchFamily="34" charset="0"/>
              </a:defRPr>
            </a:lvl9pPr>
          </a:lstStyle>
          <a:p>
            <a:pPr algn="ctr" eaLnBrk="1" hangingPunct="1">
              <a:lnSpc>
                <a:spcPct val="150000"/>
              </a:lnSpc>
            </a:pPr>
            <a:r>
              <a:rPr lang="vi-VN" altLang="en-US" sz="2400" b="1" dirty="0" smtClean="0">
                <a:solidFill>
                  <a:schemeClr val="bg1"/>
                </a:solidFill>
                <a:latin typeface="Tahoma" pitchFamily="34" charset="0"/>
                <a:ea typeface="Tahoma" pitchFamily="34" charset="0"/>
                <a:cs typeface="Tahoma" pitchFamily="34" charset="0"/>
              </a:rPr>
              <a:t>  Cả </a:t>
            </a:r>
            <a:r>
              <a:rPr lang="vi-VN" altLang="en-US" sz="2400" b="1" dirty="0">
                <a:solidFill>
                  <a:schemeClr val="bg1"/>
                </a:solidFill>
                <a:latin typeface="Tahoma" pitchFamily="34" charset="0"/>
                <a:ea typeface="Tahoma" pitchFamily="34" charset="0"/>
                <a:cs typeface="Tahoma" pitchFamily="34" charset="0"/>
              </a:rPr>
              <a:t>hai trường thu được số giấy vụn: </a:t>
            </a:r>
          </a:p>
          <a:p>
            <a:pPr algn="ctr" eaLnBrk="1" hangingPunct="1">
              <a:lnSpc>
                <a:spcPct val="150000"/>
              </a:lnSpc>
            </a:pPr>
            <a:r>
              <a:rPr lang="vi-VN" altLang="en-US" sz="2400" b="1" dirty="0">
                <a:solidFill>
                  <a:schemeClr val="bg1"/>
                </a:solidFill>
                <a:latin typeface="Tahoma" pitchFamily="34" charset="0"/>
                <a:ea typeface="Tahoma" pitchFamily="34" charset="0"/>
                <a:cs typeface="Tahoma" pitchFamily="34" charset="0"/>
              </a:rPr>
              <a:t>            1 300 + 2 700 = 4 </a:t>
            </a:r>
            <a:r>
              <a:rPr lang="vi-VN" altLang="en-US" sz="2400" b="1" dirty="0" smtClean="0">
                <a:solidFill>
                  <a:schemeClr val="bg1"/>
                </a:solidFill>
                <a:latin typeface="Tahoma" pitchFamily="34" charset="0"/>
                <a:ea typeface="Tahoma" pitchFamily="34" charset="0"/>
                <a:cs typeface="Tahoma" pitchFamily="34" charset="0"/>
              </a:rPr>
              <a:t>000 (</a:t>
            </a:r>
            <a:r>
              <a:rPr lang="vi-VN" altLang="en-US" sz="2400" b="1" dirty="0">
                <a:solidFill>
                  <a:schemeClr val="bg1"/>
                </a:solidFill>
                <a:latin typeface="Tahoma" pitchFamily="34" charset="0"/>
                <a:ea typeface="Tahoma" pitchFamily="34" charset="0"/>
                <a:cs typeface="Tahoma" pitchFamily="34" charset="0"/>
              </a:rPr>
              <a:t>kg) =  4 </a:t>
            </a:r>
            <a:r>
              <a:rPr lang="vi-VN" altLang="en-US" sz="2400" b="1" dirty="0" smtClean="0">
                <a:solidFill>
                  <a:schemeClr val="bg1"/>
                </a:solidFill>
                <a:latin typeface="Tahoma" pitchFamily="34" charset="0"/>
                <a:ea typeface="Tahoma" pitchFamily="34" charset="0"/>
                <a:cs typeface="Tahoma" pitchFamily="34" charset="0"/>
              </a:rPr>
              <a:t>tấn</a:t>
            </a:r>
          </a:p>
          <a:p>
            <a:pPr algn="ctr" eaLnBrk="1" hangingPunct="1">
              <a:lnSpc>
                <a:spcPct val="150000"/>
              </a:lnSpc>
            </a:pPr>
            <a:r>
              <a:rPr lang="vi-VN" altLang="en-US" sz="2400" b="1" dirty="0" smtClean="0">
                <a:solidFill>
                  <a:schemeClr val="bg1"/>
                </a:solidFill>
                <a:latin typeface="Tahoma" pitchFamily="34" charset="0"/>
                <a:ea typeface="Tahoma" pitchFamily="34" charset="0"/>
                <a:cs typeface="Tahoma" pitchFamily="34" charset="0"/>
              </a:rPr>
              <a:t>1 </a:t>
            </a:r>
            <a:r>
              <a:rPr lang="vi-VN" altLang="en-US" sz="2400" b="1" dirty="0">
                <a:solidFill>
                  <a:schemeClr val="bg1"/>
                </a:solidFill>
                <a:latin typeface="Tahoma" pitchFamily="34" charset="0"/>
                <a:ea typeface="Tahoma" pitchFamily="34" charset="0"/>
                <a:cs typeface="Tahoma" pitchFamily="34" charset="0"/>
              </a:rPr>
              <a:t>tấn sản xuất được số cuốn </a:t>
            </a:r>
            <a:r>
              <a:rPr lang="vi-VN" altLang="en-US" sz="2400" b="1" dirty="0" smtClean="0">
                <a:solidFill>
                  <a:schemeClr val="bg1"/>
                </a:solidFill>
                <a:latin typeface="Tahoma" pitchFamily="34" charset="0"/>
                <a:ea typeface="Tahoma" pitchFamily="34" charset="0"/>
                <a:cs typeface="Tahoma" pitchFamily="34" charset="0"/>
              </a:rPr>
              <a:t>vở:  </a:t>
            </a:r>
            <a:endParaRPr lang="vi-VN" altLang="en-US" sz="2400" b="1" dirty="0">
              <a:solidFill>
                <a:schemeClr val="bg1"/>
              </a:solidFill>
              <a:latin typeface="Tahoma" pitchFamily="34" charset="0"/>
              <a:ea typeface="Tahoma" pitchFamily="34" charset="0"/>
              <a:cs typeface="Tahoma" pitchFamily="34" charset="0"/>
            </a:endParaRPr>
          </a:p>
          <a:p>
            <a:pPr algn="ctr" eaLnBrk="1" hangingPunct="1">
              <a:lnSpc>
                <a:spcPct val="150000"/>
              </a:lnSpc>
            </a:pPr>
            <a:r>
              <a:rPr lang="vi-VN" altLang="en-US" sz="2400" b="1" dirty="0">
                <a:solidFill>
                  <a:schemeClr val="bg1"/>
                </a:solidFill>
                <a:latin typeface="Tahoma" pitchFamily="34" charset="0"/>
                <a:ea typeface="Tahoma" pitchFamily="34" charset="0"/>
                <a:cs typeface="Tahoma" pitchFamily="34" charset="0"/>
              </a:rPr>
              <a:t> 50 000 : 2 = 25 000 </a:t>
            </a:r>
            <a:r>
              <a:rPr lang="vi-VN" altLang="en-US" sz="2400" b="1" dirty="0" smtClean="0">
                <a:solidFill>
                  <a:schemeClr val="bg1"/>
                </a:solidFill>
                <a:latin typeface="Tahoma" pitchFamily="34" charset="0"/>
                <a:ea typeface="Tahoma" pitchFamily="34" charset="0"/>
                <a:cs typeface="Tahoma" pitchFamily="34" charset="0"/>
              </a:rPr>
              <a:t>(cuốn) </a:t>
            </a:r>
          </a:p>
          <a:p>
            <a:pPr algn="ctr" eaLnBrk="1" hangingPunct="1">
              <a:lnSpc>
                <a:spcPct val="150000"/>
              </a:lnSpc>
            </a:pPr>
            <a:r>
              <a:rPr lang="vi-VN" altLang="en-US" sz="2400" b="1" dirty="0" smtClean="0">
                <a:solidFill>
                  <a:schemeClr val="bg1"/>
                </a:solidFill>
                <a:latin typeface="Tahoma" pitchFamily="34" charset="0"/>
                <a:ea typeface="Tahoma" pitchFamily="34" charset="0"/>
                <a:cs typeface="Tahoma" pitchFamily="34" charset="0"/>
              </a:rPr>
              <a:t>4 </a:t>
            </a:r>
            <a:r>
              <a:rPr lang="vi-VN" altLang="en-US" sz="2400" b="1" dirty="0">
                <a:solidFill>
                  <a:schemeClr val="bg1"/>
                </a:solidFill>
                <a:latin typeface="Tahoma" pitchFamily="34" charset="0"/>
                <a:ea typeface="Tahoma" pitchFamily="34" charset="0"/>
                <a:cs typeface="Tahoma" pitchFamily="34" charset="0"/>
              </a:rPr>
              <a:t>tấn sản xuất được số cuốn </a:t>
            </a:r>
            <a:r>
              <a:rPr lang="vi-VN" altLang="en-US" sz="2400" b="1" dirty="0" smtClean="0">
                <a:solidFill>
                  <a:schemeClr val="bg1"/>
                </a:solidFill>
                <a:latin typeface="Tahoma" pitchFamily="34" charset="0"/>
                <a:ea typeface="Tahoma" pitchFamily="34" charset="0"/>
                <a:cs typeface="Tahoma" pitchFamily="34" charset="0"/>
              </a:rPr>
              <a:t>vở:</a:t>
            </a:r>
            <a:endParaRPr lang="vi-VN" altLang="en-US" sz="2400" b="1" dirty="0">
              <a:solidFill>
                <a:schemeClr val="bg1"/>
              </a:solidFill>
              <a:latin typeface="Tahoma" pitchFamily="34" charset="0"/>
              <a:ea typeface="Tahoma" pitchFamily="34" charset="0"/>
              <a:cs typeface="Tahoma" pitchFamily="34" charset="0"/>
            </a:endParaRPr>
          </a:p>
          <a:p>
            <a:pPr algn="ctr" eaLnBrk="1" hangingPunct="1">
              <a:lnSpc>
                <a:spcPct val="150000"/>
              </a:lnSpc>
            </a:pPr>
            <a:r>
              <a:rPr lang="vi-VN" altLang="en-US" sz="2400" b="1" dirty="0">
                <a:solidFill>
                  <a:schemeClr val="bg1"/>
                </a:solidFill>
                <a:latin typeface="Tahoma" pitchFamily="34" charset="0"/>
                <a:ea typeface="Tahoma" pitchFamily="34" charset="0"/>
                <a:cs typeface="Tahoma" pitchFamily="34" charset="0"/>
              </a:rPr>
              <a:t>   25 000 x 4 = 100 000 </a:t>
            </a:r>
            <a:r>
              <a:rPr lang="vi-VN" altLang="en-US" sz="2400" b="1" dirty="0" smtClean="0">
                <a:solidFill>
                  <a:schemeClr val="bg1"/>
                </a:solidFill>
                <a:latin typeface="Tahoma" pitchFamily="34" charset="0"/>
                <a:ea typeface="Tahoma" pitchFamily="34" charset="0"/>
                <a:cs typeface="Tahoma" pitchFamily="34" charset="0"/>
              </a:rPr>
              <a:t>(cuốn vở)</a:t>
            </a:r>
          </a:p>
          <a:p>
            <a:pPr algn="ctr">
              <a:lnSpc>
                <a:spcPct val="150000"/>
              </a:lnSpc>
            </a:pPr>
            <a:r>
              <a:rPr lang="vi-VN" altLang="en-US" sz="2400" b="1" dirty="0">
                <a:solidFill>
                  <a:schemeClr val="bg1"/>
                </a:solidFill>
                <a:latin typeface="Tahoma" pitchFamily="34" charset="0"/>
                <a:ea typeface="Tahoma" pitchFamily="34" charset="0"/>
                <a:cs typeface="Tahoma" pitchFamily="34" charset="0"/>
              </a:rPr>
              <a:t>Đáp số : 100 000 cuốn </a:t>
            </a:r>
            <a:r>
              <a:rPr lang="vi-VN" altLang="en-US" sz="2400" b="1" dirty="0" smtClean="0">
                <a:solidFill>
                  <a:schemeClr val="bg1"/>
                </a:solidFill>
                <a:latin typeface="Tahoma" pitchFamily="34" charset="0"/>
                <a:ea typeface="Tahoma" pitchFamily="34" charset="0"/>
                <a:cs typeface="Tahoma" pitchFamily="34" charset="0"/>
              </a:rPr>
              <a:t>vở</a:t>
            </a:r>
            <a:endParaRPr lang="vi-VN" altLang="en-US" sz="2400" dirty="0">
              <a:solidFill>
                <a:schemeClr val="bg1"/>
              </a:solidFill>
              <a:latin typeface="Tahoma" pitchFamily="34" charset="0"/>
              <a:ea typeface="Tahoma" pitchFamily="34" charset="0"/>
              <a:cs typeface="Tahoma" pitchFamily="34" charset="0"/>
            </a:endParaRPr>
          </a:p>
        </p:txBody>
      </p:sp>
      <p:sp>
        <p:nvSpPr>
          <p:cNvPr id="59" name="矩形 22"/>
          <p:cNvSpPr/>
          <p:nvPr/>
        </p:nvSpPr>
        <p:spPr>
          <a:xfrm>
            <a:off x="6473649" y="1742653"/>
            <a:ext cx="5580274" cy="4301916"/>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Montserrat" panose="00000500000000000000" charset="0"/>
              <a:ea typeface="Montserrat" panose="00000500000000000000" charset="0"/>
              <a:cs typeface="Montserrat" panose="00000500000000000000" charset="0"/>
            </a:endParaRPr>
          </a:p>
        </p:txBody>
      </p:sp>
      <p:sp>
        <p:nvSpPr>
          <p:cNvPr id="53" name="Text Box 4"/>
          <p:cNvSpPr txBox="1">
            <a:spLocks noChangeArrowheads="1"/>
          </p:cNvSpPr>
          <p:nvPr/>
        </p:nvSpPr>
        <p:spPr bwMode="auto">
          <a:xfrm>
            <a:off x="6371416" y="1936127"/>
            <a:ext cx="5783262" cy="3970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Font typeface="Arial" charset="0"/>
              <a:buChar char="»"/>
              <a:defRPr sz="2000">
                <a:solidFill>
                  <a:schemeClr val="tx1"/>
                </a:solidFill>
                <a:latin typeface="Calibri" pitchFamily="34" charset="0"/>
              </a:defRPr>
            </a:lvl6pPr>
            <a:lvl7pPr eaLnBrk="0" fontAlgn="base" hangingPunct="0">
              <a:spcAft>
                <a:spcPct val="0"/>
              </a:spcAft>
              <a:buFont typeface="Arial" charset="0"/>
              <a:buChar char="»"/>
              <a:defRPr sz="2000">
                <a:solidFill>
                  <a:schemeClr val="tx1"/>
                </a:solidFill>
                <a:latin typeface="Calibri" pitchFamily="34" charset="0"/>
              </a:defRPr>
            </a:lvl7pPr>
            <a:lvl8pPr eaLnBrk="0" fontAlgn="base" hangingPunct="0">
              <a:spcAft>
                <a:spcPct val="0"/>
              </a:spcAft>
              <a:buFont typeface="Arial" charset="0"/>
              <a:buChar char="»"/>
              <a:defRPr sz="2000">
                <a:solidFill>
                  <a:schemeClr val="tx1"/>
                </a:solidFill>
                <a:latin typeface="Calibri" pitchFamily="34" charset="0"/>
              </a:defRPr>
            </a:lvl8pPr>
            <a:lvl9pPr eaLnBrk="0" fontAlgn="base" hangingPunct="0">
              <a:spcAft>
                <a:spcPct val="0"/>
              </a:spcAft>
              <a:buFont typeface="Arial" charset="0"/>
              <a:buChar char="»"/>
              <a:defRPr sz="2000">
                <a:solidFill>
                  <a:schemeClr val="tx1"/>
                </a:solidFill>
                <a:latin typeface="Calibri" pitchFamily="34" charset="0"/>
              </a:defRPr>
            </a:lvl9pPr>
          </a:lstStyle>
          <a:p>
            <a:pPr algn="ctr" eaLnBrk="1" hangingPunct="1">
              <a:lnSpc>
                <a:spcPct val="150000"/>
              </a:lnSpc>
            </a:pPr>
            <a:r>
              <a:rPr lang="en-US" altLang="en-US" sz="2400" b="1" dirty="0" err="1">
                <a:solidFill>
                  <a:schemeClr val="tx1">
                    <a:lumMod val="85000"/>
                    <a:lumOff val="15000"/>
                  </a:schemeClr>
                </a:solidFill>
                <a:latin typeface="Tahoma" pitchFamily="34" charset="0"/>
                <a:ea typeface="Tahoma" pitchFamily="34" charset="0"/>
                <a:cs typeface="Tahoma" pitchFamily="34" charset="0"/>
              </a:rPr>
              <a:t>Cả</a:t>
            </a:r>
            <a:r>
              <a:rPr lang="en-US" altLang="en-US" sz="2400" b="1" dirty="0">
                <a:solidFill>
                  <a:schemeClr val="tx1">
                    <a:lumMod val="85000"/>
                    <a:lumOff val="15000"/>
                  </a:schemeClr>
                </a:solidFill>
                <a:latin typeface="Tahoma" pitchFamily="34" charset="0"/>
                <a:ea typeface="Tahoma" pitchFamily="34" charset="0"/>
                <a:cs typeface="Tahoma" pitchFamily="34" charset="0"/>
              </a:rPr>
              <a:t> </a:t>
            </a:r>
            <a:r>
              <a:rPr lang="en-US" altLang="en-US" sz="2400" b="1" dirty="0" err="1">
                <a:solidFill>
                  <a:schemeClr val="tx1">
                    <a:lumMod val="85000"/>
                    <a:lumOff val="15000"/>
                  </a:schemeClr>
                </a:solidFill>
                <a:latin typeface="Tahoma" pitchFamily="34" charset="0"/>
                <a:ea typeface="Tahoma" pitchFamily="34" charset="0"/>
                <a:cs typeface="Tahoma" pitchFamily="34" charset="0"/>
              </a:rPr>
              <a:t>hai</a:t>
            </a:r>
            <a:r>
              <a:rPr lang="en-US" altLang="en-US" sz="2400" b="1" dirty="0">
                <a:solidFill>
                  <a:schemeClr val="tx1">
                    <a:lumMod val="85000"/>
                    <a:lumOff val="15000"/>
                  </a:schemeClr>
                </a:solidFill>
                <a:latin typeface="Tahoma" pitchFamily="34" charset="0"/>
                <a:ea typeface="Tahoma" pitchFamily="34" charset="0"/>
                <a:cs typeface="Tahoma" pitchFamily="34" charset="0"/>
              </a:rPr>
              <a:t> </a:t>
            </a:r>
            <a:r>
              <a:rPr lang="en-US" altLang="en-US" sz="2400" b="1" dirty="0" err="1">
                <a:solidFill>
                  <a:schemeClr val="tx1">
                    <a:lumMod val="85000"/>
                    <a:lumOff val="15000"/>
                  </a:schemeClr>
                </a:solidFill>
                <a:latin typeface="Tahoma" pitchFamily="34" charset="0"/>
                <a:ea typeface="Tahoma" pitchFamily="34" charset="0"/>
                <a:cs typeface="Tahoma" pitchFamily="34" charset="0"/>
              </a:rPr>
              <a:t>trường</a:t>
            </a:r>
            <a:r>
              <a:rPr lang="en-US" altLang="en-US" sz="2400" b="1" dirty="0">
                <a:solidFill>
                  <a:schemeClr val="tx1">
                    <a:lumMod val="85000"/>
                    <a:lumOff val="15000"/>
                  </a:schemeClr>
                </a:solidFill>
                <a:latin typeface="Tahoma" pitchFamily="34" charset="0"/>
                <a:ea typeface="Tahoma" pitchFamily="34" charset="0"/>
                <a:cs typeface="Tahoma" pitchFamily="34" charset="0"/>
              </a:rPr>
              <a:t> </a:t>
            </a:r>
            <a:r>
              <a:rPr lang="en-US" altLang="en-US" sz="2400" b="1" dirty="0" err="1">
                <a:solidFill>
                  <a:schemeClr val="tx1">
                    <a:lumMod val="85000"/>
                    <a:lumOff val="15000"/>
                  </a:schemeClr>
                </a:solidFill>
                <a:latin typeface="Tahoma" pitchFamily="34" charset="0"/>
                <a:ea typeface="Tahoma" pitchFamily="34" charset="0"/>
                <a:cs typeface="Tahoma" pitchFamily="34" charset="0"/>
              </a:rPr>
              <a:t>thu</a:t>
            </a:r>
            <a:r>
              <a:rPr lang="en-US" altLang="en-US" sz="2400" b="1" dirty="0">
                <a:solidFill>
                  <a:schemeClr val="tx1">
                    <a:lumMod val="85000"/>
                    <a:lumOff val="15000"/>
                  </a:schemeClr>
                </a:solidFill>
                <a:latin typeface="Tahoma" pitchFamily="34" charset="0"/>
                <a:ea typeface="Tahoma" pitchFamily="34" charset="0"/>
                <a:cs typeface="Tahoma" pitchFamily="34" charset="0"/>
              </a:rPr>
              <a:t> </a:t>
            </a:r>
            <a:r>
              <a:rPr lang="en-US" altLang="en-US" sz="2400" b="1" dirty="0" err="1">
                <a:solidFill>
                  <a:schemeClr val="tx1">
                    <a:lumMod val="85000"/>
                    <a:lumOff val="15000"/>
                  </a:schemeClr>
                </a:solidFill>
                <a:latin typeface="Tahoma" pitchFamily="34" charset="0"/>
                <a:ea typeface="Tahoma" pitchFamily="34" charset="0"/>
                <a:cs typeface="Tahoma" pitchFamily="34" charset="0"/>
              </a:rPr>
              <a:t>được</a:t>
            </a:r>
            <a:r>
              <a:rPr lang="en-US" altLang="en-US" sz="2400" b="1" dirty="0">
                <a:solidFill>
                  <a:schemeClr val="tx1">
                    <a:lumMod val="85000"/>
                    <a:lumOff val="15000"/>
                  </a:schemeClr>
                </a:solidFill>
                <a:latin typeface="Tahoma" pitchFamily="34" charset="0"/>
                <a:ea typeface="Tahoma" pitchFamily="34" charset="0"/>
                <a:cs typeface="Tahoma" pitchFamily="34" charset="0"/>
              </a:rPr>
              <a:t> </a:t>
            </a:r>
            <a:r>
              <a:rPr lang="en-US" altLang="en-US" sz="2400" b="1" dirty="0" err="1">
                <a:solidFill>
                  <a:schemeClr val="tx1">
                    <a:lumMod val="85000"/>
                    <a:lumOff val="15000"/>
                  </a:schemeClr>
                </a:solidFill>
                <a:latin typeface="Tahoma" pitchFamily="34" charset="0"/>
                <a:ea typeface="Tahoma" pitchFamily="34" charset="0"/>
                <a:cs typeface="Tahoma" pitchFamily="34" charset="0"/>
              </a:rPr>
              <a:t>số</a:t>
            </a:r>
            <a:r>
              <a:rPr lang="en-US" altLang="en-US" sz="2400" b="1" dirty="0">
                <a:solidFill>
                  <a:schemeClr val="tx1">
                    <a:lumMod val="85000"/>
                    <a:lumOff val="15000"/>
                  </a:schemeClr>
                </a:solidFill>
                <a:latin typeface="Tahoma" pitchFamily="34" charset="0"/>
                <a:ea typeface="Tahoma" pitchFamily="34" charset="0"/>
                <a:cs typeface="Tahoma" pitchFamily="34" charset="0"/>
              </a:rPr>
              <a:t> </a:t>
            </a:r>
            <a:r>
              <a:rPr lang="en-US" altLang="en-US" sz="2400" b="1" dirty="0" err="1">
                <a:solidFill>
                  <a:schemeClr val="tx1">
                    <a:lumMod val="85000"/>
                    <a:lumOff val="15000"/>
                  </a:schemeClr>
                </a:solidFill>
                <a:latin typeface="Tahoma" pitchFamily="34" charset="0"/>
                <a:ea typeface="Tahoma" pitchFamily="34" charset="0"/>
                <a:cs typeface="Tahoma" pitchFamily="34" charset="0"/>
              </a:rPr>
              <a:t>giấy</a:t>
            </a:r>
            <a:r>
              <a:rPr lang="en-US" altLang="en-US" sz="2400" b="1" dirty="0">
                <a:solidFill>
                  <a:schemeClr val="tx1">
                    <a:lumMod val="85000"/>
                    <a:lumOff val="15000"/>
                  </a:schemeClr>
                </a:solidFill>
                <a:latin typeface="Tahoma" pitchFamily="34" charset="0"/>
                <a:ea typeface="Tahoma" pitchFamily="34" charset="0"/>
                <a:cs typeface="Tahoma" pitchFamily="34" charset="0"/>
              </a:rPr>
              <a:t> </a:t>
            </a:r>
            <a:r>
              <a:rPr lang="en-US" altLang="en-US" sz="2400" b="1" dirty="0" err="1">
                <a:solidFill>
                  <a:schemeClr val="tx1">
                    <a:lumMod val="85000"/>
                    <a:lumOff val="15000"/>
                  </a:schemeClr>
                </a:solidFill>
                <a:latin typeface="Tahoma" pitchFamily="34" charset="0"/>
                <a:ea typeface="Tahoma" pitchFamily="34" charset="0"/>
                <a:cs typeface="Tahoma" pitchFamily="34" charset="0"/>
              </a:rPr>
              <a:t>vụn</a:t>
            </a:r>
            <a:r>
              <a:rPr lang="en-US" altLang="en-US" sz="2400" b="1" dirty="0">
                <a:solidFill>
                  <a:schemeClr val="tx1">
                    <a:lumMod val="85000"/>
                    <a:lumOff val="15000"/>
                  </a:schemeClr>
                </a:solidFill>
                <a:latin typeface="Tahoma" pitchFamily="34" charset="0"/>
                <a:ea typeface="Tahoma" pitchFamily="34" charset="0"/>
                <a:cs typeface="Tahoma" pitchFamily="34" charset="0"/>
              </a:rPr>
              <a:t>: </a:t>
            </a:r>
          </a:p>
          <a:p>
            <a:pPr algn="ctr" eaLnBrk="1" hangingPunct="1">
              <a:lnSpc>
                <a:spcPct val="150000"/>
              </a:lnSpc>
            </a:pPr>
            <a:r>
              <a:rPr lang="en-US" altLang="en-US" sz="2400" b="1" dirty="0">
                <a:solidFill>
                  <a:schemeClr val="tx1">
                    <a:lumMod val="85000"/>
                    <a:lumOff val="15000"/>
                  </a:schemeClr>
                </a:solidFill>
                <a:latin typeface="Tahoma" pitchFamily="34" charset="0"/>
                <a:ea typeface="Tahoma" pitchFamily="34" charset="0"/>
                <a:cs typeface="Tahoma" pitchFamily="34" charset="0"/>
              </a:rPr>
              <a:t>1 300 + 2 700 = 4 000(kg) = 4 </a:t>
            </a:r>
            <a:r>
              <a:rPr lang="en-US" altLang="en-US" sz="2400" b="1" dirty="0" err="1">
                <a:solidFill>
                  <a:schemeClr val="tx1">
                    <a:lumMod val="85000"/>
                    <a:lumOff val="15000"/>
                  </a:schemeClr>
                </a:solidFill>
                <a:latin typeface="Tahoma" pitchFamily="34" charset="0"/>
                <a:ea typeface="Tahoma" pitchFamily="34" charset="0"/>
                <a:cs typeface="Tahoma" pitchFamily="34" charset="0"/>
              </a:rPr>
              <a:t>tấn</a:t>
            </a:r>
            <a:r>
              <a:rPr lang="en-US" altLang="en-US" sz="2400" dirty="0">
                <a:solidFill>
                  <a:schemeClr val="tx1">
                    <a:lumMod val="85000"/>
                    <a:lumOff val="15000"/>
                  </a:schemeClr>
                </a:solidFill>
                <a:latin typeface="Tahoma" pitchFamily="34" charset="0"/>
                <a:ea typeface="Tahoma" pitchFamily="34" charset="0"/>
                <a:cs typeface="Tahoma" pitchFamily="34" charset="0"/>
              </a:rPr>
              <a:t>  </a:t>
            </a:r>
            <a:r>
              <a:rPr lang="en-US" altLang="en-US" sz="2400" dirty="0" smtClean="0">
                <a:solidFill>
                  <a:schemeClr val="tx1">
                    <a:lumMod val="85000"/>
                    <a:lumOff val="15000"/>
                  </a:schemeClr>
                </a:solidFill>
                <a:latin typeface="Tahoma" pitchFamily="34" charset="0"/>
                <a:ea typeface="Tahoma" pitchFamily="34" charset="0"/>
                <a:cs typeface="Tahoma" pitchFamily="34" charset="0"/>
              </a:rPr>
              <a:t> </a:t>
            </a:r>
          </a:p>
          <a:p>
            <a:pPr algn="ctr" eaLnBrk="1" hangingPunct="1">
              <a:lnSpc>
                <a:spcPct val="150000"/>
              </a:lnSpc>
            </a:pPr>
            <a:r>
              <a:rPr lang="en-US" altLang="en-US" sz="2400" b="1" dirty="0" smtClean="0">
                <a:solidFill>
                  <a:schemeClr val="tx1">
                    <a:lumMod val="85000"/>
                    <a:lumOff val="15000"/>
                  </a:schemeClr>
                </a:solidFill>
                <a:latin typeface="Tahoma" pitchFamily="34" charset="0"/>
                <a:ea typeface="Tahoma" pitchFamily="34" charset="0"/>
                <a:cs typeface="Tahoma" pitchFamily="34" charset="0"/>
              </a:rPr>
              <a:t>4 </a:t>
            </a:r>
            <a:r>
              <a:rPr lang="en-US" altLang="en-US" sz="2400" b="1" dirty="0" err="1">
                <a:solidFill>
                  <a:schemeClr val="tx1">
                    <a:lumMod val="85000"/>
                    <a:lumOff val="15000"/>
                  </a:schemeClr>
                </a:solidFill>
                <a:latin typeface="Tahoma" pitchFamily="34" charset="0"/>
                <a:ea typeface="Tahoma" pitchFamily="34" charset="0"/>
                <a:cs typeface="Tahoma" pitchFamily="34" charset="0"/>
              </a:rPr>
              <a:t>tấn</a:t>
            </a:r>
            <a:r>
              <a:rPr lang="en-US" altLang="en-US" sz="2400" b="1" dirty="0">
                <a:solidFill>
                  <a:schemeClr val="tx1">
                    <a:lumMod val="85000"/>
                    <a:lumOff val="15000"/>
                  </a:schemeClr>
                </a:solidFill>
                <a:latin typeface="Tahoma" pitchFamily="34" charset="0"/>
                <a:ea typeface="Tahoma" pitchFamily="34" charset="0"/>
                <a:cs typeface="Tahoma" pitchFamily="34" charset="0"/>
              </a:rPr>
              <a:t> so </a:t>
            </a:r>
            <a:r>
              <a:rPr lang="en-US" altLang="en-US" sz="2400" b="1" dirty="0" err="1">
                <a:solidFill>
                  <a:schemeClr val="tx1">
                    <a:lumMod val="85000"/>
                    <a:lumOff val="15000"/>
                  </a:schemeClr>
                </a:solidFill>
                <a:latin typeface="Tahoma" pitchFamily="34" charset="0"/>
                <a:ea typeface="Tahoma" pitchFamily="34" charset="0"/>
                <a:cs typeface="Tahoma" pitchFamily="34" charset="0"/>
              </a:rPr>
              <a:t>với</a:t>
            </a:r>
            <a:r>
              <a:rPr lang="en-US" altLang="en-US" sz="2400" b="1" dirty="0">
                <a:solidFill>
                  <a:schemeClr val="tx1">
                    <a:lumMod val="85000"/>
                    <a:lumOff val="15000"/>
                  </a:schemeClr>
                </a:solidFill>
                <a:latin typeface="Tahoma" pitchFamily="34" charset="0"/>
                <a:ea typeface="Tahoma" pitchFamily="34" charset="0"/>
                <a:cs typeface="Tahoma" pitchFamily="34" charset="0"/>
              </a:rPr>
              <a:t> 2 </a:t>
            </a:r>
            <a:r>
              <a:rPr lang="en-US" altLang="en-US" sz="2400" b="1" dirty="0" err="1">
                <a:solidFill>
                  <a:schemeClr val="tx1">
                    <a:lumMod val="85000"/>
                    <a:lumOff val="15000"/>
                  </a:schemeClr>
                </a:solidFill>
                <a:latin typeface="Tahoma" pitchFamily="34" charset="0"/>
                <a:ea typeface="Tahoma" pitchFamily="34" charset="0"/>
                <a:cs typeface="Tahoma" pitchFamily="34" charset="0"/>
              </a:rPr>
              <a:t>tấn</a:t>
            </a:r>
            <a:r>
              <a:rPr lang="en-US" altLang="en-US" sz="2400" b="1" dirty="0">
                <a:solidFill>
                  <a:schemeClr val="tx1">
                    <a:lumMod val="85000"/>
                    <a:lumOff val="15000"/>
                  </a:schemeClr>
                </a:solidFill>
                <a:latin typeface="Tahoma" pitchFamily="34" charset="0"/>
                <a:ea typeface="Tahoma" pitchFamily="34" charset="0"/>
                <a:cs typeface="Tahoma" pitchFamily="34" charset="0"/>
              </a:rPr>
              <a:t> </a:t>
            </a:r>
            <a:r>
              <a:rPr lang="en-US" altLang="en-US" sz="2400" b="1" dirty="0" err="1">
                <a:solidFill>
                  <a:schemeClr val="tx1">
                    <a:lumMod val="85000"/>
                    <a:lumOff val="15000"/>
                  </a:schemeClr>
                </a:solidFill>
                <a:latin typeface="Tahoma" pitchFamily="34" charset="0"/>
                <a:ea typeface="Tahoma" pitchFamily="34" charset="0"/>
                <a:cs typeface="Tahoma" pitchFamily="34" charset="0"/>
              </a:rPr>
              <a:t>gấp</a:t>
            </a:r>
            <a:r>
              <a:rPr lang="en-US" altLang="en-US" sz="2400" b="1" dirty="0">
                <a:solidFill>
                  <a:schemeClr val="tx1">
                    <a:lumMod val="85000"/>
                    <a:lumOff val="15000"/>
                  </a:schemeClr>
                </a:solidFill>
                <a:latin typeface="Tahoma" pitchFamily="34" charset="0"/>
                <a:ea typeface="Tahoma" pitchFamily="34" charset="0"/>
                <a:cs typeface="Tahoma" pitchFamily="34" charset="0"/>
              </a:rPr>
              <a:t> </a:t>
            </a:r>
            <a:r>
              <a:rPr lang="en-US" altLang="en-US" sz="2400" b="1" dirty="0" err="1">
                <a:solidFill>
                  <a:schemeClr val="tx1">
                    <a:lumMod val="85000"/>
                    <a:lumOff val="15000"/>
                  </a:schemeClr>
                </a:solidFill>
                <a:latin typeface="Tahoma" pitchFamily="34" charset="0"/>
                <a:ea typeface="Tahoma" pitchFamily="34" charset="0"/>
                <a:cs typeface="Tahoma" pitchFamily="34" charset="0"/>
              </a:rPr>
              <a:t>số</a:t>
            </a:r>
            <a:r>
              <a:rPr lang="en-US" altLang="en-US" sz="2400" b="1" dirty="0">
                <a:solidFill>
                  <a:schemeClr val="tx1">
                    <a:lumMod val="85000"/>
                    <a:lumOff val="15000"/>
                  </a:schemeClr>
                </a:solidFill>
                <a:latin typeface="Tahoma" pitchFamily="34" charset="0"/>
                <a:ea typeface="Tahoma" pitchFamily="34" charset="0"/>
                <a:cs typeface="Tahoma" pitchFamily="34" charset="0"/>
              </a:rPr>
              <a:t> </a:t>
            </a:r>
            <a:r>
              <a:rPr lang="en-US" altLang="en-US" sz="2400" b="1" dirty="0" err="1" smtClean="0">
                <a:solidFill>
                  <a:schemeClr val="tx1">
                    <a:lumMod val="85000"/>
                    <a:lumOff val="15000"/>
                  </a:schemeClr>
                </a:solidFill>
                <a:latin typeface="Tahoma" pitchFamily="34" charset="0"/>
                <a:ea typeface="Tahoma" pitchFamily="34" charset="0"/>
                <a:cs typeface="Tahoma" pitchFamily="34" charset="0"/>
              </a:rPr>
              <a:t>lần</a:t>
            </a:r>
            <a:r>
              <a:rPr lang="en-US" altLang="en-US" sz="2400" b="1" dirty="0" smtClean="0">
                <a:solidFill>
                  <a:schemeClr val="tx1">
                    <a:lumMod val="85000"/>
                    <a:lumOff val="15000"/>
                  </a:schemeClr>
                </a:solidFill>
                <a:latin typeface="Tahoma" pitchFamily="34" charset="0"/>
                <a:ea typeface="Tahoma" pitchFamily="34" charset="0"/>
                <a:cs typeface="Tahoma" pitchFamily="34" charset="0"/>
              </a:rPr>
              <a:t>: </a:t>
            </a:r>
            <a:endParaRPr lang="en-US" altLang="en-US" sz="2400" b="1" dirty="0">
              <a:solidFill>
                <a:schemeClr val="tx1">
                  <a:lumMod val="85000"/>
                  <a:lumOff val="15000"/>
                </a:schemeClr>
              </a:solidFill>
              <a:latin typeface="Tahoma" pitchFamily="34" charset="0"/>
              <a:ea typeface="Tahoma" pitchFamily="34" charset="0"/>
              <a:cs typeface="Tahoma" pitchFamily="34" charset="0"/>
            </a:endParaRPr>
          </a:p>
          <a:p>
            <a:pPr algn="ctr" eaLnBrk="1" hangingPunct="1">
              <a:lnSpc>
                <a:spcPct val="150000"/>
              </a:lnSpc>
            </a:pPr>
            <a:r>
              <a:rPr lang="en-US" altLang="en-US" sz="2400" b="1" dirty="0">
                <a:solidFill>
                  <a:schemeClr val="tx1">
                    <a:lumMod val="85000"/>
                    <a:lumOff val="15000"/>
                  </a:schemeClr>
                </a:solidFill>
                <a:latin typeface="Tahoma" pitchFamily="34" charset="0"/>
                <a:ea typeface="Tahoma" pitchFamily="34" charset="0"/>
                <a:cs typeface="Tahoma" pitchFamily="34" charset="0"/>
              </a:rPr>
              <a:t>4 : 2 = 2 </a:t>
            </a:r>
            <a:r>
              <a:rPr lang="en-US" altLang="en-US" sz="2400" b="1" dirty="0" smtClean="0">
                <a:solidFill>
                  <a:schemeClr val="tx1">
                    <a:lumMod val="85000"/>
                    <a:lumOff val="15000"/>
                  </a:schemeClr>
                </a:solidFill>
                <a:latin typeface="Tahoma" pitchFamily="34" charset="0"/>
                <a:ea typeface="Tahoma" pitchFamily="34" charset="0"/>
                <a:cs typeface="Tahoma" pitchFamily="34" charset="0"/>
              </a:rPr>
              <a:t>(</a:t>
            </a:r>
            <a:r>
              <a:rPr lang="en-US" altLang="en-US" sz="2400" b="1" dirty="0" err="1" smtClean="0">
                <a:solidFill>
                  <a:schemeClr val="tx1">
                    <a:lumMod val="85000"/>
                    <a:lumOff val="15000"/>
                  </a:schemeClr>
                </a:solidFill>
                <a:latin typeface="Tahoma" pitchFamily="34" charset="0"/>
                <a:ea typeface="Tahoma" pitchFamily="34" charset="0"/>
                <a:cs typeface="Tahoma" pitchFamily="34" charset="0"/>
              </a:rPr>
              <a:t>lần</a:t>
            </a:r>
            <a:r>
              <a:rPr lang="en-US" altLang="en-US" sz="2400" b="1" dirty="0" smtClean="0">
                <a:solidFill>
                  <a:schemeClr val="tx1">
                    <a:lumMod val="85000"/>
                    <a:lumOff val="15000"/>
                  </a:schemeClr>
                </a:solidFill>
                <a:latin typeface="Tahoma" pitchFamily="34" charset="0"/>
                <a:ea typeface="Tahoma" pitchFamily="34" charset="0"/>
                <a:cs typeface="Tahoma" pitchFamily="34" charset="0"/>
              </a:rPr>
              <a:t>) </a:t>
            </a:r>
          </a:p>
          <a:p>
            <a:pPr algn="ctr" eaLnBrk="1" hangingPunct="1">
              <a:lnSpc>
                <a:spcPct val="150000"/>
              </a:lnSpc>
            </a:pPr>
            <a:r>
              <a:rPr lang="en-US" altLang="en-US" sz="2400" b="1" dirty="0" smtClean="0">
                <a:solidFill>
                  <a:schemeClr val="tx1">
                    <a:lumMod val="85000"/>
                    <a:lumOff val="15000"/>
                  </a:schemeClr>
                </a:solidFill>
                <a:latin typeface="Tahoma" pitchFamily="34" charset="0"/>
                <a:ea typeface="Tahoma" pitchFamily="34" charset="0"/>
                <a:cs typeface="Tahoma" pitchFamily="34" charset="0"/>
              </a:rPr>
              <a:t>4 </a:t>
            </a:r>
            <a:r>
              <a:rPr lang="en-US" altLang="en-US" sz="2400" b="1" dirty="0" err="1">
                <a:solidFill>
                  <a:schemeClr val="tx1">
                    <a:lumMod val="85000"/>
                    <a:lumOff val="15000"/>
                  </a:schemeClr>
                </a:solidFill>
                <a:latin typeface="Tahoma" pitchFamily="34" charset="0"/>
                <a:ea typeface="Tahoma" pitchFamily="34" charset="0"/>
                <a:cs typeface="Tahoma" pitchFamily="34" charset="0"/>
              </a:rPr>
              <a:t>tấn</a:t>
            </a:r>
            <a:r>
              <a:rPr lang="en-US" altLang="en-US" sz="2400" b="1" dirty="0">
                <a:solidFill>
                  <a:schemeClr val="tx1">
                    <a:lumMod val="85000"/>
                    <a:lumOff val="15000"/>
                  </a:schemeClr>
                </a:solidFill>
                <a:latin typeface="Tahoma" pitchFamily="34" charset="0"/>
                <a:ea typeface="Tahoma" pitchFamily="34" charset="0"/>
                <a:cs typeface="Tahoma" pitchFamily="34" charset="0"/>
              </a:rPr>
              <a:t> </a:t>
            </a:r>
            <a:r>
              <a:rPr lang="en-US" altLang="en-US" sz="2400" b="1" dirty="0" err="1">
                <a:solidFill>
                  <a:schemeClr val="tx1">
                    <a:lumMod val="85000"/>
                    <a:lumOff val="15000"/>
                  </a:schemeClr>
                </a:solidFill>
                <a:latin typeface="Tahoma" pitchFamily="34" charset="0"/>
                <a:ea typeface="Tahoma" pitchFamily="34" charset="0"/>
                <a:cs typeface="Tahoma" pitchFamily="34" charset="0"/>
              </a:rPr>
              <a:t>sản</a:t>
            </a:r>
            <a:r>
              <a:rPr lang="en-US" altLang="en-US" sz="2400" b="1" dirty="0">
                <a:solidFill>
                  <a:schemeClr val="tx1">
                    <a:lumMod val="85000"/>
                    <a:lumOff val="15000"/>
                  </a:schemeClr>
                </a:solidFill>
                <a:latin typeface="Tahoma" pitchFamily="34" charset="0"/>
                <a:ea typeface="Tahoma" pitchFamily="34" charset="0"/>
                <a:cs typeface="Tahoma" pitchFamily="34" charset="0"/>
              </a:rPr>
              <a:t> </a:t>
            </a:r>
            <a:r>
              <a:rPr lang="en-US" altLang="en-US" sz="2400" b="1" dirty="0" err="1">
                <a:solidFill>
                  <a:schemeClr val="tx1">
                    <a:lumMod val="85000"/>
                    <a:lumOff val="15000"/>
                  </a:schemeClr>
                </a:solidFill>
                <a:latin typeface="Tahoma" pitchFamily="34" charset="0"/>
                <a:ea typeface="Tahoma" pitchFamily="34" charset="0"/>
                <a:cs typeface="Tahoma" pitchFamily="34" charset="0"/>
              </a:rPr>
              <a:t>xuất</a:t>
            </a:r>
            <a:r>
              <a:rPr lang="en-US" altLang="en-US" sz="2400" b="1" dirty="0">
                <a:solidFill>
                  <a:schemeClr val="tx1">
                    <a:lumMod val="85000"/>
                    <a:lumOff val="15000"/>
                  </a:schemeClr>
                </a:solidFill>
                <a:latin typeface="Tahoma" pitchFamily="34" charset="0"/>
                <a:ea typeface="Tahoma" pitchFamily="34" charset="0"/>
                <a:cs typeface="Tahoma" pitchFamily="34" charset="0"/>
              </a:rPr>
              <a:t> </a:t>
            </a:r>
            <a:r>
              <a:rPr lang="en-US" altLang="en-US" sz="2400" b="1" dirty="0" err="1">
                <a:solidFill>
                  <a:schemeClr val="tx1">
                    <a:lumMod val="85000"/>
                    <a:lumOff val="15000"/>
                  </a:schemeClr>
                </a:solidFill>
                <a:latin typeface="Tahoma" pitchFamily="34" charset="0"/>
                <a:ea typeface="Tahoma" pitchFamily="34" charset="0"/>
                <a:cs typeface="Tahoma" pitchFamily="34" charset="0"/>
              </a:rPr>
              <a:t>được</a:t>
            </a:r>
            <a:r>
              <a:rPr lang="en-US" altLang="en-US" sz="2400" b="1" dirty="0">
                <a:solidFill>
                  <a:schemeClr val="tx1">
                    <a:lumMod val="85000"/>
                    <a:lumOff val="15000"/>
                  </a:schemeClr>
                </a:solidFill>
                <a:latin typeface="Tahoma" pitchFamily="34" charset="0"/>
                <a:ea typeface="Tahoma" pitchFamily="34" charset="0"/>
                <a:cs typeface="Tahoma" pitchFamily="34" charset="0"/>
              </a:rPr>
              <a:t> </a:t>
            </a:r>
            <a:r>
              <a:rPr lang="en-US" altLang="en-US" sz="2400" b="1" dirty="0" err="1">
                <a:solidFill>
                  <a:schemeClr val="tx1">
                    <a:lumMod val="85000"/>
                    <a:lumOff val="15000"/>
                  </a:schemeClr>
                </a:solidFill>
                <a:latin typeface="Tahoma" pitchFamily="34" charset="0"/>
                <a:ea typeface="Tahoma" pitchFamily="34" charset="0"/>
                <a:cs typeface="Tahoma" pitchFamily="34" charset="0"/>
              </a:rPr>
              <a:t>số</a:t>
            </a:r>
            <a:r>
              <a:rPr lang="en-US" altLang="en-US" sz="2400" b="1" dirty="0">
                <a:solidFill>
                  <a:schemeClr val="tx1">
                    <a:lumMod val="85000"/>
                    <a:lumOff val="15000"/>
                  </a:schemeClr>
                </a:solidFill>
                <a:latin typeface="Tahoma" pitchFamily="34" charset="0"/>
                <a:ea typeface="Tahoma" pitchFamily="34" charset="0"/>
                <a:cs typeface="Tahoma" pitchFamily="34" charset="0"/>
              </a:rPr>
              <a:t> </a:t>
            </a:r>
            <a:r>
              <a:rPr lang="en-US" altLang="en-US" sz="2400" b="1" dirty="0" err="1">
                <a:solidFill>
                  <a:schemeClr val="tx1">
                    <a:lumMod val="85000"/>
                    <a:lumOff val="15000"/>
                  </a:schemeClr>
                </a:solidFill>
                <a:latin typeface="Tahoma" pitchFamily="34" charset="0"/>
                <a:ea typeface="Tahoma" pitchFamily="34" charset="0"/>
                <a:cs typeface="Tahoma" pitchFamily="34" charset="0"/>
              </a:rPr>
              <a:t>cuốn</a:t>
            </a:r>
            <a:r>
              <a:rPr lang="en-US" altLang="en-US" sz="2400" b="1" dirty="0">
                <a:solidFill>
                  <a:schemeClr val="tx1">
                    <a:lumMod val="85000"/>
                    <a:lumOff val="15000"/>
                  </a:schemeClr>
                </a:solidFill>
                <a:latin typeface="Tahoma" pitchFamily="34" charset="0"/>
                <a:ea typeface="Tahoma" pitchFamily="34" charset="0"/>
                <a:cs typeface="Tahoma" pitchFamily="34" charset="0"/>
              </a:rPr>
              <a:t> </a:t>
            </a:r>
            <a:r>
              <a:rPr lang="en-US" altLang="en-US" sz="2400" b="1" dirty="0" err="1" smtClean="0">
                <a:solidFill>
                  <a:schemeClr val="tx1">
                    <a:lumMod val="85000"/>
                    <a:lumOff val="15000"/>
                  </a:schemeClr>
                </a:solidFill>
                <a:latin typeface="Tahoma" pitchFamily="34" charset="0"/>
                <a:ea typeface="Tahoma" pitchFamily="34" charset="0"/>
                <a:cs typeface="Tahoma" pitchFamily="34" charset="0"/>
              </a:rPr>
              <a:t>vở</a:t>
            </a:r>
            <a:r>
              <a:rPr lang="en-US" altLang="en-US" sz="2400" b="1" dirty="0" smtClean="0">
                <a:solidFill>
                  <a:schemeClr val="tx1">
                    <a:lumMod val="85000"/>
                    <a:lumOff val="15000"/>
                  </a:schemeClr>
                </a:solidFill>
                <a:latin typeface="Tahoma" pitchFamily="34" charset="0"/>
                <a:ea typeface="Tahoma" pitchFamily="34" charset="0"/>
                <a:cs typeface="Tahoma" pitchFamily="34" charset="0"/>
              </a:rPr>
              <a:t>:</a:t>
            </a:r>
            <a:endParaRPr lang="en-US" altLang="en-US" sz="2400" b="1" dirty="0">
              <a:solidFill>
                <a:schemeClr val="tx1">
                  <a:lumMod val="85000"/>
                  <a:lumOff val="15000"/>
                </a:schemeClr>
              </a:solidFill>
              <a:latin typeface="Tahoma" pitchFamily="34" charset="0"/>
              <a:ea typeface="Tahoma" pitchFamily="34" charset="0"/>
              <a:cs typeface="Tahoma" pitchFamily="34" charset="0"/>
            </a:endParaRPr>
          </a:p>
          <a:p>
            <a:pPr algn="ctr" eaLnBrk="1" hangingPunct="1">
              <a:lnSpc>
                <a:spcPct val="150000"/>
              </a:lnSpc>
            </a:pPr>
            <a:r>
              <a:rPr lang="en-US" altLang="en-US" sz="2400" b="1" dirty="0">
                <a:solidFill>
                  <a:schemeClr val="tx1">
                    <a:lumMod val="85000"/>
                    <a:lumOff val="15000"/>
                  </a:schemeClr>
                </a:solidFill>
                <a:latin typeface="Tahoma" pitchFamily="34" charset="0"/>
                <a:ea typeface="Tahoma" pitchFamily="34" charset="0"/>
                <a:cs typeface="Tahoma" pitchFamily="34" charset="0"/>
              </a:rPr>
              <a:t> 50 000 x 2 = 100 000 </a:t>
            </a:r>
            <a:r>
              <a:rPr lang="en-US" altLang="en-US" sz="2400" b="1" dirty="0" smtClean="0">
                <a:solidFill>
                  <a:schemeClr val="tx1">
                    <a:lumMod val="85000"/>
                    <a:lumOff val="15000"/>
                  </a:schemeClr>
                </a:solidFill>
                <a:latin typeface="Tahoma" pitchFamily="34" charset="0"/>
                <a:ea typeface="Tahoma" pitchFamily="34" charset="0"/>
                <a:cs typeface="Tahoma" pitchFamily="34" charset="0"/>
              </a:rPr>
              <a:t>(</a:t>
            </a:r>
            <a:r>
              <a:rPr lang="en-US" altLang="en-US" sz="2400" b="1" dirty="0" err="1" smtClean="0">
                <a:solidFill>
                  <a:schemeClr val="tx1">
                    <a:lumMod val="85000"/>
                    <a:lumOff val="15000"/>
                  </a:schemeClr>
                </a:solidFill>
                <a:latin typeface="Tahoma" pitchFamily="34" charset="0"/>
                <a:ea typeface="Tahoma" pitchFamily="34" charset="0"/>
                <a:cs typeface="Tahoma" pitchFamily="34" charset="0"/>
              </a:rPr>
              <a:t>cuốn</a:t>
            </a:r>
            <a:r>
              <a:rPr lang="en-US" altLang="en-US" sz="2400" b="1" dirty="0" smtClean="0">
                <a:solidFill>
                  <a:schemeClr val="tx1">
                    <a:lumMod val="85000"/>
                    <a:lumOff val="15000"/>
                  </a:schemeClr>
                </a:solidFill>
                <a:latin typeface="Tahoma" pitchFamily="34" charset="0"/>
                <a:ea typeface="Tahoma" pitchFamily="34" charset="0"/>
                <a:cs typeface="Tahoma" pitchFamily="34" charset="0"/>
              </a:rPr>
              <a:t> </a:t>
            </a:r>
            <a:r>
              <a:rPr lang="en-US" altLang="en-US" sz="2400" b="1" dirty="0" err="1" smtClean="0">
                <a:solidFill>
                  <a:schemeClr val="tx1">
                    <a:lumMod val="85000"/>
                    <a:lumOff val="15000"/>
                  </a:schemeClr>
                </a:solidFill>
                <a:latin typeface="Tahoma" pitchFamily="34" charset="0"/>
                <a:ea typeface="Tahoma" pitchFamily="34" charset="0"/>
                <a:cs typeface="Tahoma" pitchFamily="34" charset="0"/>
              </a:rPr>
              <a:t>vở</a:t>
            </a:r>
            <a:r>
              <a:rPr lang="en-US" altLang="en-US" sz="2400" b="1" dirty="0" smtClean="0">
                <a:solidFill>
                  <a:schemeClr val="tx1">
                    <a:lumMod val="85000"/>
                    <a:lumOff val="15000"/>
                  </a:schemeClr>
                </a:solidFill>
                <a:latin typeface="Tahoma" pitchFamily="34" charset="0"/>
                <a:ea typeface="Tahoma" pitchFamily="34" charset="0"/>
                <a:cs typeface="Tahoma" pitchFamily="34" charset="0"/>
              </a:rPr>
              <a:t>)</a:t>
            </a:r>
          </a:p>
          <a:p>
            <a:pPr algn="ctr">
              <a:lnSpc>
                <a:spcPct val="150000"/>
              </a:lnSpc>
            </a:pPr>
            <a:r>
              <a:rPr lang="en-US" altLang="en-US" sz="2400" b="1" dirty="0" err="1">
                <a:solidFill>
                  <a:schemeClr val="tx1">
                    <a:lumMod val="85000"/>
                    <a:lumOff val="15000"/>
                  </a:schemeClr>
                </a:solidFill>
                <a:latin typeface="Tahoma" pitchFamily="34" charset="0"/>
                <a:ea typeface="Tahoma" pitchFamily="34" charset="0"/>
                <a:cs typeface="Tahoma" pitchFamily="34" charset="0"/>
              </a:rPr>
              <a:t>Đáp</a:t>
            </a:r>
            <a:r>
              <a:rPr lang="en-US" altLang="en-US" sz="2400" b="1" dirty="0">
                <a:solidFill>
                  <a:schemeClr val="tx1">
                    <a:lumMod val="85000"/>
                    <a:lumOff val="15000"/>
                  </a:schemeClr>
                </a:solidFill>
                <a:latin typeface="Tahoma" pitchFamily="34" charset="0"/>
                <a:ea typeface="Tahoma" pitchFamily="34" charset="0"/>
                <a:cs typeface="Tahoma" pitchFamily="34" charset="0"/>
              </a:rPr>
              <a:t> </a:t>
            </a:r>
            <a:r>
              <a:rPr lang="en-US" altLang="en-US" sz="2400" b="1" dirty="0" err="1">
                <a:solidFill>
                  <a:schemeClr val="tx1">
                    <a:lumMod val="85000"/>
                    <a:lumOff val="15000"/>
                  </a:schemeClr>
                </a:solidFill>
                <a:latin typeface="Tahoma" pitchFamily="34" charset="0"/>
                <a:ea typeface="Tahoma" pitchFamily="34" charset="0"/>
                <a:cs typeface="Tahoma" pitchFamily="34" charset="0"/>
              </a:rPr>
              <a:t>số</a:t>
            </a:r>
            <a:r>
              <a:rPr lang="en-US" altLang="en-US" sz="2400" b="1" dirty="0">
                <a:solidFill>
                  <a:schemeClr val="tx1">
                    <a:lumMod val="85000"/>
                    <a:lumOff val="15000"/>
                  </a:schemeClr>
                </a:solidFill>
                <a:latin typeface="Tahoma" pitchFamily="34" charset="0"/>
                <a:ea typeface="Tahoma" pitchFamily="34" charset="0"/>
                <a:cs typeface="Tahoma" pitchFamily="34" charset="0"/>
              </a:rPr>
              <a:t>: 100 000 </a:t>
            </a:r>
            <a:r>
              <a:rPr lang="en-US" altLang="en-US" sz="2400" b="1" dirty="0" err="1">
                <a:solidFill>
                  <a:schemeClr val="tx1">
                    <a:lumMod val="85000"/>
                    <a:lumOff val="15000"/>
                  </a:schemeClr>
                </a:solidFill>
                <a:latin typeface="Tahoma" pitchFamily="34" charset="0"/>
                <a:ea typeface="Tahoma" pitchFamily="34" charset="0"/>
                <a:cs typeface="Tahoma" pitchFamily="34" charset="0"/>
              </a:rPr>
              <a:t>cuốn</a:t>
            </a:r>
            <a:r>
              <a:rPr lang="en-US" altLang="en-US" sz="2400" b="1" dirty="0">
                <a:solidFill>
                  <a:schemeClr val="tx1">
                    <a:lumMod val="85000"/>
                    <a:lumOff val="15000"/>
                  </a:schemeClr>
                </a:solidFill>
                <a:latin typeface="Tahoma" pitchFamily="34" charset="0"/>
                <a:ea typeface="Tahoma" pitchFamily="34" charset="0"/>
                <a:cs typeface="Tahoma" pitchFamily="34" charset="0"/>
              </a:rPr>
              <a:t> </a:t>
            </a:r>
            <a:r>
              <a:rPr lang="en-US" altLang="en-US" sz="2400" b="1" dirty="0" err="1" smtClean="0">
                <a:solidFill>
                  <a:schemeClr val="tx1">
                    <a:lumMod val="85000"/>
                    <a:lumOff val="15000"/>
                  </a:schemeClr>
                </a:solidFill>
                <a:latin typeface="Tahoma" pitchFamily="34" charset="0"/>
                <a:ea typeface="Tahoma" pitchFamily="34" charset="0"/>
                <a:cs typeface="Tahoma" pitchFamily="34" charset="0"/>
              </a:rPr>
              <a:t>vở</a:t>
            </a:r>
            <a:endParaRPr lang="en-US" altLang="en-US" sz="2400" dirty="0">
              <a:solidFill>
                <a:schemeClr val="tx1">
                  <a:lumMod val="85000"/>
                  <a:lumOff val="15000"/>
                </a:schemeClr>
              </a:solidFill>
              <a:latin typeface="Tahoma" pitchFamily="34" charset="0"/>
              <a:ea typeface="Tahoma" pitchFamily="34" charset="0"/>
              <a:cs typeface="Tahoma"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7"/>
                                        </p:tgtEl>
                                        <p:attrNameLst>
                                          <p:attrName>style.visibility</p:attrName>
                                        </p:attrNameLst>
                                      </p:cBhvr>
                                      <p:to>
                                        <p:strVal val="visible"/>
                                      </p:to>
                                    </p:set>
                                    <p:animEffect transition="in" filter="barn(inVertical)">
                                      <p:cBhvr>
                                        <p:cTn id="7" dur="500"/>
                                        <p:tgtEl>
                                          <p:spTgt spid="77"/>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ntr" presetSubtype="0" fill="hold" grpId="0" nodeType="clickEffect">
                                  <p:stCondLst>
                                    <p:cond delay="0"/>
                                  </p:stCondLst>
                                  <p:iterate type="lt">
                                    <p:tmPct val="50000"/>
                                  </p:iterate>
                                  <p:childTnLst>
                                    <p:set>
                                      <p:cBhvr>
                                        <p:cTn id="11" dur="1" fill="hold">
                                          <p:stCondLst>
                                            <p:cond delay="0"/>
                                          </p:stCondLst>
                                        </p:cTn>
                                        <p:tgtEl>
                                          <p:spTgt spid="49"/>
                                        </p:tgtEl>
                                        <p:attrNameLst>
                                          <p:attrName>style.visibility</p:attrName>
                                        </p:attrNameLst>
                                      </p:cBhvr>
                                      <p:to>
                                        <p:strVal val="visible"/>
                                      </p:to>
                                    </p:set>
                                    <p:anim calcmode="discrete" valueType="clr">
                                      <p:cBhvr override="childStyle">
                                        <p:cTn id="12" dur="80"/>
                                        <p:tgtEl>
                                          <p:spTgt spid="49"/>
                                        </p:tgtEl>
                                        <p:attrNameLst>
                                          <p:attrName>style.color</p:attrName>
                                        </p:attrNameLst>
                                      </p:cBhvr>
                                      <p:tavLst>
                                        <p:tav tm="0">
                                          <p:val>
                                            <p:clrVal>
                                              <a:schemeClr val="accent2"/>
                                            </p:clrVal>
                                          </p:val>
                                        </p:tav>
                                        <p:tav tm="50000">
                                          <p:val>
                                            <p:clrVal>
                                              <a:schemeClr val="hlink"/>
                                            </p:clrVal>
                                          </p:val>
                                        </p:tav>
                                      </p:tavLst>
                                    </p:anim>
                                    <p:anim calcmode="discrete" valueType="clr">
                                      <p:cBhvr>
                                        <p:cTn id="13" dur="80"/>
                                        <p:tgtEl>
                                          <p:spTgt spid="49"/>
                                        </p:tgtEl>
                                        <p:attrNameLst>
                                          <p:attrName>fillcolor</p:attrName>
                                        </p:attrNameLst>
                                      </p:cBhvr>
                                      <p:tavLst>
                                        <p:tav tm="0">
                                          <p:val>
                                            <p:clrVal>
                                              <a:schemeClr val="accent2"/>
                                            </p:clrVal>
                                          </p:val>
                                        </p:tav>
                                        <p:tav tm="50000">
                                          <p:val>
                                            <p:clrVal>
                                              <a:schemeClr val="hlink"/>
                                            </p:clrVal>
                                          </p:val>
                                        </p:tav>
                                      </p:tavLst>
                                    </p:anim>
                                    <p:set>
                                      <p:cBhvr>
                                        <p:cTn id="14" dur="80"/>
                                        <p:tgtEl>
                                          <p:spTgt spid="49"/>
                                        </p:tgtEl>
                                        <p:attrNameLst>
                                          <p:attrName>fill.type</p:attrName>
                                        </p:attrNameLst>
                                      </p:cBhvr>
                                      <p:to>
                                        <p:strVal val="solid"/>
                                      </p:to>
                                    </p:set>
                                  </p:childTnLst>
                                </p:cTn>
                              </p:par>
                              <p:par>
                                <p:cTn id="15" presetID="16" presetClass="entr" presetSubtype="21" fill="hold" grpId="0" nodeType="withEffect">
                                  <p:stCondLst>
                                    <p:cond delay="0"/>
                                  </p:stCondLst>
                                  <p:childTnLst>
                                    <p:set>
                                      <p:cBhvr>
                                        <p:cTn id="16" dur="1" fill="hold">
                                          <p:stCondLst>
                                            <p:cond delay="0"/>
                                          </p:stCondLst>
                                        </p:cTn>
                                        <p:tgtEl>
                                          <p:spTgt spid="58"/>
                                        </p:tgtEl>
                                        <p:attrNameLst>
                                          <p:attrName>style.visibility</p:attrName>
                                        </p:attrNameLst>
                                      </p:cBhvr>
                                      <p:to>
                                        <p:strVal val="visible"/>
                                      </p:to>
                                    </p:set>
                                    <p:animEffect transition="in" filter="barn(inVertical)">
                                      <p:cBhvr>
                                        <p:cTn id="17" dur="500"/>
                                        <p:tgtEl>
                                          <p:spTgt spid="58"/>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8"/>
                                        </p:tgtEl>
                                        <p:attrNameLst>
                                          <p:attrName>style.visibility</p:attrName>
                                        </p:attrNameLst>
                                      </p:cBhvr>
                                      <p:to>
                                        <p:strVal val="visible"/>
                                      </p:to>
                                    </p:set>
                                    <p:animEffect transition="in" filter="barn(inVertical)">
                                      <p:cBhvr>
                                        <p:cTn id="22" dur="500"/>
                                        <p:tgtEl>
                                          <p:spTgt spid="48"/>
                                        </p:tgtEl>
                                      </p:cBhvr>
                                    </p:animEffect>
                                  </p:childTnLst>
                                </p:cTn>
                              </p:par>
                            </p:childTnLst>
                          </p:cTn>
                        </p:par>
                      </p:childTnLst>
                    </p:cTn>
                  </p:par>
                  <p:par>
                    <p:cTn id="23" fill="hold">
                      <p:stCondLst>
                        <p:cond delay="indefinite"/>
                      </p:stCondLst>
                      <p:childTnLst>
                        <p:par>
                          <p:cTn id="24" fill="hold">
                            <p:stCondLst>
                              <p:cond delay="0"/>
                            </p:stCondLst>
                            <p:childTnLst>
                              <p:par>
                                <p:cTn id="25" presetID="27" presetClass="entr" presetSubtype="0" fill="hold" grpId="0" nodeType="clickEffect">
                                  <p:stCondLst>
                                    <p:cond delay="0"/>
                                  </p:stCondLst>
                                  <p:iterate type="lt">
                                    <p:tmPct val="50000"/>
                                  </p:iterate>
                                  <p:childTnLst>
                                    <p:set>
                                      <p:cBhvr>
                                        <p:cTn id="26" dur="1" fill="hold">
                                          <p:stCondLst>
                                            <p:cond delay="0"/>
                                          </p:stCondLst>
                                        </p:cTn>
                                        <p:tgtEl>
                                          <p:spTgt spid="55"/>
                                        </p:tgtEl>
                                        <p:attrNameLst>
                                          <p:attrName>style.visibility</p:attrName>
                                        </p:attrNameLst>
                                      </p:cBhvr>
                                      <p:to>
                                        <p:strVal val="visible"/>
                                      </p:to>
                                    </p:set>
                                    <p:anim calcmode="discrete" valueType="clr">
                                      <p:cBhvr override="childStyle">
                                        <p:cTn id="27" dur="80"/>
                                        <p:tgtEl>
                                          <p:spTgt spid="55"/>
                                        </p:tgtEl>
                                        <p:attrNameLst>
                                          <p:attrName>style.color</p:attrName>
                                        </p:attrNameLst>
                                      </p:cBhvr>
                                      <p:tavLst>
                                        <p:tav tm="0">
                                          <p:val>
                                            <p:clrVal>
                                              <a:schemeClr val="accent2"/>
                                            </p:clrVal>
                                          </p:val>
                                        </p:tav>
                                        <p:tav tm="50000">
                                          <p:val>
                                            <p:clrVal>
                                              <a:schemeClr val="hlink"/>
                                            </p:clrVal>
                                          </p:val>
                                        </p:tav>
                                      </p:tavLst>
                                    </p:anim>
                                    <p:anim calcmode="discrete" valueType="clr">
                                      <p:cBhvr>
                                        <p:cTn id="28" dur="80"/>
                                        <p:tgtEl>
                                          <p:spTgt spid="55"/>
                                        </p:tgtEl>
                                        <p:attrNameLst>
                                          <p:attrName>fillcolor</p:attrName>
                                        </p:attrNameLst>
                                      </p:cBhvr>
                                      <p:tavLst>
                                        <p:tav tm="0">
                                          <p:val>
                                            <p:clrVal>
                                              <a:schemeClr val="accent2"/>
                                            </p:clrVal>
                                          </p:val>
                                        </p:tav>
                                        <p:tav tm="50000">
                                          <p:val>
                                            <p:clrVal>
                                              <a:schemeClr val="hlink"/>
                                            </p:clrVal>
                                          </p:val>
                                        </p:tav>
                                      </p:tavLst>
                                    </p:anim>
                                    <p:set>
                                      <p:cBhvr>
                                        <p:cTn id="29" dur="80"/>
                                        <p:tgtEl>
                                          <p:spTgt spid="55"/>
                                        </p:tgtEl>
                                        <p:attrNameLst>
                                          <p:attrName>fill.type</p:attrName>
                                        </p:attrNameLst>
                                      </p:cBhvr>
                                      <p:to>
                                        <p:strVal val="solid"/>
                                      </p:to>
                                    </p:set>
                                  </p:childTnLst>
                                </p:cTn>
                              </p:par>
                              <p:par>
                                <p:cTn id="30" presetID="2" presetClass="entr" presetSubtype="4" fill="hold" grpId="0" nodeType="withEffect">
                                  <p:stCondLst>
                                    <p:cond delay="0"/>
                                  </p:stCondLst>
                                  <p:childTnLst>
                                    <p:set>
                                      <p:cBhvr>
                                        <p:cTn id="31" dur="1" fill="hold">
                                          <p:stCondLst>
                                            <p:cond delay="0"/>
                                          </p:stCondLst>
                                        </p:cTn>
                                        <p:tgtEl>
                                          <p:spTgt spid="59"/>
                                        </p:tgtEl>
                                        <p:attrNameLst>
                                          <p:attrName>style.visibility</p:attrName>
                                        </p:attrNameLst>
                                      </p:cBhvr>
                                      <p:to>
                                        <p:strVal val="visible"/>
                                      </p:to>
                                    </p:set>
                                    <p:anim calcmode="lin" valueType="num">
                                      <p:cBhvr additive="base">
                                        <p:cTn id="32" dur="500" fill="hold"/>
                                        <p:tgtEl>
                                          <p:spTgt spid="59"/>
                                        </p:tgtEl>
                                        <p:attrNameLst>
                                          <p:attrName>ppt_x</p:attrName>
                                        </p:attrNameLst>
                                      </p:cBhvr>
                                      <p:tavLst>
                                        <p:tav tm="0">
                                          <p:val>
                                            <p:strVal val="#ppt_x"/>
                                          </p:val>
                                        </p:tav>
                                        <p:tav tm="100000">
                                          <p:val>
                                            <p:strVal val="#ppt_x"/>
                                          </p:val>
                                        </p:tav>
                                      </p:tavLst>
                                    </p:anim>
                                    <p:anim calcmode="lin" valueType="num">
                                      <p:cBhvr additive="base">
                                        <p:cTn id="33" dur="500" fill="hold"/>
                                        <p:tgtEl>
                                          <p:spTgt spid="59"/>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grpId="0" nodeType="clickEffect">
                                  <p:stCondLst>
                                    <p:cond delay="0"/>
                                  </p:stCondLst>
                                  <p:childTnLst>
                                    <p:set>
                                      <p:cBhvr>
                                        <p:cTn id="37" dur="1" fill="hold">
                                          <p:stCondLst>
                                            <p:cond delay="0"/>
                                          </p:stCondLst>
                                        </p:cTn>
                                        <p:tgtEl>
                                          <p:spTgt spid="53"/>
                                        </p:tgtEl>
                                        <p:attrNameLst>
                                          <p:attrName>style.visibility</p:attrName>
                                        </p:attrNameLst>
                                      </p:cBhvr>
                                      <p:to>
                                        <p:strVal val="visible"/>
                                      </p:to>
                                    </p:set>
                                    <p:animEffect transition="in" filter="barn(inVertical)">
                                      <p:cBhvr>
                                        <p:cTn id="38" dur="500"/>
                                        <p:tgtEl>
                                          <p:spTgt spid="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 grpId="0"/>
      <p:bldP spid="49" grpId="0"/>
      <p:bldP spid="55" grpId="0"/>
      <p:bldP spid="58" grpId="0" animBg="1"/>
      <p:bldP spid="48" grpId="0"/>
      <p:bldP spid="59" grpId="0" animBg="1"/>
      <p:bldP spid="5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 name="组合 39"/>
          <p:cNvGrpSpPr/>
          <p:nvPr/>
        </p:nvGrpSpPr>
        <p:grpSpPr>
          <a:xfrm>
            <a:off x="0" y="0"/>
            <a:ext cx="12192002" cy="6858000"/>
            <a:chOff x="-1" y="0"/>
            <a:chExt cx="12192002" cy="6858000"/>
          </a:xfrm>
        </p:grpSpPr>
        <p:pic>
          <p:nvPicPr>
            <p:cNvPr id="44" name="图片 4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sp>
          <p:nvSpPr>
            <p:cNvPr id="45" name="矩形 44"/>
            <p:cNvSpPr/>
            <p:nvPr/>
          </p:nvSpPr>
          <p:spPr>
            <a:xfrm flipV="1">
              <a:off x="-1" y="1754155"/>
              <a:ext cx="12192002" cy="4912876"/>
            </a:xfrm>
            <a:prstGeom prst="rect">
              <a:avLst/>
            </a:prstGeom>
            <a:solidFill>
              <a:srgbClr val="F1FD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cs typeface="Montserrat" panose="00000500000000000000" charset="0"/>
              </a:endParaRPr>
            </a:p>
          </p:txBody>
        </p:sp>
      </p:grpSp>
      <p:cxnSp>
        <p:nvCxnSpPr>
          <p:cNvPr id="24" name="直接连接符 23"/>
          <p:cNvCxnSpPr/>
          <p:nvPr/>
        </p:nvCxnSpPr>
        <p:spPr>
          <a:xfrm flipH="1">
            <a:off x="3118195" y="3343998"/>
            <a:ext cx="1" cy="256566"/>
          </a:xfrm>
          <a:prstGeom prst="line">
            <a:avLst/>
          </a:prstGeom>
          <a:ln w="19050">
            <a:noFill/>
          </a:ln>
        </p:spPr>
        <p:style>
          <a:lnRef idx="1">
            <a:schemeClr val="accent1"/>
          </a:lnRef>
          <a:fillRef idx="0">
            <a:schemeClr val="accent1"/>
          </a:fillRef>
          <a:effectRef idx="0">
            <a:schemeClr val="accent1"/>
          </a:effectRef>
          <a:fontRef idx="minor">
            <a:schemeClr val="tx1"/>
          </a:fontRef>
        </p:style>
      </p:cxnSp>
      <p:cxnSp>
        <p:nvCxnSpPr>
          <p:cNvPr id="25" name="直接连接符 24"/>
          <p:cNvCxnSpPr/>
          <p:nvPr/>
        </p:nvCxnSpPr>
        <p:spPr>
          <a:xfrm flipH="1">
            <a:off x="8559724" y="2745318"/>
            <a:ext cx="1" cy="256566"/>
          </a:xfrm>
          <a:prstGeom prst="line">
            <a:avLst/>
          </a:prstGeom>
          <a:ln w="19050">
            <a:noFill/>
          </a:ln>
        </p:spPr>
        <p:style>
          <a:lnRef idx="1">
            <a:schemeClr val="accent1"/>
          </a:lnRef>
          <a:fillRef idx="0">
            <a:schemeClr val="accent1"/>
          </a:fillRef>
          <a:effectRef idx="0">
            <a:schemeClr val="accent1"/>
          </a:effectRef>
          <a:fontRef idx="minor">
            <a:schemeClr val="tx1"/>
          </a:fontRef>
        </p:style>
      </p:cxnSp>
      <p:cxnSp>
        <p:nvCxnSpPr>
          <p:cNvPr id="26" name="直接连接符 25"/>
          <p:cNvCxnSpPr/>
          <p:nvPr/>
        </p:nvCxnSpPr>
        <p:spPr>
          <a:xfrm flipH="1">
            <a:off x="9584907" y="4043646"/>
            <a:ext cx="1" cy="75316"/>
          </a:xfrm>
          <a:prstGeom prst="line">
            <a:avLst/>
          </a:prstGeom>
          <a:ln w="19050">
            <a:noFill/>
          </a:ln>
        </p:spPr>
        <p:style>
          <a:lnRef idx="1">
            <a:schemeClr val="accent1"/>
          </a:lnRef>
          <a:fillRef idx="0">
            <a:schemeClr val="accent1"/>
          </a:fillRef>
          <a:effectRef idx="0">
            <a:schemeClr val="accent1"/>
          </a:effectRef>
          <a:fontRef idx="minor">
            <a:schemeClr val="tx1"/>
          </a:fontRef>
        </p:style>
      </p:cxnSp>
      <p:cxnSp>
        <p:nvCxnSpPr>
          <p:cNvPr id="27" name="直接连接符 26"/>
          <p:cNvCxnSpPr/>
          <p:nvPr/>
        </p:nvCxnSpPr>
        <p:spPr>
          <a:xfrm flipH="1">
            <a:off x="8559306" y="4043646"/>
            <a:ext cx="1" cy="75316"/>
          </a:xfrm>
          <a:prstGeom prst="line">
            <a:avLst/>
          </a:prstGeom>
          <a:ln w="19050">
            <a:noFill/>
          </a:ln>
        </p:spPr>
        <p:style>
          <a:lnRef idx="1">
            <a:schemeClr val="accent1"/>
          </a:lnRef>
          <a:fillRef idx="0">
            <a:schemeClr val="accent1"/>
          </a:fillRef>
          <a:effectRef idx="0">
            <a:schemeClr val="accent1"/>
          </a:effectRef>
          <a:fontRef idx="minor">
            <a:schemeClr val="tx1"/>
          </a:fontRef>
        </p:style>
      </p:cxnSp>
      <p:cxnSp>
        <p:nvCxnSpPr>
          <p:cNvPr id="28" name="直接连接符 27"/>
          <p:cNvCxnSpPr/>
          <p:nvPr/>
        </p:nvCxnSpPr>
        <p:spPr>
          <a:xfrm flipH="1">
            <a:off x="7536295" y="4043646"/>
            <a:ext cx="1" cy="75316"/>
          </a:xfrm>
          <a:prstGeom prst="line">
            <a:avLst/>
          </a:prstGeom>
          <a:ln w="19050">
            <a:noFill/>
          </a:ln>
        </p:spPr>
        <p:style>
          <a:lnRef idx="1">
            <a:schemeClr val="accent1"/>
          </a:lnRef>
          <a:fillRef idx="0">
            <a:schemeClr val="accent1"/>
          </a:fillRef>
          <a:effectRef idx="0">
            <a:schemeClr val="accent1"/>
          </a:effectRef>
          <a:fontRef idx="minor">
            <a:schemeClr val="tx1"/>
          </a:fontRef>
        </p:style>
      </p:cxnSp>
      <p:sp>
        <p:nvSpPr>
          <p:cNvPr id="77" name="TextBox 8"/>
          <p:cNvSpPr txBox="1">
            <a:spLocks noChangeArrowheads="1"/>
          </p:cNvSpPr>
          <p:nvPr/>
        </p:nvSpPr>
        <p:spPr bwMode="auto">
          <a:xfrm>
            <a:off x="1292773" y="92505"/>
            <a:ext cx="9506607" cy="18511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spAutoFit/>
          </a:bodyPr>
          <a:lstStyle/>
          <a:p>
            <a:pPr>
              <a:lnSpc>
                <a:spcPct val="150000"/>
              </a:lnSpc>
              <a:spcBef>
                <a:spcPct val="50000"/>
              </a:spcBef>
            </a:pPr>
            <a:r>
              <a:rPr lang="en-US" altLang="en-US" sz="2800" b="1" u="sng" dirty="0" err="1" smtClean="0">
                <a:solidFill>
                  <a:srgbClr val="FF3399"/>
                </a:solidFill>
                <a:latin typeface="Tahoma" pitchFamily="34" charset="0"/>
                <a:ea typeface="Tahoma" pitchFamily="34" charset="0"/>
                <a:cs typeface="Tahoma" pitchFamily="34" charset="0"/>
              </a:rPr>
              <a:t>Bài</a:t>
            </a:r>
            <a:r>
              <a:rPr lang="en-US" altLang="en-US" sz="2800" b="1" u="sng" dirty="0" smtClean="0">
                <a:solidFill>
                  <a:srgbClr val="FF3399"/>
                </a:solidFill>
                <a:latin typeface="Tahoma" pitchFamily="34" charset="0"/>
                <a:ea typeface="Tahoma" pitchFamily="34" charset="0"/>
                <a:cs typeface="Tahoma" pitchFamily="34" charset="0"/>
              </a:rPr>
              <a:t> </a:t>
            </a:r>
            <a:r>
              <a:rPr lang="en-US" altLang="en-US" sz="2800" b="1" u="sng" dirty="0">
                <a:solidFill>
                  <a:srgbClr val="FF3399"/>
                </a:solidFill>
                <a:latin typeface="Tahoma" pitchFamily="34" charset="0"/>
                <a:ea typeface="Tahoma" pitchFamily="34" charset="0"/>
                <a:cs typeface="Tahoma" pitchFamily="34" charset="0"/>
              </a:rPr>
              <a:t>2</a:t>
            </a:r>
            <a:r>
              <a:rPr lang="en-US" altLang="en-US" sz="2800" b="1" dirty="0">
                <a:solidFill>
                  <a:srgbClr val="FF3399"/>
                </a:solidFill>
                <a:latin typeface="Tahoma" pitchFamily="34" charset="0"/>
                <a:ea typeface="Tahoma" pitchFamily="34" charset="0"/>
                <a:cs typeface="Tahoma" pitchFamily="34" charset="0"/>
              </a:rPr>
              <a:t>:</a:t>
            </a:r>
            <a:r>
              <a:rPr lang="en-US" altLang="en-US" sz="2800" b="1" dirty="0">
                <a:solidFill>
                  <a:srgbClr val="0000FF"/>
                </a:solidFill>
                <a:latin typeface="Tahoma" pitchFamily="34" charset="0"/>
                <a:ea typeface="Tahoma" pitchFamily="34" charset="0"/>
                <a:cs typeface="Tahoma" pitchFamily="34" charset="0"/>
              </a:rPr>
              <a:t> </a:t>
            </a:r>
            <a:r>
              <a:rPr lang="en-US" altLang="en-US" sz="2800" b="1" dirty="0" err="1">
                <a:solidFill>
                  <a:srgbClr val="4D9989"/>
                </a:solidFill>
                <a:latin typeface="Tahoma" pitchFamily="34" charset="0"/>
                <a:ea typeface="Tahoma" pitchFamily="34" charset="0"/>
                <a:cs typeface="Tahoma" pitchFamily="34" charset="0"/>
              </a:rPr>
              <a:t>Một</a:t>
            </a:r>
            <a:r>
              <a:rPr lang="en-US" altLang="en-US" sz="2800" b="1" dirty="0">
                <a:solidFill>
                  <a:srgbClr val="4D9989"/>
                </a:solidFill>
                <a:latin typeface="Tahoma" pitchFamily="34" charset="0"/>
                <a:ea typeface="Tahoma" pitchFamily="34" charset="0"/>
                <a:cs typeface="Tahoma" pitchFamily="34" charset="0"/>
              </a:rPr>
              <a:t> con </a:t>
            </a:r>
            <a:r>
              <a:rPr lang="en-US" altLang="en-US" sz="2800" b="1" dirty="0" err="1">
                <a:solidFill>
                  <a:srgbClr val="4D9989"/>
                </a:solidFill>
                <a:latin typeface="Tahoma" pitchFamily="34" charset="0"/>
                <a:ea typeface="Tahoma" pitchFamily="34" charset="0"/>
                <a:cs typeface="Tahoma" pitchFamily="34" charset="0"/>
              </a:rPr>
              <a:t>chim</a:t>
            </a:r>
            <a:r>
              <a:rPr lang="en-US" altLang="en-US" sz="2800" b="1" dirty="0">
                <a:solidFill>
                  <a:srgbClr val="4D9989"/>
                </a:solidFill>
                <a:latin typeface="Tahoma" pitchFamily="34" charset="0"/>
                <a:ea typeface="Tahoma" pitchFamily="34" charset="0"/>
                <a:cs typeface="Tahoma" pitchFamily="34" charset="0"/>
              </a:rPr>
              <a:t> </a:t>
            </a:r>
            <a:r>
              <a:rPr lang="en-US" altLang="en-US" sz="2800" b="1" dirty="0" err="1">
                <a:solidFill>
                  <a:srgbClr val="4D9989"/>
                </a:solidFill>
                <a:latin typeface="Tahoma" pitchFamily="34" charset="0"/>
                <a:ea typeface="Tahoma" pitchFamily="34" charset="0"/>
                <a:cs typeface="Tahoma" pitchFamily="34" charset="0"/>
              </a:rPr>
              <a:t>sâu</a:t>
            </a:r>
            <a:r>
              <a:rPr lang="en-US" altLang="en-US" sz="2800" b="1" dirty="0">
                <a:solidFill>
                  <a:srgbClr val="4D9989"/>
                </a:solidFill>
                <a:latin typeface="Tahoma" pitchFamily="34" charset="0"/>
                <a:ea typeface="Tahoma" pitchFamily="34" charset="0"/>
                <a:cs typeface="Tahoma" pitchFamily="34" charset="0"/>
              </a:rPr>
              <a:t> </a:t>
            </a:r>
            <a:r>
              <a:rPr lang="en-US" altLang="en-US" sz="2800" b="1" dirty="0" err="1">
                <a:solidFill>
                  <a:srgbClr val="4D9989"/>
                </a:solidFill>
                <a:latin typeface="Tahoma" pitchFamily="34" charset="0"/>
                <a:ea typeface="Tahoma" pitchFamily="34" charset="0"/>
                <a:cs typeface="Tahoma" pitchFamily="34" charset="0"/>
              </a:rPr>
              <a:t>cân</a:t>
            </a:r>
            <a:r>
              <a:rPr lang="en-US" altLang="en-US" sz="2800" b="1" dirty="0">
                <a:solidFill>
                  <a:srgbClr val="4D9989"/>
                </a:solidFill>
                <a:latin typeface="Tahoma" pitchFamily="34" charset="0"/>
                <a:ea typeface="Tahoma" pitchFamily="34" charset="0"/>
                <a:cs typeface="Tahoma" pitchFamily="34" charset="0"/>
              </a:rPr>
              <a:t> </a:t>
            </a:r>
            <a:r>
              <a:rPr lang="en-US" altLang="en-US" sz="2800" b="1" dirty="0" err="1">
                <a:solidFill>
                  <a:srgbClr val="4D9989"/>
                </a:solidFill>
                <a:latin typeface="Tahoma" pitchFamily="34" charset="0"/>
                <a:ea typeface="Tahoma" pitchFamily="34" charset="0"/>
                <a:cs typeface="Tahoma" pitchFamily="34" charset="0"/>
              </a:rPr>
              <a:t>nặng</a:t>
            </a:r>
            <a:r>
              <a:rPr lang="en-US" altLang="en-US" sz="2800" b="1" dirty="0">
                <a:solidFill>
                  <a:srgbClr val="4D9989"/>
                </a:solidFill>
                <a:latin typeface="Tahoma" pitchFamily="34" charset="0"/>
                <a:ea typeface="Tahoma" pitchFamily="34" charset="0"/>
                <a:cs typeface="Tahoma" pitchFamily="34" charset="0"/>
              </a:rPr>
              <a:t> </a:t>
            </a:r>
            <a:r>
              <a:rPr lang="en-US" altLang="en-US" sz="2800" b="1" dirty="0" smtClean="0">
                <a:solidFill>
                  <a:srgbClr val="4D9989"/>
                </a:solidFill>
                <a:latin typeface="Tahoma" pitchFamily="34" charset="0"/>
                <a:ea typeface="Tahoma" pitchFamily="34" charset="0"/>
                <a:cs typeface="Tahoma" pitchFamily="34" charset="0"/>
              </a:rPr>
              <a:t>60g</a:t>
            </a:r>
            <a:r>
              <a:rPr lang="en-US" altLang="en-US" sz="2800" b="1" dirty="0">
                <a:solidFill>
                  <a:srgbClr val="4D9989"/>
                </a:solidFill>
                <a:latin typeface="Tahoma" pitchFamily="34" charset="0"/>
                <a:ea typeface="Tahoma" pitchFamily="34" charset="0"/>
                <a:cs typeface="Tahoma" pitchFamily="34" charset="0"/>
              </a:rPr>
              <a:t>. </a:t>
            </a:r>
            <a:r>
              <a:rPr lang="en-US" altLang="en-US" sz="2800" b="1" dirty="0" err="1" smtClean="0">
                <a:solidFill>
                  <a:srgbClr val="4D9989"/>
                </a:solidFill>
                <a:latin typeface="Tahoma" pitchFamily="34" charset="0"/>
                <a:ea typeface="Tahoma" pitchFamily="34" charset="0"/>
                <a:cs typeface="Tahoma" pitchFamily="34" charset="0"/>
              </a:rPr>
              <a:t>Một</a:t>
            </a:r>
            <a:r>
              <a:rPr lang="en-US" altLang="en-US" sz="2800" b="1" dirty="0" smtClean="0">
                <a:solidFill>
                  <a:srgbClr val="4D9989"/>
                </a:solidFill>
                <a:latin typeface="Tahoma" pitchFamily="34" charset="0"/>
                <a:ea typeface="Tahoma" pitchFamily="34" charset="0"/>
                <a:cs typeface="Tahoma" pitchFamily="34" charset="0"/>
              </a:rPr>
              <a:t> con </a:t>
            </a:r>
            <a:r>
              <a:rPr lang="en-US" altLang="en-US" sz="2800" b="1" dirty="0" err="1">
                <a:solidFill>
                  <a:srgbClr val="4D9989"/>
                </a:solidFill>
                <a:latin typeface="Tahoma" pitchFamily="34" charset="0"/>
                <a:ea typeface="Tahoma" pitchFamily="34" charset="0"/>
                <a:cs typeface="Tahoma" pitchFamily="34" charset="0"/>
              </a:rPr>
              <a:t>đà</a:t>
            </a:r>
            <a:r>
              <a:rPr lang="en-US" altLang="en-US" sz="2800" b="1" dirty="0">
                <a:solidFill>
                  <a:srgbClr val="4D9989"/>
                </a:solidFill>
                <a:latin typeface="Tahoma" pitchFamily="34" charset="0"/>
                <a:ea typeface="Tahoma" pitchFamily="34" charset="0"/>
                <a:cs typeface="Tahoma" pitchFamily="34" charset="0"/>
              </a:rPr>
              <a:t> </a:t>
            </a:r>
            <a:r>
              <a:rPr lang="en-US" altLang="en-US" sz="2800" b="1" dirty="0" err="1">
                <a:solidFill>
                  <a:srgbClr val="4D9989"/>
                </a:solidFill>
                <a:latin typeface="Tahoma" pitchFamily="34" charset="0"/>
                <a:ea typeface="Tahoma" pitchFamily="34" charset="0"/>
                <a:cs typeface="Tahoma" pitchFamily="34" charset="0"/>
              </a:rPr>
              <a:t>điểu</a:t>
            </a:r>
            <a:r>
              <a:rPr lang="en-US" altLang="en-US" sz="2800" b="1" dirty="0">
                <a:solidFill>
                  <a:srgbClr val="4D9989"/>
                </a:solidFill>
                <a:latin typeface="Tahoma" pitchFamily="34" charset="0"/>
                <a:ea typeface="Tahoma" pitchFamily="34" charset="0"/>
                <a:cs typeface="Tahoma" pitchFamily="34" charset="0"/>
              </a:rPr>
              <a:t> </a:t>
            </a:r>
            <a:r>
              <a:rPr lang="en-US" altLang="en-US" sz="2800" b="1" dirty="0" err="1">
                <a:solidFill>
                  <a:srgbClr val="4D9989"/>
                </a:solidFill>
                <a:latin typeface="Tahoma" pitchFamily="34" charset="0"/>
                <a:ea typeface="Tahoma" pitchFamily="34" charset="0"/>
                <a:cs typeface="Tahoma" pitchFamily="34" charset="0"/>
              </a:rPr>
              <a:t>cân</a:t>
            </a:r>
            <a:r>
              <a:rPr lang="en-US" altLang="en-US" sz="2800" b="1" dirty="0">
                <a:solidFill>
                  <a:srgbClr val="4D9989"/>
                </a:solidFill>
                <a:latin typeface="Tahoma" pitchFamily="34" charset="0"/>
                <a:ea typeface="Tahoma" pitchFamily="34" charset="0"/>
                <a:cs typeface="Tahoma" pitchFamily="34" charset="0"/>
              </a:rPr>
              <a:t> </a:t>
            </a:r>
            <a:r>
              <a:rPr lang="en-US" altLang="en-US" sz="2800" b="1" dirty="0" err="1">
                <a:solidFill>
                  <a:srgbClr val="4D9989"/>
                </a:solidFill>
                <a:latin typeface="Tahoma" pitchFamily="34" charset="0"/>
                <a:ea typeface="Tahoma" pitchFamily="34" charset="0"/>
                <a:cs typeface="Tahoma" pitchFamily="34" charset="0"/>
              </a:rPr>
              <a:t>nặng</a:t>
            </a:r>
            <a:r>
              <a:rPr lang="en-US" altLang="en-US" sz="2800" b="1" dirty="0">
                <a:solidFill>
                  <a:srgbClr val="4D9989"/>
                </a:solidFill>
                <a:latin typeface="Tahoma" pitchFamily="34" charset="0"/>
                <a:ea typeface="Tahoma" pitchFamily="34" charset="0"/>
                <a:cs typeface="Tahoma" pitchFamily="34" charset="0"/>
              </a:rPr>
              <a:t> </a:t>
            </a:r>
            <a:r>
              <a:rPr lang="en-US" altLang="en-US" sz="2800" b="1" dirty="0" smtClean="0">
                <a:solidFill>
                  <a:srgbClr val="4D9989"/>
                </a:solidFill>
                <a:latin typeface="Tahoma" pitchFamily="34" charset="0"/>
                <a:ea typeface="Tahoma" pitchFamily="34" charset="0"/>
                <a:cs typeface="Tahoma" pitchFamily="34" charset="0"/>
              </a:rPr>
              <a:t>120kg</a:t>
            </a:r>
            <a:r>
              <a:rPr lang="en-US" altLang="en-US" sz="2800" b="1" dirty="0">
                <a:solidFill>
                  <a:srgbClr val="4D9989"/>
                </a:solidFill>
                <a:latin typeface="Tahoma" pitchFamily="34" charset="0"/>
                <a:ea typeface="Tahoma" pitchFamily="34" charset="0"/>
                <a:cs typeface="Tahoma" pitchFamily="34" charset="0"/>
              </a:rPr>
              <a:t>. </a:t>
            </a:r>
            <a:r>
              <a:rPr lang="en-US" altLang="en-US" sz="2800" b="1" dirty="0" err="1">
                <a:solidFill>
                  <a:srgbClr val="4D9989"/>
                </a:solidFill>
                <a:latin typeface="Tahoma" pitchFamily="34" charset="0"/>
                <a:ea typeface="Tahoma" pitchFamily="34" charset="0"/>
                <a:cs typeface="Tahoma" pitchFamily="34" charset="0"/>
              </a:rPr>
              <a:t>Hỏi</a:t>
            </a:r>
            <a:r>
              <a:rPr lang="en-US" altLang="en-US" sz="2800" b="1" dirty="0">
                <a:solidFill>
                  <a:srgbClr val="4D9989"/>
                </a:solidFill>
                <a:latin typeface="Tahoma" pitchFamily="34" charset="0"/>
                <a:ea typeface="Tahoma" pitchFamily="34" charset="0"/>
                <a:cs typeface="Tahoma" pitchFamily="34" charset="0"/>
              </a:rPr>
              <a:t> con </a:t>
            </a:r>
            <a:r>
              <a:rPr lang="en-US" altLang="en-US" sz="2800" b="1" dirty="0" err="1">
                <a:solidFill>
                  <a:srgbClr val="4D9989"/>
                </a:solidFill>
                <a:latin typeface="Tahoma" pitchFamily="34" charset="0"/>
                <a:ea typeface="Tahoma" pitchFamily="34" charset="0"/>
                <a:cs typeface="Tahoma" pitchFamily="34" charset="0"/>
              </a:rPr>
              <a:t>đà</a:t>
            </a:r>
            <a:r>
              <a:rPr lang="en-US" altLang="en-US" sz="2800" b="1" dirty="0">
                <a:solidFill>
                  <a:srgbClr val="4D9989"/>
                </a:solidFill>
                <a:latin typeface="Tahoma" pitchFamily="34" charset="0"/>
                <a:ea typeface="Tahoma" pitchFamily="34" charset="0"/>
                <a:cs typeface="Tahoma" pitchFamily="34" charset="0"/>
              </a:rPr>
              <a:t> </a:t>
            </a:r>
            <a:r>
              <a:rPr lang="en-US" altLang="en-US" sz="2800" b="1" dirty="0" err="1">
                <a:solidFill>
                  <a:srgbClr val="4D9989"/>
                </a:solidFill>
                <a:latin typeface="Tahoma" pitchFamily="34" charset="0"/>
                <a:ea typeface="Tahoma" pitchFamily="34" charset="0"/>
                <a:cs typeface="Tahoma" pitchFamily="34" charset="0"/>
              </a:rPr>
              <a:t>điểu</a:t>
            </a:r>
            <a:r>
              <a:rPr lang="en-US" altLang="en-US" sz="2800" b="1" dirty="0">
                <a:solidFill>
                  <a:srgbClr val="4D9989"/>
                </a:solidFill>
                <a:latin typeface="Tahoma" pitchFamily="34" charset="0"/>
                <a:ea typeface="Tahoma" pitchFamily="34" charset="0"/>
                <a:cs typeface="Tahoma" pitchFamily="34" charset="0"/>
              </a:rPr>
              <a:t> </a:t>
            </a:r>
            <a:r>
              <a:rPr lang="en-US" altLang="en-US" sz="2800" b="1" dirty="0" err="1">
                <a:solidFill>
                  <a:srgbClr val="4D9989"/>
                </a:solidFill>
                <a:latin typeface="Tahoma" pitchFamily="34" charset="0"/>
                <a:ea typeface="Tahoma" pitchFamily="34" charset="0"/>
                <a:cs typeface="Tahoma" pitchFamily="34" charset="0"/>
              </a:rPr>
              <a:t>nặng</a:t>
            </a:r>
            <a:r>
              <a:rPr lang="en-US" altLang="en-US" sz="2800" b="1" dirty="0">
                <a:solidFill>
                  <a:srgbClr val="4D9989"/>
                </a:solidFill>
                <a:latin typeface="Tahoma" pitchFamily="34" charset="0"/>
                <a:ea typeface="Tahoma" pitchFamily="34" charset="0"/>
                <a:cs typeface="Tahoma" pitchFamily="34" charset="0"/>
              </a:rPr>
              <a:t> </a:t>
            </a:r>
            <a:r>
              <a:rPr lang="en-US" altLang="en-US" sz="2800" b="1" dirty="0" err="1">
                <a:solidFill>
                  <a:srgbClr val="4D9989"/>
                </a:solidFill>
                <a:latin typeface="Tahoma" pitchFamily="34" charset="0"/>
                <a:ea typeface="Tahoma" pitchFamily="34" charset="0"/>
                <a:cs typeface="Tahoma" pitchFamily="34" charset="0"/>
              </a:rPr>
              <a:t>gấp</a:t>
            </a:r>
            <a:r>
              <a:rPr lang="en-US" altLang="en-US" sz="2800" b="1" dirty="0">
                <a:solidFill>
                  <a:srgbClr val="4D9989"/>
                </a:solidFill>
                <a:latin typeface="Tahoma" pitchFamily="34" charset="0"/>
                <a:ea typeface="Tahoma" pitchFamily="34" charset="0"/>
                <a:cs typeface="Tahoma" pitchFamily="34" charset="0"/>
              </a:rPr>
              <a:t> </a:t>
            </a:r>
            <a:r>
              <a:rPr lang="en-US" altLang="en-US" sz="2800" b="1" dirty="0" err="1">
                <a:solidFill>
                  <a:srgbClr val="4D9989"/>
                </a:solidFill>
                <a:latin typeface="Tahoma" pitchFamily="34" charset="0"/>
                <a:ea typeface="Tahoma" pitchFamily="34" charset="0"/>
                <a:cs typeface="Tahoma" pitchFamily="34" charset="0"/>
              </a:rPr>
              <a:t>bao</a:t>
            </a:r>
            <a:r>
              <a:rPr lang="en-US" altLang="en-US" sz="2800" b="1" dirty="0">
                <a:solidFill>
                  <a:srgbClr val="4D9989"/>
                </a:solidFill>
                <a:latin typeface="Tahoma" pitchFamily="34" charset="0"/>
                <a:ea typeface="Tahoma" pitchFamily="34" charset="0"/>
                <a:cs typeface="Tahoma" pitchFamily="34" charset="0"/>
              </a:rPr>
              <a:t> </a:t>
            </a:r>
            <a:r>
              <a:rPr lang="en-US" altLang="en-US" sz="2800" b="1" dirty="0" err="1">
                <a:solidFill>
                  <a:srgbClr val="4D9989"/>
                </a:solidFill>
                <a:latin typeface="Tahoma" pitchFamily="34" charset="0"/>
                <a:ea typeface="Tahoma" pitchFamily="34" charset="0"/>
                <a:cs typeface="Tahoma" pitchFamily="34" charset="0"/>
              </a:rPr>
              <a:t>nhiêu</a:t>
            </a:r>
            <a:r>
              <a:rPr lang="en-US" altLang="en-US" sz="2800" b="1" dirty="0">
                <a:solidFill>
                  <a:srgbClr val="4D9989"/>
                </a:solidFill>
                <a:latin typeface="Tahoma" pitchFamily="34" charset="0"/>
                <a:ea typeface="Tahoma" pitchFamily="34" charset="0"/>
                <a:cs typeface="Tahoma" pitchFamily="34" charset="0"/>
              </a:rPr>
              <a:t> </a:t>
            </a:r>
            <a:r>
              <a:rPr lang="en-US" altLang="en-US" sz="2800" b="1" dirty="0" err="1">
                <a:solidFill>
                  <a:srgbClr val="4D9989"/>
                </a:solidFill>
                <a:latin typeface="Tahoma" pitchFamily="34" charset="0"/>
                <a:ea typeface="Tahoma" pitchFamily="34" charset="0"/>
                <a:cs typeface="Tahoma" pitchFamily="34" charset="0"/>
              </a:rPr>
              <a:t>lần</a:t>
            </a:r>
            <a:r>
              <a:rPr lang="en-US" altLang="en-US" sz="2800" b="1" dirty="0">
                <a:solidFill>
                  <a:srgbClr val="4D9989"/>
                </a:solidFill>
                <a:latin typeface="Tahoma" pitchFamily="34" charset="0"/>
                <a:ea typeface="Tahoma" pitchFamily="34" charset="0"/>
                <a:cs typeface="Tahoma" pitchFamily="34" charset="0"/>
              </a:rPr>
              <a:t> con </a:t>
            </a:r>
            <a:r>
              <a:rPr lang="en-US" altLang="en-US" sz="2800" b="1" dirty="0" err="1">
                <a:solidFill>
                  <a:srgbClr val="4D9989"/>
                </a:solidFill>
                <a:latin typeface="Tahoma" pitchFamily="34" charset="0"/>
                <a:ea typeface="Tahoma" pitchFamily="34" charset="0"/>
                <a:cs typeface="Tahoma" pitchFamily="34" charset="0"/>
              </a:rPr>
              <a:t>chim</a:t>
            </a:r>
            <a:r>
              <a:rPr lang="en-US" altLang="en-US" sz="2800" b="1" dirty="0">
                <a:solidFill>
                  <a:srgbClr val="4D9989"/>
                </a:solidFill>
                <a:latin typeface="Tahoma" pitchFamily="34" charset="0"/>
                <a:ea typeface="Tahoma" pitchFamily="34" charset="0"/>
                <a:cs typeface="Tahoma" pitchFamily="34" charset="0"/>
              </a:rPr>
              <a:t> </a:t>
            </a:r>
            <a:r>
              <a:rPr lang="en-US" altLang="en-US" sz="2800" b="1" dirty="0" err="1">
                <a:solidFill>
                  <a:srgbClr val="4D9989"/>
                </a:solidFill>
                <a:latin typeface="Tahoma" pitchFamily="34" charset="0"/>
                <a:ea typeface="Tahoma" pitchFamily="34" charset="0"/>
                <a:cs typeface="Tahoma" pitchFamily="34" charset="0"/>
              </a:rPr>
              <a:t>sâu</a:t>
            </a:r>
            <a:r>
              <a:rPr lang="en-US" altLang="en-US" sz="2800" b="1" dirty="0">
                <a:solidFill>
                  <a:srgbClr val="4D9989"/>
                </a:solidFill>
                <a:latin typeface="Tahoma" pitchFamily="34" charset="0"/>
                <a:ea typeface="Tahoma" pitchFamily="34" charset="0"/>
                <a:cs typeface="Tahoma" pitchFamily="34" charset="0"/>
              </a:rPr>
              <a:t>?</a:t>
            </a:r>
            <a:endParaRPr lang="en-US" altLang="en-US" sz="2800" b="1" u="sng" dirty="0">
              <a:solidFill>
                <a:srgbClr val="4D9989"/>
              </a:solidFill>
              <a:latin typeface="Tahoma" pitchFamily="34" charset="0"/>
              <a:ea typeface="Tahoma" pitchFamily="34" charset="0"/>
              <a:cs typeface="Tahoma" pitchFamily="34" charset="0"/>
            </a:endParaRPr>
          </a:p>
        </p:txBody>
      </p:sp>
      <p:sp>
        <p:nvSpPr>
          <p:cNvPr id="36" name="Text Box 5"/>
          <p:cNvSpPr txBox="1">
            <a:spLocks noChangeArrowheads="1"/>
          </p:cNvSpPr>
          <p:nvPr/>
        </p:nvSpPr>
        <p:spPr bwMode="auto">
          <a:xfrm>
            <a:off x="2150956" y="2308591"/>
            <a:ext cx="1389994"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Font typeface="Arial" charset="0"/>
              <a:buChar char="»"/>
              <a:defRPr sz="2000">
                <a:solidFill>
                  <a:schemeClr val="tx1"/>
                </a:solidFill>
                <a:latin typeface="Calibri" pitchFamily="34" charset="0"/>
              </a:defRPr>
            </a:lvl6pPr>
            <a:lvl7pPr eaLnBrk="0" fontAlgn="base" hangingPunct="0">
              <a:spcAft>
                <a:spcPct val="0"/>
              </a:spcAft>
              <a:buFont typeface="Arial" charset="0"/>
              <a:buChar char="»"/>
              <a:defRPr sz="2000">
                <a:solidFill>
                  <a:schemeClr val="tx1"/>
                </a:solidFill>
                <a:latin typeface="Calibri" pitchFamily="34" charset="0"/>
              </a:defRPr>
            </a:lvl7pPr>
            <a:lvl8pPr eaLnBrk="0" fontAlgn="base" hangingPunct="0">
              <a:spcAft>
                <a:spcPct val="0"/>
              </a:spcAft>
              <a:buFont typeface="Arial" charset="0"/>
              <a:buChar char="»"/>
              <a:defRPr sz="2000">
                <a:solidFill>
                  <a:schemeClr val="tx1"/>
                </a:solidFill>
                <a:latin typeface="Calibri" pitchFamily="34" charset="0"/>
              </a:defRPr>
            </a:lvl8pPr>
            <a:lvl9pPr eaLnBrk="0" fontAlgn="base" hangingPunct="0">
              <a:spcAft>
                <a:spcPct val="0"/>
              </a:spcAft>
              <a:buFont typeface="Arial" charset="0"/>
              <a:buChar char="»"/>
              <a:defRPr sz="2000">
                <a:solidFill>
                  <a:schemeClr val="tx1"/>
                </a:solidFill>
                <a:latin typeface="Calibri" pitchFamily="34" charset="0"/>
              </a:defRPr>
            </a:lvl9pPr>
          </a:lstStyle>
          <a:p>
            <a:pPr eaLnBrk="1" hangingPunct="1">
              <a:spcBef>
                <a:spcPct val="50000"/>
              </a:spcBef>
            </a:pPr>
            <a:r>
              <a:rPr lang="en-US" altLang="en-US" sz="2400" b="1" u="sng" dirty="0" err="1">
                <a:solidFill>
                  <a:srgbClr val="FF3399"/>
                </a:solidFill>
                <a:latin typeface="Tahoma" pitchFamily="34" charset="0"/>
                <a:ea typeface="Tahoma" pitchFamily="34" charset="0"/>
                <a:cs typeface="Tahoma" pitchFamily="34" charset="0"/>
              </a:rPr>
              <a:t>Tóm</a:t>
            </a:r>
            <a:r>
              <a:rPr lang="en-US" altLang="en-US" sz="2400" b="1" u="sng" dirty="0">
                <a:solidFill>
                  <a:srgbClr val="FF3399"/>
                </a:solidFill>
                <a:latin typeface="Tahoma" pitchFamily="34" charset="0"/>
                <a:ea typeface="Tahoma" pitchFamily="34" charset="0"/>
                <a:cs typeface="Tahoma" pitchFamily="34" charset="0"/>
              </a:rPr>
              <a:t> </a:t>
            </a:r>
            <a:r>
              <a:rPr lang="en-US" altLang="en-US" sz="2400" b="1" u="sng" dirty="0" err="1">
                <a:solidFill>
                  <a:srgbClr val="FF3399"/>
                </a:solidFill>
                <a:latin typeface="Tahoma" pitchFamily="34" charset="0"/>
                <a:ea typeface="Tahoma" pitchFamily="34" charset="0"/>
                <a:cs typeface="Tahoma" pitchFamily="34" charset="0"/>
              </a:rPr>
              <a:t>tắt</a:t>
            </a:r>
            <a:endParaRPr lang="en-US" altLang="en-US" sz="2400" b="1" u="sng" dirty="0">
              <a:solidFill>
                <a:srgbClr val="FF3399"/>
              </a:solidFill>
              <a:latin typeface="Tahoma" pitchFamily="34" charset="0"/>
              <a:ea typeface="Tahoma" pitchFamily="34" charset="0"/>
              <a:cs typeface="Tahoma" pitchFamily="34" charset="0"/>
            </a:endParaRPr>
          </a:p>
        </p:txBody>
      </p:sp>
      <p:sp>
        <p:nvSpPr>
          <p:cNvPr id="37" name="Text Box 6"/>
          <p:cNvSpPr txBox="1">
            <a:spLocks noChangeArrowheads="1"/>
          </p:cNvSpPr>
          <p:nvPr/>
        </p:nvSpPr>
        <p:spPr bwMode="auto">
          <a:xfrm>
            <a:off x="1" y="2819981"/>
            <a:ext cx="5654350" cy="19543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Font typeface="Arial" charset="0"/>
              <a:buChar char="»"/>
              <a:defRPr sz="2000">
                <a:solidFill>
                  <a:schemeClr val="tx1"/>
                </a:solidFill>
                <a:latin typeface="Calibri" pitchFamily="34" charset="0"/>
              </a:defRPr>
            </a:lvl6pPr>
            <a:lvl7pPr eaLnBrk="0" fontAlgn="base" hangingPunct="0">
              <a:spcAft>
                <a:spcPct val="0"/>
              </a:spcAft>
              <a:buFont typeface="Arial" charset="0"/>
              <a:buChar char="»"/>
              <a:defRPr sz="2000">
                <a:solidFill>
                  <a:schemeClr val="tx1"/>
                </a:solidFill>
                <a:latin typeface="Calibri" pitchFamily="34" charset="0"/>
              </a:defRPr>
            </a:lvl7pPr>
            <a:lvl8pPr eaLnBrk="0" fontAlgn="base" hangingPunct="0">
              <a:spcAft>
                <a:spcPct val="0"/>
              </a:spcAft>
              <a:buFont typeface="Arial" charset="0"/>
              <a:buChar char="»"/>
              <a:defRPr sz="2000">
                <a:solidFill>
                  <a:schemeClr val="tx1"/>
                </a:solidFill>
                <a:latin typeface="Calibri" pitchFamily="34" charset="0"/>
              </a:defRPr>
            </a:lvl8pPr>
            <a:lvl9pPr eaLnBrk="0" fontAlgn="base" hangingPunct="0">
              <a:spcAft>
                <a:spcPct val="0"/>
              </a:spcAft>
              <a:buFont typeface="Arial" charset="0"/>
              <a:buChar char="»"/>
              <a:defRPr sz="2000">
                <a:solidFill>
                  <a:schemeClr val="tx1"/>
                </a:solidFill>
                <a:latin typeface="Calibri" pitchFamily="34" charset="0"/>
              </a:defRPr>
            </a:lvl9pPr>
          </a:lstStyle>
          <a:p>
            <a:pPr eaLnBrk="1" hangingPunct="1">
              <a:lnSpc>
                <a:spcPct val="150000"/>
              </a:lnSpc>
              <a:spcBef>
                <a:spcPct val="50000"/>
              </a:spcBef>
            </a:pPr>
            <a:r>
              <a:rPr lang="en-US" altLang="en-US" sz="2300" b="1" dirty="0" err="1">
                <a:solidFill>
                  <a:schemeClr val="tx1">
                    <a:lumMod val="85000"/>
                    <a:lumOff val="15000"/>
                  </a:schemeClr>
                </a:solidFill>
                <a:latin typeface="Tahoma" pitchFamily="34" charset="0"/>
                <a:ea typeface="Tahoma" pitchFamily="34" charset="0"/>
                <a:cs typeface="Tahoma" pitchFamily="34" charset="0"/>
              </a:rPr>
              <a:t>Chim</a:t>
            </a:r>
            <a:r>
              <a:rPr lang="en-US" altLang="en-US" sz="2300" b="1" dirty="0">
                <a:solidFill>
                  <a:schemeClr val="tx1">
                    <a:lumMod val="85000"/>
                    <a:lumOff val="15000"/>
                  </a:schemeClr>
                </a:solidFill>
                <a:latin typeface="Tahoma" pitchFamily="34" charset="0"/>
                <a:ea typeface="Tahoma" pitchFamily="34" charset="0"/>
                <a:cs typeface="Tahoma" pitchFamily="34" charset="0"/>
              </a:rPr>
              <a:t> </a:t>
            </a:r>
            <a:r>
              <a:rPr lang="en-US" altLang="en-US" sz="2300" b="1" dirty="0" err="1">
                <a:solidFill>
                  <a:schemeClr val="tx1">
                    <a:lumMod val="85000"/>
                    <a:lumOff val="15000"/>
                  </a:schemeClr>
                </a:solidFill>
                <a:latin typeface="Tahoma" pitchFamily="34" charset="0"/>
                <a:ea typeface="Tahoma" pitchFamily="34" charset="0"/>
                <a:cs typeface="Tahoma" pitchFamily="34" charset="0"/>
              </a:rPr>
              <a:t>sâu</a:t>
            </a:r>
            <a:r>
              <a:rPr lang="en-US" altLang="en-US" sz="2300" b="1" dirty="0">
                <a:solidFill>
                  <a:schemeClr val="tx1">
                    <a:lumMod val="85000"/>
                    <a:lumOff val="15000"/>
                  </a:schemeClr>
                </a:solidFill>
                <a:latin typeface="Tahoma" pitchFamily="34" charset="0"/>
                <a:ea typeface="Tahoma" pitchFamily="34" charset="0"/>
                <a:cs typeface="Tahoma" pitchFamily="34" charset="0"/>
              </a:rPr>
              <a:t> </a:t>
            </a:r>
            <a:r>
              <a:rPr lang="en-US" altLang="en-US" sz="2300" b="1" dirty="0" err="1">
                <a:solidFill>
                  <a:schemeClr val="tx1">
                    <a:lumMod val="85000"/>
                    <a:lumOff val="15000"/>
                  </a:schemeClr>
                </a:solidFill>
                <a:latin typeface="Tahoma" pitchFamily="34" charset="0"/>
                <a:ea typeface="Tahoma" pitchFamily="34" charset="0"/>
                <a:cs typeface="Tahoma" pitchFamily="34" charset="0"/>
              </a:rPr>
              <a:t>nặng</a:t>
            </a:r>
            <a:r>
              <a:rPr lang="en-US" altLang="en-US" sz="2300" b="1" dirty="0">
                <a:solidFill>
                  <a:schemeClr val="tx1">
                    <a:lumMod val="85000"/>
                    <a:lumOff val="15000"/>
                  </a:schemeClr>
                </a:solidFill>
                <a:latin typeface="Tahoma" pitchFamily="34" charset="0"/>
                <a:ea typeface="Tahoma" pitchFamily="34" charset="0"/>
                <a:cs typeface="Tahoma" pitchFamily="34" charset="0"/>
              </a:rPr>
              <a:t>: 60 </a:t>
            </a:r>
            <a:r>
              <a:rPr lang="en-US" altLang="en-US" sz="2300" b="1" dirty="0" smtClean="0">
                <a:solidFill>
                  <a:schemeClr val="tx1">
                    <a:lumMod val="85000"/>
                    <a:lumOff val="15000"/>
                  </a:schemeClr>
                </a:solidFill>
                <a:latin typeface="Tahoma" pitchFamily="34" charset="0"/>
                <a:ea typeface="Tahoma" pitchFamily="34" charset="0"/>
                <a:cs typeface="Tahoma" pitchFamily="34" charset="0"/>
              </a:rPr>
              <a:t>g</a:t>
            </a:r>
          </a:p>
          <a:p>
            <a:pPr>
              <a:lnSpc>
                <a:spcPct val="150000"/>
              </a:lnSpc>
              <a:spcBef>
                <a:spcPct val="50000"/>
              </a:spcBef>
            </a:pPr>
            <a:r>
              <a:rPr lang="en-US" altLang="en-US" sz="2300" b="1" dirty="0" err="1">
                <a:solidFill>
                  <a:schemeClr val="tx1">
                    <a:lumMod val="85000"/>
                    <a:lumOff val="15000"/>
                  </a:schemeClr>
                </a:solidFill>
                <a:latin typeface="Tahoma" pitchFamily="34" charset="0"/>
                <a:ea typeface="Tahoma" pitchFamily="34" charset="0"/>
                <a:cs typeface="Tahoma" pitchFamily="34" charset="0"/>
              </a:rPr>
              <a:t>Đà</a:t>
            </a:r>
            <a:r>
              <a:rPr lang="en-US" altLang="en-US" sz="2300" b="1" dirty="0">
                <a:solidFill>
                  <a:schemeClr val="tx1">
                    <a:lumMod val="85000"/>
                    <a:lumOff val="15000"/>
                  </a:schemeClr>
                </a:solidFill>
                <a:latin typeface="Tahoma" pitchFamily="34" charset="0"/>
                <a:ea typeface="Tahoma" pitchFamily="34" charset="0"/>
                <a:cs typeface="Tahoma" pitchFamily="34" charset="0"/>
              </a:rPr>
              <a:t> </a:t>
            </a:r>
            <a:r>
              <a:rPr lang="en-US" altLang="en-US" sz="2300" b="1" dirty="0" err="1">
                <a:solidFill>
                  <a:schemeClr val="tx1">
                    <a:lumMod val="85000"/>
                    <a:lumOff val="15000"/>
                  </a:schemeClr>
                </a:solidFill>
                <a:latin typeface="Tahoma" pitchFamily="34" charset="0"/>
                <a:ea typeface="Tahoma" pitchFamily="34" charset="0"/>
                <a:cs typeface="Tahoma" pitchFamily="34" charset="0"/>
              </a:rPr>
              <a:t>điểu</a:t>
            </a:r>
            <a:r>
              <a:rPr lang="en-US" altLang="en-US" sz="2300" b="1" dirty="0">
                <a:solidFill>
                  <a:schemeClr val="tx1">
                    <a:lumMod val="85000"/>
                    <a:lumOff val="15000"/>
                  </a:schemeClr>
                </a:solidFill>
                <a:latin typeface="Tahoma" pitchFamily="34" charset="0"/>
                <a:ea typeface="Tahoma" pitchFamily="34" charset="0"/>
                <a:cs typeface="Tahoma" pitchFamily="34" charset="0"/>
              </a:rPr>
              <a:t> </a:t>
            </a:r>
            <a:r>
              <a:rPr lang="en-US" altLang="en-US" sz="2300" b="1" dirty="0" err="1">
                <a:solidFill>
                  <a:schemeClr val="tx1">
                    <a:lumMod val="85000"/>
                    <a:lumOff val="15000"/>
                  </a:schemeClr>
                </a:solidFill>
                <a:latin typeface="Tahoma" pitchFamily="34" charset="0"/>
                <a:ea typeface="Tahoma" pitchFamily="34" charset="0"/>
                <a:cs typeface="Tahoma" pitchFamily="34" charset="0"/>
              </a:rPr>
              <a:t>nặng</a:t>
            </a:r>
            <a:r>
              <a:rPr lang="en-US" altLang="en-US" sz="2300" b="1" dirty="0">
                <a:solidFill>
                  <a:schemeClr val="tx1">
                    <a:lumMod val="85000"/>
                    <a:lumOff val="15000"/>
                  </a:schemeClr>
                </a:solidFill>
                <a:latin typeface="Tahoma" pitchFamily="34" charset="0"/>
                <a:ea typeface="Tahoma" pitchFamily="34" charset="0"/>
                <a:cs typeface="Tahoma" pitchFamily="34" charset="0"/>
              </a:rPr>
              <a:t>: 120 </a:t>
            </a:r>
            <a:r>
              <a:rPr lang="en-US" altLang="en-US" sz="2300" b="1" dirty="0" smtClean="0">
                <a:solidFill>
                  <a:schemeClr val="tx1">
                    <a:lumMod val="85000"/>
                    <a:lumOff val="15000"/>
                  </a:schemeClr>
                </a:solidFill>
                <a:latin typeface="Tahoma" pitchFamily="34" charset="0"/>
                <a:ea typeface="Tahoma" pitchFamily="34" charset="0"/>
                <a:cs typeface="Tahoma" pitchFamily="34" charset="0"/>
              </a:rPr>
              <a:t>kg</a:t>
            </a:r>
          </a:p>
          <a:p>
            <a:pPr>
              <a:lnSpc>
                <a:spcPct val="150000"/>
              </a:lnSpc>
              <a:spcBef>
                <a:spcPct val="50000"/>
              </a:spcBef>
            </a:pPr>
            <a:r>
              <a:rPr lang="en-US" altLang="en-US" sz="2300" b="1" dirty="0" err="1">
                <a:solidFill>
                  <a:schemeClr val="tx1">
                    <a:lumMod val="85000"/>
                    <a:lumOff val="15000"/>
                  </a:schemeClr>
                </a:solidFill>
                <a:latin typeface="Tahoma" pitchFamily="34" charset="0"/>
                <a:ea typeface="Tahoma" pitchFamily="34" charset="0"/>
                <a:cs typeface="Tahoma" pitchFamily="34" charset="0"/>
              </a:rPr>
              <a:t>Đà</a:t>
            </a:r>
            <a:r>
              <a:rPr lang="en-US" altLang="en-US" sz="2300" b="1" dirty="0">
                <a:solidFill>
                  <a:schemeClr val="tx1">
                    <a:lumMod val="85000"/>
                    <a:lumOff val="15000"/>
                  </a:schemeClr>
                </a:solidFill>
                <a:latin typeface="Tahoma" pitchFamily="34" charset="0"/>
                <a:ea typeface="Tahoma" pitchFamily="34" charset="0"/>
                <a:cs typeface="Tahoma" pitchFamily="34" charset="0"/>
              </a:rPr>
              <a:t> </a:t>
            </a:r>
            <a:r>
              <a:rPr lang="en-US" altLang="en-US" sz="2300" b="1" dirty="0" err="1">
                <a:solidFill>
                  <a:schemeClr val="tx1">
                    <a:lumMod val="85000"/>
                    <a:lumOff val="15000"/>
                  </a:schemeClr>
                </a:solidFill>
                <a:latin typeface="Tahoma" pitchFamily="34" charset="0"/>
                <a:ea typeface="Tahoma" pitchFamily="34" charset="0"/>
                <a:cs typeface="Tahoma" pitchFamily="34" charset="0"/>
              </a:rPr>
              <a:t>điểu</a:t>
            </a:r>
            <a:r>
              <a:rPr lang="en-US" altLang="en-US" sz="2300" b="1" dirty="0">
                <a:solidFill>
                  <a:schemeClr val="tx1">
                    <a:lumMod val="85000"/>
                    <a:lumOff val="15000"/>
                  </a:schemeClr>
                </a:solidFill>
                <a:latin typeface="Tahoma" pitchFamily="34" charset="0"/>
                <a:ea typeface="Tahoma" pitchFamily="34" charset="0"/>
                <a:cs typeface="Tahoma" pitchFamily="34" charset="0"/>
              </a:rPr>
              <a:t> </a:t>
            </a:r>
            <a:r>
              <a:rPr lang="en-US" altLang="en-US" sz="2300" b="1" dirty="0" err="1">
                <a:solidFill>
                  <a:schemeClr val="tx1">
                    <a:lumMod val="85000"/>
                    <a:lumOff val="15000"/>
                  </a:schemeClr>
                </a:solidFill>
                <a:latin typeface="Tahoma" pitchFamily="34" charset="0"/>
                <a:ea typeface="Tahoma" pitchFamily="34" charset="0"/>
                <a:cs typeface="Tahoma" pitchFamily="34" charset="0"/>
              </a:rPr>
              <a:t>nặng</a:t>
            </a:r>
            <a:r>
              <a:rPr lang="en-US" altLang="en-US" sz="2300" b="1" dirty="0">
                <a:solidFill>
                  <a:schemeClr val="tx1">
                    <a:lumMod val="85000"/>
                    <a:lumOff val="15000"/>
                  </a:schemeClr>
                </a:solidFill>
                <a:latin typeface="Tahoma" pitchFamily="34" charset="0"/>
                <a:ea typeface="Tahoma" pitchFamily="34" charset="0"/>
                <a:cs typeface="Tahoma" pitchFamily="34" charset="0"/>
              </a:rPr>
              <a:t> </a:t>
            </a:r>
            <a:r>
              <a:rPr lang="en-US" altLang="en-US" sz="2300" b="1" dirty="0" err="1">
                <a:solidFill>
                  <a:schemeClr val="tx1">
                    <a:lumMod val="85000"/>
                    <a:lumOff val="15000"/>
                  </a:schemeClr>
                </a:solidFill>
                <a:latin typeface="Tahoma" pitchFamily="34" charset="0"/>
                <a:ea typeface="Tahoma" pitchFamily="34" charset="0"/>
                <a:cs typeface="Tahoma" pitchFamily="34" charset="0"/>
              </a:rPr>
              <a:t>gấp</a:t>
            </a:r>
            <a:r>
              <a:rPr lang="en-US" altLang="en-US" sz="2300" b="1" dirty="0">
                <a:solidFill>
                  <a:schemeClr val="tx1">
                    <a:lumMod val="85000"/>
                    <a:lumOff val="15000"/>
                  </a:schemeClr>
                </a:solidFill>
                <a:latin typeface="Tahoma" pitchFamily="34" charset="0"/>
                <a:ea typeface="Tahoma" pitchFamily="34" charset="0"/>
                <a:cs typeface="Tahoma" pitchFamily="34" charset="0"/>
              </a:rPr>
              <a:t> : </a:t>
            </a:r>
            <a:r>
              <a:rPr lang="en-US" altLang="en-US" sz="2300" b="1" dirty="0" smtClean="0">
                <a:solidFill>
                  <a:schemeClr val="tx1">
                    <a:lumMod val="85000"/>
                    <a:lumOff val="15000"/>
                  </a:schemeClr>
                </a:solidFill>
                <a:latin typeface="Tahoma" pitchFamily="34" charset="0"/>
                <a:ea typeface="Tahoma" pitchFamily="34" charset="0"/>
                <a:cs typeface="Tahoma" pitchFamily="34" charset="0"/>
              </a:rPr>
              <a:t>… </a:t>
            </a:r>
            <a:r>
              <a:rPr lang="en-US" altLang="en-US" sz="2300" b="1" dirty="0" err="1">
                <a:solidFill>
                  <a:schemeClr val="tx1">
                    <a:lumMod val="85000"/>
                    <a:lumOff val="15000"/>
                  </a:schemeClr>
                </a:solidFill>
                <a:latin typeface="Tahoma" pitchFamily="34" charset="0"/>
                <a:ea typeface="Tahoma" pitchFamily="34" charset="0"/>
                <a:cs typeface="Tahoma" pitchFamily="34" charset="0"/>
              </a:rPr>
              <a:t>lần</a:t>
            </a:r>
            <a:r>
              <a:rPr lang="en-US" altLang="en-US" sz="2300" b="1" dirty="0">
                <a:solidFill>
                  <a:schemeClr val="tx1">
                    <a:lumMod val="85000"/>
                    <a:lumOff val="15000"/>
                  </a:schemeClr>
                </a:solidFill>
                <a:latin typeface="Tahoma" pitchFamily="34" charset="0"/>
                <a:ea typeface="Tahoma" pitchFamily="34" charset="0"/>
                <a:cs typeface="Tahoma" pitchFamily="34" charset="0"/>
              </a:rPr>
              <a:t> </a:t>
            </a:r>
            <a:r>
              <a:rPr lang="en-US" altLang="en-US" sz="2300" b="1" dirty="0" err="1">
                <a:solidFill>
                  <a:schemeClr val="tx1">
                    <a:lumMod val="85000"/>
                    <a:lumOff val="15000"/>
                  </a:schemeClr>
                </a:solidFill>
                <a:latin typeface="Tahoma" pitchFamily="34" charset="0"/>
                <a:ea typeface="Tahoma" pitchFamily="34" charset="0"/>
                <a:cs typeface="Tahoma" pitchFamily="34" charset="0"/>
              </a:rPr>
              <a:t>chim</a:t>
            </a:r>
            <a:r>
              <a:rPr lang="en-US" altLang="en-US" sz="2300" b="1" dirty="0">
                <a:solidFill>
                  <a:schemeClr val="tx1">
                    <a:lumMod val="85000"/>
                    <a:lumOff val="15000"/>
                  </a:schemeClr>
                </a:solidFill>
                <a:latin typeface="Tahoma" pitchFamily="34" charset="0"/>
                <a:ea typeface="Tahoma" pitchFamily="34" charset="0"/>
                <a:cs typeface="Tahoma" pitchFamily="34" charset="0"/>
              </a:rPr>
              <a:t> </a:t>
            </a:r>
            <a:r>
              <a:rPr lang="en-US" altLang="en-US" sz="2300" b="1" dirty="0" err="1">
                <a:solidFill>
                  <a:schemeClr val="tx1">
                    <a:lumMod val="85000"/>
                    <a:lumOff val="15000"/>
                  </a:schemeClr>
                </a:solidFill>
                <a:latin typeface="Tahoma" pitchFamily="34" charset="0"/>
                <a:ea typeface="Tahoma" pitchFamily="34" charset="0"/>
                <a:cs typeface="Tahoma" pitchFamily="34" charset="0"/>
              </a:rPr>
              <a:t>sâu</a:t>
            </a:r>
            <a:r>
              <a:rPr lang="en-US" altLang="en-US" sz="2300" b="1" dirty="0" smtClean="0">
                <a:solidFill>
                  <a:schemeClr val="tx1">
                    <a:lumMod val="85000"/>
                    <a:lumOff val="15000"/>
                  </a:schemeClr>
                </a:solidFill>
                <a:latin typeface="Tahoma" pitchFamily="34" charset="0"/>
                <a:ea typeface="Tahoma" pitchFamily="34" charset="0"/>
                <a:cs typeface="Tahoma" pitchFamily="34" charset="0"/>
              </a:rPr>
              <a:t>?</a:t>
            </a:r>
            <a:endParaRPr lang="en-US" altLang="en-US" sz="2300" b="1" dirty="0">
              <a:solidFill>
                <a:schemeClr val="tx1">
                  <a:lumMod val="85000"/>
                  <a:lumOff val="15000"/>
                </a:schemeClr>
              </a:solidFill>
              <a:latin typeface="Tahoma" pitchFamily="34" charset="0"/>
              <a:ea typeface="Tahoma" pitchFamily="34" charset="0"/>
              <a:cs typeface="Tahoma" pitchFamily="34" charset="0"/>
            </a:endParaRPr>
          </a:p>
        </p:txBody>
      </p:sp>
      <p:sp>
        <p:nvSpPr>
          <p:cNvPr id="15" name="矩形 4"/>
          <p:cNvSpPr/>
          <p:nvPr/>
        </p:nvSpPr>
        <p:spPr>
          <a:xfrm>
            <a:off x="5654351" y="1982020"/>
            <a:ext cx="6331563" cy="4213732"/>
          </a:xfrm>
          <a:prstGeom prst="rect">
            <a:avLst/>
          </a:prstGeom>
          <a:solidFill>
            <a:srgbClr val="53A69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400" dirty="0">
              <a:solidFill>
                <a:schemeClr val="bg1"/>
              </a:solidFill>
              <a:latin typeface="Montserrat" panose="00000500000000000000" charset="0"/>
              <a:ea typeface="Montserrat" panose="00000500000000000000" charset="0"/>
              <a:cs typeface="Montserrat" panose="00000500000000000000" charset="0"/>
            </a:endParaRPr>
          </a:p>
        </p:txBody>
      </p:sp>
      <p:sp>
        <p:nvSpPr>
          <p:cNvPr id="41" name="TextBox 40"/>
          <p:cNvSpPr txBox="1">
            <a:spLocks noChangeArrowheads="1"/>
          </p:cNvSpPr>
          <p:nvPr/>
        </p:nvSpPr>
        <p:spPr bwMode="auto">
          <a:xfrm>
            <a:off x="5948181" y="2073535"/>
            <a:ext cx="5743902" cy="3970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Font typeface="Arial" charset="0"/>
              <a:buChar char="»"/>
              <a:defRPr sz="2000">
                <a:solidFill>
                  <a:schemeClr val="tx1"/>
                </a:solidFill>
                <a:latin typeface="Calibri" pitchFamily="34" charset="0"/>
              </a:defRPr>
            </a:lvl6pPr>
            <a:lvl7pPr eaLnBrk="0" fontAlgn="base" hangingPunct="0">
              <a:spcAft>
                <a:spcPct val="0"/>
              </a:spcAft>
              <a:buFont typeface="Arial" charset="0"/>
              <a:buChar char="»"/>
              <a:defRPr sz="2000">
                <a:solidFill>
                  <a:schemeClr val="tx1"/>
                </a:solidFill>
                <a:latin typeface="Calibri" pitchFamily="34" charset="0"/>
              </a:defRPr>
            </a:lvl7pPr>
            <a:lvl8pPr eaLnBrk="0" fontAlgn="base" hangingPunct="0">
              <a:spcAft>
                <a:spcPct val="0"/>
              </a:spcAft>
              <a:buFont typeface="Arial" charset="0"/>
              <a:buChar char="»"/>
              <a:defRPr sz="2000">
                <a:solidFill>
                  <a:schemeClr val="tx1"/>
                </a:solidFill>
                <a:latin typeface="Calibri" pitchFamily="34" charset="0"/>
              </a:defRPr>
            </a:lvl8pPr>
            <a:lvl9pPr eaLnBrk="0" fontAlgn="base" hangingPunct="0">
              <a:spcAft>
                <a:spcPct val="0"/>
              </a:spcAft>
              <a:buFont typeface="Arial" charset="0"/>
              <a:buChar char="»"/>
              <a:defRPr sz="2000">
                <a:solidFill>
                  <a:schemeClr val="tx1"/>
                </a:solidFill>
                <a:latin typeface="Calibri" pitchFamily="34" charset="0"/>
              </a:defRPr>
            </a:lvl9pPr>
          </a:lstStyle>
          <a:p>
            <a:pPr>
              <a:lnSpc>
                <a:spcPct val="150000"/>
              </a:lnSpc>
            </a:pPr>
            <a:r>
              <a:rPr lang="en-US" altLang="en-US" sz="2400" b="1" dirty="0" err="1" smtClean="0">
                <a:latin typeface="Tahoma" pitchFamily="34" charset="0"/>
                <a:ea typeface="Tahoma" pitchFamily="34" charset="0"/>
                <a:cs typeface="Tahoma" pitchFamily="34" charset="0"/>
              </a:rPr>
              <a:t>Đây</a:t>
            </a:r>
            <a:r>
              <a:rPr lang="en-US" altLang="en-US" sz="2400" b="1" dirty="0" smtClean="0">
                <a:latin typeface="Tahoma" pitchFamily="34" charset="0"/>
                <a:ea typeface="Tahoma" pitchFamily="34" charset="0"/>
                <a:cs typeface="Tahoma" pitchFamily="34" charset="0"/>
              </a:rPr>
              <a:t> </a:t>
            </a:r>
            <a:r>
              <a:rPr lang="en-US" altLang="en-US" sz="2400" b="1" dirty="0" err="1" smtClean="0">
                <a:latin typeface="Tahoma" pitchFamily="34" charset="0"/>
                <a:ea typeface="Tahoma" pitchFamily="34" charset="0"/>
                <a:cs typeface="Tahoma" pitchFamily="34" charset="0"/>
              </a:rPr>
              <a:t>là</a:t>
            </a:r>
            <a:r>
              <a:rPr lang="en-US" altLang="en-US" sz="2400" b="1" dirty="0" smtClean="0">
                <a:latin typeface="Tahoma" pitchFamily="34" charset="0"/>
                <a:ea typeface="Tahoma" pitchFamily="34" charset="0"/>
                <a:cs typeface="Tahoma" pitchFamily="34" charset="0"/>
              </a:rPr>
              <a:t> </a:t>
            </a:r>
            <a:r>
              <a:rPr lang="en-US" altLang="en-US" sz="2400" b="1" dirty="0" err="1">
                <a:latin typeface="Tahoma" pitchFamily="34" charset="0"/>
                <a:ea typeface="Tahoma" pitchFamily="34" charset="0"/>
                <a:cs typeface="Tahoma" pitchFamily="34" charset="0"/>
              </a:rPr>
              <a:t>dạng</a:t>
            </a:r>
            <a:r>
              <a:rPr lang="en-US" altLang="en-US" sz="2400" b="1" dirty="0">
                <a:latin typeface="Tahoma" pitchFamily="34" charset="0"/>
                <a:ea typeface="Tahoma" pitchFamily="34" charset="0"/>
                <a:cs typeface="Tahoma" pitchFamily="34" charset="0"/>
              </a:rPr>
              <a:t> </a:t>
            </a:r>
            <a:r>
              <a:rPr lang="en-US" altLang="en-US" sz="2400" b="1" dirty="0" err="1">
                <a:latin typeface="Tahoma" pitchFamily="34" charset="0"/>
                <a:ea typeface="Tahoma" pitchFamily="34" charset="0"/>
                <a:cs typeface="Tahoma" pitchFamily="34" charset="0"/>
              </a:rPr>
              <a:t>toán</a:t>
            </a:r>
            <a:r>
              <a:rPr lang="en-US" altLang="en-US" sz="2400" b="1" dirty="0">
                <a:latin typeface="Tahoma" pitchFamily="34" charset="0"/>
                <a:ea typeface="Tahoma" pitchFamily="34" charset="0"/>
                <a:cs typeface="Tahoma" pitchFamily="34" charset="0"/>
              </a:rPr>
              <a:t> </a:t>
            </a:r>
            <a:r>
              <a:rPr lang="en-US" altLang="en-US" sz="2400" b="1" dirty="0" err="1">
                <a:latin typeface="Tahoma" pitchFamily="34" charset="0"/>
                <a:ea typeface="Tahoma" pitchFamily="34" charset="0"/>
                <a:cs typeface="Tahoma" pitchFamily="34" charset="0"/>
              </a:rPr>
              <a:t>gì</a:t>
            </a:r>
            <a:r>
              <a:rPr lang="en-US" altLang="en-US" sz="2400" b="1" dirty="0">
                <a:latin typeface="Tahoma" pitchFamily="34" charset="0"/>
                <a:ea typeface="Tahoma" pitchFamily="34" charset="0"/>
                <a:cs typeface="Tahoma" pitchFamily="34" charset="0"/>
              </a:rPr>
              <a:t>?</a:t>
            </a:r>
          </a:p>
          <a:p>
            <a:pPr>
              <a:lnSpc>
                <a:spcPct val="150000"/>
              </a:lnSpc>
            </a:pPr>
            <a:r>
              <a:rPr lang="en-US" altLang="en-US" sz="2400" b="1" dirty="0" err="1" smtClean="0">
                <a:solidFill>
                  <a:schemeClr val="bg1"/>
                </a:solidFill>
                <a:latin typeface="Tahoma" pitchFamily="34" charset="0"/>
                <a:ea typeface="Tahoma" pitchFamily="34" charset="0"/>
                <a:cs typeface="Tahoma" pitchFamily="34" charset="0"/>
              </a:rPr>
              <a:t>Đây</a:t>
            </a:r>
            <a:r>
              <a:rPr lang="en-US" altLang="en-US" sz="2400" b="1" dirty="0" smtClean="0">
                <a:solidFill>
                  <a:schemeClr val="bg1"/>
                </a:solidFill>
                <a:latin typeface="Tahoma" pitchFamily="34" charset="0"/>
                <a:ea typeface="Tahoma" pitchFamily="34" charset="0"/>
                <a:cs typeface="Tahoma" pitchFamily="34" charset="0"/>
              </a:rPr>
              <a:t> </a:t>
            </a:r>
            <a:r>
              <a:rPr lang="en-US" altLang="en-US" sz="2400" b="1" dirty="0" err="1" smtClean="0">
                <a:solidFill>
                  <a:schemeClr val="bg1"/>
                </a:solidFill>
                <a:latin typeface="Tahoma" pitchFamily="34" charset="0"/>
                <a:ea typeface="Tahoma" pitchFamily="34" charset="0"/>
                <a:cs typeface="Tahoma" pitchFamily="34" charset="0"/>
              </a:rPr>
              <a:t>là</a:t>
            </a:r>
            <a:r>
              <a:rPr lang="en-US" altLang="en-US" sz="2400" b="1" dirty="0" smtClean="0">
                <a:solidFill>
                  <a:schemeClr val="bg1"/>
                </a:solidFill>
                <a:latin typeface="Tahoma" pitchFamily="34" charset="0"/>
                <a:ea typeface="Tahoma" pitchFamily="34" charset="0"/>
                <a:cs typeface="Tahoma" pitchFamily="34" charset="0"/>
              </a:rPr>
              <a:t> </a:t>
            </a:r>
            <a:r>
              <a:rPr lang="en-US" altLang="en-US" sz="2400" b="1" dirty="0" err="1">
                <a:solidFill>
                  <a:schemeClr val="bg1"/>
                </a:solidFill>
                <a:latin typeface="Tahoma" pitchFamily="34" charset="0"/>
                <a:ea typeface="Tahoma" pitchFamily="34" charset="0"/>
                <a:cs typeface="Tahoma" pitchFamily="34" charset="0"/>
              </a:rPr>
              <a:t>dạng</a:t>
            </a:r>
            <a:r>
              <a:rPr lang="en-US" altLang="en-US" sz="2400" b="1" dirty="0">
                <a:solidFill>
                  <a:schemeClr val="bg1"/>
                </a:solidFill>
                <a:latin typeface="Tahoma" pitchFamily="34" charset="0"/>
                <a:ea typeface="Tahoma" pitchFamily="34" charset="0"/>
                <a:cs typeface="Tahoma" pitchFamily="34" charset="0"/>
              </a:rPr>
              <a:t> </a:t>
            </a:r>
            <a:r>
              <a:rPr lang="en-US" altLang="en-US" sz="2400" b="1" dirty="0" err="1">
                <a:solidFill>
                  <a:schemeClr val="bg1"/>
                </a:solidFill>
                <a:latin typeface="Tahoma" pitchFamily="34" charset="0"/>
                <a:ea typeface="Tahoma" pitchFamily="34" charset="0"/>
                <a:cs typeface="Tahoma" pitchFamily="34" charset="0"/>
              </a:rPr>
              <a:t>toán</a:t>
            </a:r>
            <a:r>
              <a:rPr lang="en-US" altLang="en-US" sz="2400" b="1" dirty="0">
                <a:solidFill>
                  <a:schemeClr val="bg1"/>
                </a:solidFill>
                <a:latin typeface="Tahoma" pitchFamily="34" charset="0"/>
                <a:ea typeface="Tahoma" pitchFamily="34" charset="0"/>
                <a:cs typeface="Tahoma" pitchFamily="34" charset="0"/>
              </a:rPr>
              <a:t> so </a:t>
            </a:r>
            <a:r>
              <a:rPr lang="en-US" altLang="en-US" sz="2400" b="1" dirty="0" err="1">
                <a:solidFill>
                  <a:schemeClr val="bg1"/>
                </a:solidFill>
                <a:latin typeface="Tahoma" pitchFamily="34" charset="0"/>
                <a:ea typeface="Tahoma" pitchFamily="34" charset="0"/>
                <a:cs typeface="Tahoma" pitchFamily="34" charset="0"/>
              </a:rPr>
              <a:t>sánh</a:t>
            </a:r>
            <a:r>
              <a:rPr lang="en-US" altLang="en-US" sz="2400" b="1" dirty="0">
                <a:solidFill>
                  <a:schemeClr val="bg1"/>
                </a:solidFill>
                <a:latin typeface="Tahoma" pitchFamily="34" charset="0"/>
                <a:ea typeface="Tahoma" pitchFamily="34" charset="0"/>
                <a:cs typeface="Tahoma" pitchFamily="34" charset="0"/>
              </a:rPr>
              <a:t> </a:t>
            </a:r>
            <a:r>
              <a:rPr lang="en-US" altLang="en-US" sz="2400" b="1" dirty="0" err="1">
                <a:solidFill>
                  <a:schemeClr val="bg1"/>
                </a:solidFill>
                <a:latin typeface="Tahoma" pitchFamily="34" charset="0"/>
                <a:ea typeface="Tahoma" pitchFamily="34" charset="0"/>
                <a:cs typeface="Tahoma" pitchFamily="34" charset="0"/>
              </a:rPr>
              <a:t>số</a:t>
            </a:r>
            <a:r>
              <a:rPr lang="en-US" altLang="en-US" sz="2400" b="1" dirty="0">
                <a:solidFill>
                  <a:schemeClr val="bg1"/>
                </a:solidFill>
                <a:latin typeface="Tahoma" pitchFamily="34" charset="0"/>
                <a:ea typeface="Tahoma" pitchFamily="34" charset="0"/>
                <a:cs typeface="Tahoma" pitchFamily="34" charset="0"/>
              </a:rPr>
              <a:t> </a:t>
            </a:r>
            <a:r>
              <a:rPr lang="en-US" altLang="en-US" sz="2400" b="1" dirty="0" err="1">
                <a:solidFill>
                  <a:schemeClr val="bg1"/>
                </a:solidFill>
                <a:latin typeface="Tahoma" pitchFamily="34" charset="0"/>
                <a:ea typeface="Tahoma" pitchFamily="34" charset="0"/>
                <a:cs typeface="Tahoma" pitchFamily="34" charset="0"/>
              </a:rPr>
              <a:t>lớn</a:t>
            </a:r>
            <a:r>
              <a:rPr lang="en-US" altLang="en-US" sz="2400" b="1" dirty="0">
                <a:solidFill>
                  <a:schemeClr val="bg1"/>
                </a:solidFill>
                <a:latin typeface="Tahoma" pitchFamily="34" charset="0"/>
                <a:ea typeface="Tahoma" pitchFamily="34" charset="0"/>
                <a:cs typeface="Tahoma" pitchFamily="34" charset="0"/>
              </a:rPr>
              <a:t> </a:t>
            </a:r>
            <a:r>
              <a:rPr lang="en-US" altLang="en-US" sz="2400" b="1" dirty="0" err="1">
                <a:solidFill>
                  <a:schemeClr val="bg1"/>
                </a:solidFill>
                <a:latin typeface="Tahoma" pitchFamily="34" charset="0"/>
                <a:ea typeface="Tahoma" pitchFamily="34" charset="0"/>
                <a:cs typeface="Tahoma" pitchFamily="34" charset="0"/>
              </a:rPr>
              <a:t>gấp</a:t>
            </a:r>
            <a:r>
              <a:rPr lang="en-US" altLang="en-US" sz="2400" b="1" dirty="0">
                <a:solidFill>
                  <a:schemeClr val="bg1"/>
                </a:solidFill>
                <a:latin typeface="Tahoma" pitchFamily="34" charset="0"/>
                <a:ea typeface="Tahoma" pitchFamily="34" charset="0"/>
                <a:cs typeface="Tahoma" pitchFamily="34" charset="0"/>
              </a:rPr>
              <a:t> </a:t>
            </a:r>
            <a:r>
              <a:rPr lang="en-US" altLang="en-US" sz="2400" b="1" dirty="0" err="1">
                <a:solidFill>
                  <a:schemeClr val="bg1"/>
                </a:solidFill>
                <a:latin typeface="Tahoma" pitchFamily="34" charset="0"/>
                <a:ea typeface="Tahoma" pitchFamily="34" charset="0"/>
                <a:cs typeface="Tahoma" pitchFamily="34" charset="0"/>
              </a:rPr>
              <a:t>mấy</a:t>
            </a:r>
            <a:r>
              <a:rPr lang="en-US" altLang="en-US" sz="2400" b="1" dirty="0">
                <a:solidFill>
                  <a:schemeClr val="bg1"/>
                </a:solidFill>
                <a:latin typeface="Tahoma" pitchFamily="34" charset="0"/>
                <a:ea typeface="Tahoma" pitchFamily="34" charset="0"/>
                <a:cs typeface="Tahoma" pitchFamily="34" charset="0"/>
              </a:rPr>
              <a:t> </a:t>
            </a:r>
            <a:r>
              <a:rPr lang="en-US" altLang="en-US" sz="2400" b="1" dirty="0" err="1">
                <a:solidFill>
                  <a:schemeClr val="bg1"/>
                </a:solidFill>
                <a:latin typeface="Tahoma" pitchFamily="34" charset="0"/>
                <a:ea typeface="Tahoma" pitchFamily="34" charset="0"/>
                <a:cs typeface="Tahoma" pitchFamily="34" charset="0"/>
              </a:rPr>
              <a:t>lần</a:t>
            </a:r>
            <a:r>
              <a:rPr lang="en-US" altLang="en-US" sz="2400" b="1" dirty="0">
                <a:solidFill>
                  <a:schemeClr val="bg1"/>
                </a:solidFill>
                <a:latin typeface="Tahoma" pitchFamily="34" charset="0"/>
                <a:ea typeface="Tahoma" pitchFamily="34" charset="0"/>
                <a:cs typeface="Tahoma" pitchFamily="34" charset="0"/>
              </a:rPr>
              <a:t> </a:t>
            </a:r>
            <a:r>
              <a:rPr lang="en-US" altLang="en-US" sz="2400" b="1" dirty="0" err="1">
                <a:solidFill>
                  <a:schemeClr val="bg1"/>
                </a:solidFill>
                <a:latin typeface="Tahoma" pitchFamily="34" charset="0"/>
                <a:ea typeface="Tahoma" pitchFamily="34" charset="0"/>
                <a:cs typeface="Tahoma" pitchFamily="34" charset="0"/>
              </a:rPr>
              <a:t>số</a:t>
            </a:r>
            <a:r>
              <a:rPr lang="en-US" altLang="en-US" sz="2400" b="1" dirty="0">
                <a:solidFill>
                  <a:schemeClr val="bg1"/>
                </a:solidFill>
                <a:latin typeface="Tahoma" pitchFamily="34" charset="0"/>
                <a:ea typeface="Tahoma" pitchFamily="34" charset="0"/>
                <a:cs typeface="Tahoma" pitchFamily="34" charset="0"/>
              </a:rPr>
              <a:t> </a:t>
            </a:r>
            <a:r>
              <a:rPr lang="en-US" altLang="en-US" sz="2400" b="1" dirty="0" err="1">
                <a:solidFill>
                  <a:schemeClr val="bg1"/>
                </a:solidFill>
                <a:latin typeface="Tahoma" pitchFamily="34" charset="0"/>
                <a:ea typeface="Tahoma" pitchFamily="34" charset="0"/>
                <a:cs typeface="Tahoma" pitchFamily="34" charset="0"/>
              </a:rPr>
              <a:t>bé</a:t>
            </a:r>
            <a:r>
              <a:rPr lang="en-US" altLang="en-US" sz="2400" b="1" dirty="0">
                <a:solidFill>
                  <a:schemeClr val="bg1"/>
                </a:solidFill>
                <a:latin typeface="Tahoma" pitchFamily="34" charset="0"/>
                <a:ea typeface="Tahoma" pitchFamily="34" charset="0"/>
                <a:cs typeface="Tahoma" pitchFamily="34" charset="0"/>
              </a:rPr>
              <a:t>.</a:t>
            </a:r>
          </a:p>
          <a:p>
            <a:pPr>
              <a:lnSpc>
                <a:spcPct val="150000"/>
              </a:lnSpc>
            </a:pPr>
            <a:r>
              <a:rPr lang="en-US" altLang="en-US" sz="2400" b="1" dirty="0" err="1">
                <a:latin typeface="Tahoma" pitchFamily="34" charset="0"/>
                <a:ea typeface="Tahoma" pitchFamily="34" charset="0"/>
                <a:cs typeface="Tahoma" pitchFamily="34" charset="0"/>
              </a:rPr>
              <a:t>Muốn</a:t>
            </a:r>
            <a:r>
              <a:rPr lang="en-US" altLang="en-US" sz="2400" b="1" dirty="0">
                <a:latin typeface="Tahoma" pitchFamily="34" charset="0"/>
                <a:ea typeface="Tahoma" pitchFamily="34" charset="0"/>
                <a:cs typeface="Tahoma" pitchFamily="34" charset="0"/>
              </a:rPr>
              <a:t> so </a:t>
            </a:r>
            <a:r>
              <a:rPr lang="en-US" altLang="en-US" sz="2400" b="1" dirty="0" err="1">
                <a:latin typeface="Tahoma" pitchFamily="34" charset="0"/>
                <a:ea typeface="Tahoma" pitchFamily="34" charset="0"/>
                <a:cs typeface="Tahoma" pitchFamily="34" charset="0"/>
              </a:rPr>
              <a:t>sánh</a:t>
            </a:r>
            <a:r>
              <a:rPr lang="en-US" altLang="en-US" sz="2400" b="1" dirty="0">
                <a:latin typeface="Tahoma" pitchFamily="34" charset="0"/>
                <a:ea typeface="Tahoma" pitchFamily="34" charset="0"/>
                <a:cs typeface="Tahoma" pitchFamily="34" charset="0"/>
              </a:rPr>
              <a:t> </a:t>
            </a:r>
            <a:r>
              <a:rPr lang="en-US" altLang="en-US" sz="2400" b="1" dirty="0" err="1">
                <a:latin typeface="Tahoma" pitchFamily="34" charset="0"/>
                <a:ea typeface="Tahoma" pitchFamily="34" charset="0"/>
                <a:cs typeface="Tahoma" pitchFamily="34" charset="0"/>
              </a:rPr>
              <a:t>số</a:t>
            </a:r>
            <a:r>
              <a:rPr lang="en-US" altLang="en-US" sz="2400" b="1" dirty="0">
                <a:latin typeface="Tahoma" pitchFamily="34" charset="0"/>
                <a:ea typeface="Tahoma" pitchFamily="34" charset="0"/>
                <a:cs typeface="Tahoma" pitchFamily="34" charset="0"/>
              </a:rPr>
              <a:t> </a:t>
            </a:r>
            <a:r>
              <a:rPr lang="en-US" altLang="en-US" sz="2400" b="1" dirty="0" err="1">
                <a:latin typeface="Tahoma" pitchFamily="34" charset="0"/>
                <a:ea typeface="Tahoma" pitchFamily="34" charset="0"/>
                <a:cs typeface="Tahoma" pitchFamily="34" charset="0"/>
              </a:rPr>
              <a:t>lớn</a:t>
            </a:r>
            <a:r>
              <a:rPr lang="en-US" altLang="en-US" sz="2400" b="1" dirty="0">
                <a:latin typeface="Tahoma" pitchFamily="34" charset="0"/>
                <a:ea typeface="Tahoma" pitchFamily="34" charset="0"/>
                <a:cs typeface="Tahoma" pitchFamily="34" charset="0"/>
              </a:rPr>
              <a:t> </a:t>
            </a:r>
            <a:r>
              <a:rPr lang="en-US" altLang="en-US" sz="2400" b="1" dirty="0" err="1">
                <a:latin typeface="Tahoma" pitchFamily="34" charset="0"/>
                <a:ea typeface="Tahoma" pitchFamily="34" charset="0"/>
                <a:cs typeface="Tahoma" pitchFamily="34" charset="0"/>
              </a:rPr>
              <a:t>gấp</a:t>
            </a:r>
            <a:r>
              <a:rPr lang="en-US" altLang="en-US" sz="2400" b="1" dirty="0">
                <a:latin typeface="Tahoma" pitchFamily="34" charset="0"/>
                <a:ea typeface="Tahoma" pitchFamily="34" charset="0"/>
                <a:cs typeface="Tahoma" pitchFamily="34" charset="0"/>
              </a:rPr>
              <a:t> </a:t>
            </a:r>
            <a:r>
              <a:rPr lang="en-US" altLang="en-US" sz="2400" b="1" dirty="0" err="1">
                <a:latin typeface="Tahoma" pitchFamily="34" charset="0"/>
                <a:ea typeface="Tahoma" pitchFamily="34" charset="0"/>
                <a:cs typeface="Tahoma" pitchFamily="34" charset="0"/>
              </a:rPr>
              <a:t>mấy</a:t>
            </a:r>
            <a:r>
              <a:rPr lang="en-US" altLang="en-US" sz="2400" b="1" dirty="0">
                <a:latin typeface="Tahoma" pitchFamily="34" charset="0"/>
                <a:ea typeface="Tahoma" pitchFamily="34" charset="0"/>
                <a:cs typeface="Tahoma" pitchFamily="34" charset="0"/>
              </a:rPr>
              <a:t> </a:t>
            </a:r>
            <a:r>
              <a:rPr lang="en-US" altLang="en-US" sz="2400" b="1" dirty="0" err="1">
                <a:latin typeface="Tahoma" pitchFamily="34" charset="0"/>
                <a:ea typeface="Tahoma" pitchFamily="34" charset="0"/>
                <a:cs typeface="Tahoma" pitchFamily="34" charset="0"/>
              </a:rPr>
              <a:t>lần</a:t>
            </a:r>
            <a:r>
              <a:rPr lang="en-US" altLang="en-US" sz="2400" b="1" dirty="0">
                <a:latin typeface="Tahoma" pitchFamily="34" charset="0"/>
                <a:ea typeface="Tahoma" pitchFamily="34" charset="0"/>
                <a:cs typeface="Tahoma" pitchFamily="34" charset="0"/>
              </a:rPr>
              <a:t> </a:t>
            </a:r>
            <a:r>
              <a:rPr lang="en-US" altLang="en-US" sz="2400" b="1" dirty="0" err="1">
                <a:latin typeface="Tahoma" pitchFamily="34" charset="0"/>
                <a:ea typeface="Tahoma" pitchFamily="34" charset="0"/>
                <a:cs typeface="Tahoma" pitchFamily="34" charset="0"/>
              </a:rPr>
              <a:t>số</a:t>
            </a:r>
            <a:r>
              <a:rPr lang="en-US" altLang="en-US" sz="2400" b="1" dirty="0">
                <a:latin typeface="Tahoma" pitchFamily="34" charset="0"/>
                <a:ea typeface="Tahoma" pitchFamily="34" charset="0"/>
                <a:cs typeface="Tahoma" pitchFamily="34" charset="0"/>
              </a:rPr>
              <a:t> </a:t>
            </a:r>
            <a:r>
              <a:rPr lang="en-US" altLang="en-US" sz="2400" b="1" dirty="0" err="1">
                <a:latin typeface="Tahoma" pitchFamily="34" charset="0"/>
                <a:ea typeface="Tahoma" pitchFamily="34" charset="0"/>
                <a:cs typeface="Tahoma" pitchFamily="34" charset="0"/>
              </a:rPr>
              <a:t>bé</a:t>
            </a:r>
            <a:r>
              <a:rPr lang="en-US" altLang="en-US" sz="2400" b="1" dirty="0">
                <a:latin typeface="Tahoma" pitchFamily="34" charset="0"/>
                <a:ea typeface="Tahoma" pitchFamily="34" charset="0"/>
                <a:cs typeface="Tahoma" pitchFamily="34" charset="0"/>
              </a:rPr>
              <a:t> ta </a:t>
            </a:r>
            <a:r>
              <a:rPr lang="en-US" altLang="en-US" sz="2400" b="1" dirty="0" err="1">
                <a:latin typeface="Tahoma" pitchFamily="34" charset="0"/>
                <a:ea typeface="Tahoma" pitchFamily="34" charset="0"/>
                <a:cs typeface="Tahoma" pitchFamily="34" charset="0"/>
              </a:rPr>
              <a:t>làm</a:t>
            </a:r>
            <a:r>
              <a:rPr lang="en-US" altLang="en-US" sz="2400" b="1" dirty="0">
                <a:latin typeface="Tahoma" pitchFamily="34" charset="0"/>
                <a:ea typeface="Tahoma" pitchFamily="34" charset="0"/>
                <a:cs typeface="Tahoma" pitchFamily="34" charset="0"/>
              </a:rPr>
              <a:t> </a:t>
            </a:r>
            <a:r>
              <a:rPr lang="en-US" altLang="en-US" sz="2400" b="1" dirty="0" err="1">
                <a:latin typeface="Tahoma" pitchFamily="34" charset="0"/>
                <a:ea typeface="Tahoma" pitchFamily="34" charset="0"/>
                <a:cs typeface="Tahoma" pitchFamily="34" charset="0"/>
              </a:rPr>
              <a:t>như</a:t>
            </a:r>
            <a:r>
              <a:rPr lang="en-US" altLang="en-US" sz="2400" b="1" dirty="0">
                <a:latin typeface="Tahoma" pitchFamily="34" charset="0"/>
                <a:ea typeface="Tahoma" pitchFamily="34" charset="0"/>
                <a:cs typeface="Tahoma" pitchFamily="34" charset="0"/>
              </a:rPr>
              <a:t> </a:t>
            </a:r>
            <a:r>
              <a:rPr lang="en-US" altLang="en-US" sz="2400" b="1" dirty="0" err="1">
                <a:latin typeface="Tahoma" pitchFamily="34" charset="0"/>
                <a:ea typeface="Tahoma" pitchFamily="34" charset="0"/>
                <a:cs typeface="Tahoma" pitchFamily="34" charset="0"/>
              </a:rPr>
              <a:t>thế</a:t>
            </a:r>
            <a:r>
              <a:rPr lang="en-US" altLang="en-US" sz="2400" b="1" dirty="0">
                <a:latin typeface="Tahoma" pitchFamily="34" charset="0"/>
                <a:ea typeface="Tahoma" pitchFamily="34" charset="0"/>
                <a:cs typeface="Tahoma" pitchFamily="34" charset="0"/>
              </a:rPr>
              <a:t> </a:t>
            </a:r>
            <a:r>
              <a:rPr lang="en-US" altLang="en-US" sz="2400" b="1" dirty="0" err="1">
                <a:latin typeface="Tahoma" pitchFamily="34" charset="0"/>
                <a:ea typeface="Tahoma" pitchFamily="34" charset="0"/>
                <a:cs typeface="Tahoma" pitchFamily="34" charset="0"/>
              </a:rPr>
              <a:t>nào</a:t>
            </a:r>
            <a:r>
              <a:rPr lang="en-US" altLang="en-US" sz="2400" b="1" dirty="0">
                <a:latin typeface="Tahoma" pitchFamily="34" charset="0"/>
                <a:ea typeface="Tahoma" pitchFamily="34" charset="0"/>
                <a:cs typeface="Tahoma" pitchFamily="34" charset="0"/>
              </a:rPr>
              <a:t>?</a:t>
            </a:r>
          </a:p>
          <a:p>
            <a:pPr>
              <a:lnSpc>
                <a:spcPct val="150000"/>
              </a:lnSpc>
            </a:pPr>
            <a:r>
              <a:rPr lang="en-US" altLang="en-US" sz="2400" b="1" dirty="0" err="1">
                <a:solidFill>
                  <a:schemeClr val="bg1"/>
                </a:solidFill>
                <a:latin typeface="Tahoma" pitchFamily="34" charset="0"/>
                <a:ea typeface="Tahoma" pitchFamily="34" charset="0"/>
                <a:cs typeface="Tahoma" pitchFamily="34" charset="0"/>
              </a:rPr>
              <a:t>Muốn</a:t>
            </a:r>
            <a:r>
              <a:rPr lang="en-US" altLang="en-US" sz="2400" b="1" dirty="0">
                <a:solidFill>
                  <a:schemeClr val="bg1"/>
                </a:solidFill>
                <a:latin typeface="Tahoma" pitchFamily="34" charset="0"/>
                <a:ea typeface="Tahoma" pitchFamily="34" charset="0"/>
                <a:cs typeface="Tahoma" pitchFamily="34" charset="0"/>
              </a:rPr>
              <a:t> so </a:t>
            </a:r>
            <a:r>
              <a:rPr lang="en-US" altLang="en-US" sz="2400" b="1" dirty="0" err="1">
                <a:solidFill>
                  <a:schemeClr val="bg1"/>
                </a:solidFill>
                <a:latin typeface="Tahoma" pitchFamily="34" charset="0"/>
                <a:ea typeface="Tahoma" pitchFamily="34" charset="0"/>
                <a:cs typeface="Tahoma" pitchFamily="34" charset="0"/>
              </a:rPr>
              <a:t>sánh</a:t>
            </a:r>
            <a:r>
              <a:rPr lang="en-US" altLang="en-US" sz="2400" b="1" dirty="0">
                <a:solidFill>
                  <a:schemeClr val="bg1"/>
                </a:solidFill>
                <a:latin typeface="Tahoma" pitchFamily="34" charset="0"/>
                <a:ea typeface="Tahoma" pitchFamily="34" charset="0"/>
                <a:cs typeface="Tahoma" pitchFamily="34" charset="0"/>
              </a:rPr>
              <a:t> </a:t>
            </a:r>
            <a:r>
              <a:rPr lang="en-US" altLang="en-US" sz="2400" b="1" dirty="0" err="1">
                <a:solidFill>
                  <a:schemeClr val="bg1"/>
                </a:solidFill>
                <a:latin typeface="Tahoma" pitchFamily="34" charset="0"/>
                <a:ea typeface="Tahoma" pitchFamily="34" charset="0"/>
                <a:cs typeface="Tahoma" pitchFamily="34" charset="0"/>
              </a:rPr>
              <a:t>số</a:t>
            </a:r>
            <a:r>
              <a:rPr lang="en-US" altLang="en-US" sz="2400" b="1" dirty="0">
                <a:solidFill>
                  <a:schemeClr val="bg1"/>
                </a:solidFill>
                <a:latin typeface="Tahoma" pitchFamily="34" charset="0"/>
                <a:ea typeface="Tahoma" pitchFamily="34" charset="0"/>
                <a:cs typeface="Tahoma" pitchFamily="34" charset="0"/>
              </a:rPr>
              <a:t> </a:t>
            </a:r>
            <a:r>
              <a:rPr lang="en-US" altLang="en-US" sz="2400" b="1" dirty="0" err="1">
                <a:solidFill>
                  <a:schemeClr val="bg1"/>
                </a:solidFill>
                <a:latin typeface="Tahoma" pitchFamily="34" charset="0"/>
                <a:ea typeface="Tahoma" pitchFamily="34" charset="0"/>
                <a:cs typeface="Tahoma" pitchFamily="34" charset="0"/>
              </a:rPr>
              <a:t>lớn</a:t>
            </a:r>
            <a:r>
              <a:rPr lang="en-US" altLang="en-US" sz="2400" b="1" dirty="0">
                <a:solidFill>
                  <a:schemeClr val="bg1"/>
                </a:solidFill>
                <a:latin typeface="Tahoma" pitchFamily="34" charset="0"/>
                <a:ea typeface="Tahoma" pitchFamily="34" charset="0"/>
                <a:cs typeface="Tahoma" pitchFamily="34" charset="0"/>
              </a:rPr>
              <a:t> </a:t>
            </a:r>
            <a:r>
              <a:rPr lang="en-US" altLang="en-US" sz="2400" b="1" dirty="0" err="1">
                <a:solidFill>
                  <a:schemeClr val="bg1"/>
                </a:solidFill>
                <a:latin typeface="Tahoma" pitchFamily="34" charset="0"/>
                <a:ea typeface="Tahoma" pitchFamily="34" charset="0"/>
                <a:cs typeface="Tahoma" pitchFamily="34" charset="0"/>
              </a:rPr>
              <a:t>gấp</a:t>
            </a:r>
            <a:r>
              <a:rPr lang="en-US" altLang="en-US" sz="2400" b="1" dirty="0">
                <a:solidFill>
                  <a:schemeClr val="bg1"/>
                </a:solidFill>
                <a:latin typeface="Tahoma" pitchFamily="34" charset="0"/>
                <a:ea typeface="Tahoma" pitchFamily="34" charset="0"/>
                <a:cs typeface="Tahoma" pitchFamily="34" charset="0"/>
              </a:rPr>
              <a:t> </a:t>
            </a:r>
            <a:r>
              <a:rPr lang="en-US" altLang="en-US" sz="2400" b="1" dirty="0" err="1">
                <a:solidFill>
                  <a:schemeClr val="bg1"/>
                </a:solidFill>
                <a:latin typeface="Tahoma" pitchFamily="34" charset="0"/>
                <a:ea typeface="Tahoma" pitchFamily="34" charset="0"/>
                <a:cs typeface="Tahoma" pitchFamily="34" charset="0"/>
              </a:rPr>
              <a:t>mấy</a:t>
            </a:r>
            <a:r>
              <a:rPr lang="en-US" altLang="en-US" sz="2400" b="1" dirty="0">
                <a:solidFill>
                  <a:schemeClr val="bg1"/>
                </a:solidFill>
                <a:latin typeface="Tahoma" pitchFamily="34" charset="0"/>
                <a:ea typeface="Tahoma" pitchFamily="34" charset="0"/>
                <a:cs typeface="Tahoma" pitchFamily="34" charset="0"/>
              </a:rPr>
              <a:t> </a:t>
            </a:r>
            <a:r>
              <a:rPr lang="en-US" altLang="en-US" sz="2400" b="1" dirty="0" err="1">
                <a:solidFill>
                  <a:schemeClr val="bg1"/>
                </a:solidFill>
                <a:latin typeface="Tahoma" pitchFamily="34" charset="0"/>
                <a:ea typeface="Tahoma" pitchFamily="34" charset="0"/>
                <a:cs typeface="Tahoma" pitchFamily="34" charset="0"/>
              </a:rPr>
              <a:t>lần</a:t>
            </a:r>
            <a:r>
              <a:rPr lang="en-US" altLang="en-US" sz="2400" b="1" dirty="0">
                <a:solidFill>
                  <a:schemeClr val="bg1"/>
                </a:solidFill>
                <a:latin typeface="Tahoma" pitchFamily="34" charset="0"/>
                <a:ea typeface="Tahoma" pitchFamily="34" charset="0"/>
                <a:cs typeface="Tahoma" pitchFamily="34" charset="0"/>
              </a:rPr>
              <a:t> </a:t>
            </a:r>
            <a:r>
              <a:rPr lang="en-US" altLang="en-US" sz="2400" b="1" dirty="0" err="1">
                <a:solidFill>
                  <a:schemeClr val="bg1"/>
                </a:solidFill>
                <a:latin typeface="Tahoma" pitchFamily="34" charset="0"/>
                <a:ea typeface="Tahoma" pitchFamily="34" charset="0"/>
                <a:cs typeface="Tahoma" pitchFamily="34" charset="0"/>
              </a:rPr>
              <a:t>số</a:t>
            </a:r>
            <a:r>
              <a:rPr lang="en-US" altLang="en-US" sz="2400" b="1" dirty="0">
                <a:solidFill>
                  <a:schemeClr val="bg1"/>
                </a:solidFill>
                <a:latin typeface="Tahoma" pitchFamily="34" charset="0"/>
                <a:ea typeface="Tahoma" pitchFamily="34" charset="0"/>
                <a:cs typeface="Tahoma" pitchFamily="34" charset="0"/>
              </a:rPr>
              <a:t> </a:t>
            </a:r>
            <a:r>
              <a:rPr lang="en-US" altLang="en-US" sz="2400" b="1" dirty="0" err="1">
                <a:solidFill>
                  <a:schemeClr val="bg1"/>
                </a:solidFill>
                <a:latin typeface="Tahoma" pitchFamily="34" charset="0"/>
                <a:ea typeface="Tahoma" pitchFamily="34" charset="0"/>
                <a:cs typeface="Tahoma" pitchFamily="34" charset="0"/>
              </a:rPr>
              <a:t>bé</a:t>
            </a:r>
            <a:r>
              <a:rPr lang="en-US" altLang="en-US" sz="2400" b="1" dirty="0">
                <a:solidFill>
                  <a:schemeClr val="bg1"/>
                </a:solidFill>
                <a:latin typeface="Tahoma" pitchFamily="34" charset="0"/>
                <a:ea typeface="Tahoma" pitchFamily="34" charset="0"/>
                <a:cs typeface="Tahoma" pitchFamily="34" charset="0"/>
              </a:rPr>
              <a:t> ta </a:t>
            </a:r>
            <a:r>
              <a:rPr lang="en-US" altLang="en-US" sz="2400" b="1" dirty="0" err="1">
                <a:solidFill>
                  <a:schemeClr val="bg1"/>
                </a:solidFill>
                <a:latin typeface="Tahoma" pitchFamily="34" charset="0"/>
                <a:ea typeface="Tahoma" pitchFamily="34" charset="0"/>
                <a:cs typeface="Tahoma" pitchFamily="34" charset="0"/>
              </a:rPr>
              <a:t>lấy</a:t>
            </a:r>
            <a:r>
              <a:rPr lang="en-US" altLang="en-US" sz="2400" b="1" dirty="0">
                <a:solidFill>
                  <a:schemeClr val="bg1"/>
                </a:solidFill>
                <a:latin typeface="Tahoma" pitchFamily="34" charset="0"/>
                <a:ea typeface="Tahoma" pitchFamily="34" charset="0"/>
                <a:cs typeface="Tahoma" pitchFamily="34" charset="0"/>
              </a:rPr>
              <a:t> </a:t>
            </a:r>
            <a:r>
              <a:rPr lang="en-US" altLang="en-US" sz="2400" b="1" dirty="0" err="1">
                <a:solidFill>
                  <a:schemeClr val="bg1"/>
                </a:solidFill>
                <a:latin typeface="Tahoma" pitchFamily="34" charset="0"/>
                <a:ea typeface="Tahoma" pitchFamily="34" charset="0"/>
                <a:cs typeface="Tahoma" pitchFamily="34" charset="0"/>
              </a:rPr>
              <a:t>số</a:t>
            </a:r>
            <a:r>
              <a:rPr lang="en-US" altLang="en-US" sz="2400" b="1" dirty="0">
                <a:solidFill>
                  <a:schemeClr val="bg1"/>
                </a:solidFill>
                <a:latin typeface="Tahoma" pitchFamily="34" charset="0"/>
                <a:ea typeface="Tahoma" pitchFamily="34" charset="0"/>
                <a:cs typeface="Tahoma" pitchFamily="34" charset="0"/>
              </a:rPr>
              <a:t> </a:t>
            </a:r>
            <a:r>
              <a:rPr lang="en-US" altLang="en-US" sz="2400" b="1" dirty="0" err="1">
                <a:solidFill>
                  <a:schemeClr val="bg1"/>
                </a:solidFill>
                <a:latin typeface="Tahoma" pitchFamily="34" charset="0"/>
                <a:ea typeface="Tahoma" pitchFamily="34" charset="0"/>
                <a:cs typeface="Tahoma" pitchFamily="34" charset="0"/>
              </a:rPr>
              <a:t>lớn</a:t>
            </a:r>
            <a:r>
              <a:rPr lang="en-US" altLang="en-US" sz="2400" b="1" dirty="0">
                <a:solidFill>
                  <a:schemeClr val="bg1"/>
                </a:solidFill>
                <a:latin typeface="Tahoma" pitchFamily="34" charset="0"/>
                <a:ea typeface="Tahoma" pitchFamily="34" charset="0"/>
                <a:cs typeface="Tahoma" pitchFamily="34" charset="0"/>
              </a:rPr>
              <a:t> chia </a:t>
            </a:r>
            <a:r>
              <a:rPr lang="en-US" altLang="en-US" sz="2400" b="1" dirty="0" err="1">
                <a:solidFill>
                  <a:schemeClr val="bg1"/>
                </a:solidFill>
                <a:latin typeface="Tahoma" pitchFamily="34" charset="0"/>
                <a:ea typeface="Tahoma" pitchFamily="34" charset="0"/>
                <a:cs typeface="Tahoma" pitchFamily="34" charset="0"/>
              </a:rPr>
              <a:t>cho</a:t>
            </a:r>
            <a:r>
              <a:rPr lang="en-US" altLang="en-US" sz="2400" b="1" dirty="0">
                <a:solidFill>
                  <a:schemeClr val="bg1"/>
                </a:solidFill>
                <a:latin typeface="Tahoma" pitchFamily="34" charset="0"/>
                <a:ea typeface="Tahoma" pitchFamily="34" charset="0"/>
                <a:cs typeface="Tahoma" pitchFamily="34" charset="0"/>
              </a:rPr>
              <a:t> </a:t>
            </a:r>
            <a:r>
              <a:rPr lang="en-US" altLang="en-US" sz="2400" b="1" dirty="0" err="1">
                <a:solidFill>
                  <a:schemeClr val="bg1"/>
                </a:solidFill>
                <a:latin typeface="Tahoma" pitchFamily="34" charset="0"/>
                <a:ea typeface="Tahoma" pitchFamily="34" charset="0"/>
                <a:cs typeface="Tahoma" pitchFamily="34" charset="0"/>
              </a:rPr>
              <a:t>số</a:t>
            </a:r>
            <a:r>
              <a:rPr lang="en-US" altLang="en-US" sz="2400" b="1" dirty="0">
                <a:solidFill>
                  <a:schemeClr val="bg1"/>
                </a:solidFill>
                <a:latin typeface="Tahoma" pitchFamily="34" charset="0"/>
                <a:ea typeface="Tahoma" pitchFamily="34" charset="0"/>
                <a:cs typeface="Tahoma" pitchFamily="34" charset="0"/>
              </a:rPr>
              <a:t> </a:t>
            </a:r>
            <a:r>
              <a:rPr lang="en-US" altLang="en-US" sz="2400" b="1" dirty="0" err="1">
                <a:solidFill>
                  <a:schemeClr val="bg1"/>
                </a:solidFill>
                <a:latin typeface="Tahoma" pitchFamily="34" charset="0"/>
                <a:ea typeface="Tahoma" pitchFamily="34" charset="0"/>
                <a:cs typeface="Tahoma" pitchFamily="34" charset="0"/>
              </a:rPr>
              <a:t>bé</a:t>
            </a:r>
            <a:r>
              <a:rPr lang="en-US" altLang="en-US" sz="2400" b="1" dirty="0">
                <a:solidFill>
                  <a:schemeClr val="bg1"/>
                </a:solidFill>
                <a:latin typeface="Tahoma" pitchFamily="34" charset="0"/>
                <a:ea typeface="Tahoma" pitchFamily="34" charset="0"/>
                <a:cs typeface="Tahoma" pitchFamily="34" charset="0"/>
              </a:rPr>
              <a:t>.</a:t>
            </a:r>
          </a:p>
        </p:txBody>
      </p:sp>
      <p:sp>
        <p:nvSpPr>
          <p:cNvPr id="19" name="Text Box 10"/>
          <p:cNvSpPr txBox="1">
            <a:spLocks noChangeArrowheads="1"/>
          </p:cNvSpPr>
          <p:nvPr/>
        </p:nvSpPr>
        <p:spPr bwMode="auto">
          <a:xfrm>
            <a:off x="5456639" y="2259163"/>
            <a:ext cx="6804456" cy="34547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Font typeface="Arial" charset="0"/>
              <a:buChar char="»"/>
              <a:defRPr sz="2000">
                <a:solidFill>
                  <a:schemeClr val="tx1"/>
                </a:solidFill>
                <a:latin typeface="Calibri" pitchFamily="34" charset="0"/>
              </a:defRPr>
            </a:lvl6pPr>
            <a:lvl7pPr eaLnBrk="0" fontAlgn="base" hangingPunct="0">
              <a:spcAft>
                <a:spcPct val="0"/>
              </a:spcAft>
              <a:buFont typeface="Arial" charset="0"/>
              <a:buChar char="»"/>
              <a:defRPr sz="2000">
                <a:solidFill>
                  <a:schemeClr val="tx1"/>
                </a:solidFill>
                <a:latin typeface="Calibri" pitchFamily="34" charset="0"/>
              </a:defRPr>
            </a:lvl7pPr>
            <a:lvl8pPr eaLnBrk="0" fontAlgn="base" hangingPunct="0">
              <a:spcAft>
                <a:spcPct val="0"/>
              </a:spcAft>
              <a:buFont typeface="Arial" charset="0"/>
              <a:buChar char="»"/>
              <a:defRPr sz="2000">
                <a:solidFill>
                  <a:schemeClr val="tx1"/>
                </a:solidFill>
                <a:latin typeface="Calibri" pitchFamily="34" charset="0"/>
              </a:defRPr>
            </a:lvl8pPr>
            <a:lvl9pPr eaLnBrk="0" fontAlgn="base" hangingPunct="0">
              <a:spcAft>
                <a:spcPct val="0"/>
              </a:spcAft>
              <a:buFont typeface="Arial" charset="0"/>
              <a:buChar char="»"/>
              <a:defRPr sz="2000">
                <a:solidFill>
                  <a:schemeClr val="tx1"/>
                </a:solidFill>
                <a:latin typeface="Calibri" pitchFamily="34" charset="0"/>
              </a:defRPr>
            </a:lvl9pPr>
          </a:lstStyle>
          <a:p>
            <a:pPr algn="ctr" eaLnBrk="1" hangingPunct="1">
              <a:lnSpc>
                <a:spcPct val="150000"/>
              </a:lnSpc>
              <a:spcBef>
                <a:spcPct val="50000"/>
              </a:spcBef>
            </a:pPr>
            <a:r>
              <a:rPr lang="en-US" altLang="en-US" sz="2300" b="1" u="sng" dirty="0" err="1">
                <a:latin typeface="Tahoma" pitchFamily="34" charset="0"/>
                <a:ea typeface="Tahoma" pitchFamily="34" charset="0"/>
                <a:cs typeface="Tahoma" pitchFamily="34" charset="0"/>
              </a:rPr>
              <a:t>Bài</a:t>
            </a:r>
            <a:r>
              <a:rPr lang="en-US" altLang="en-US" sz="2300" b="1" u="sng" dirty="0">
                <a:latin typeface="Tahoma" pitchFamily="34" charset="0"/>
                <a:ea typeface="Tahoma" pitchFamily="34" charset="0"/>
                <a:cs typeface="Tahoma" pitchFamily="34" charset="0"/>
              </a:rPr>
              <a:t> </a:t>
            </a:r>
            <a:r>
              <a:rPr lang="en-US" altLang="en-US" sz="2300" b="1" u="sng" dirty="0" err="1" smtClean="0">
                <a:latin typeface="Tahoma" pitchFamily="34" charset="0"/>
                <a:ea typeface="Tahoma" pitchFamily="34" charset="0"/>
                <a:cs typeface="Tahoma" pitchFamily="34" charset="0"/>
              </a:rPr>
              <a:t>giải</a:t>
            </a:r>
            <a:endParaRPr lang="en-US" altLang="en-US" sz="2300" b="1" u="sng" dirty="0" smtClean="0">
              <a:latin typeface="Tahoma" pitchFamily="34" charset="0"/>
              <a:ea typeface="Tahoma" pitchFamily="34" charset="0"/>
              <a:cs typeface="Tahoma" pitchFamily="34" charset="0"/>
            </a:endParaRPr>
          </a:p>
          <a:p>
            <a:pPr algn="ctr">
              <a:lnSpc>
                <a:spcPct val="150000"/>
              </a:lnSpc>
              <a:spcBef>
                <a:spcPct val="50000"/>
              </a:spcBef>
            </a:pPr>
            <a:r>
              <a:rPr lang="vi-VN" altLang="en-US" sz="2300" b="1" dirty="0">
                <a:solidFill>
                  <a:schemeClr val="bg1"/>
                </a:solidFill>
                <a:latin typeface="Tahoma" pitchFamily="34" charset="0"/>
                <a:ea typeface="Tahoma" pitchFamily="34" charset="0"/>
                <a:cs typeface="Tahoma" pitchFamily="34" charset="0"/>
              </a:rPr>
              <a:t>Đổi</a:t>
            </a:r>
            <a:r>
              <a:rPr lang="en-US" altLang="en-US" sz="2300" b="1" dirty="0">
                <a:solidFill>
                  <a:schemeClr val="bg1"/>
                </a:solidFill>
                <a:latin typeface="Tahoma" pitchFamily="34" charset="0"/>
                <a:ea typeface="Tahoma" pitchFamily="34" charset="0"/>
                <a:cs typeface="Tahoma" pitchFamily="34" charset="0"/>
              </a:rPr>
              <a:t>: 120 kg = 120 </a:t>
            </a:r>
            <a:r>
              <a:rPr lang="en-US" altLang="en-US" sz="2300" b="1" dirty="0" smtClean="0">
                <a:solidFill>
                  <a:schemeClr val="bg1"/>
                </a:solidFill>
                <a:latin typeface="Tahoma" pitchFamily="34" charset="0"/>
                <a:ea typeface="Tahoma" pitchFamily="34" charset="0"/>
                <a:cs typeface="Tahoma" pitchFamily="34" charset="0"/>
              </a:rPr>
              <a:t>000g</a:t>
            </a:r>
          </a:p>
          <a:p>
            <a:pPr algn="ctr">
              <a:lnSpc>
                <a:spcPct val="150000"/>
              </a:lnSpc>
              <a:spcBef>
                <a:spcPct val="50000"/>
              </a:spcBef>
            </a:pPr>
            <a:r>
              <a:rPr lang="en-US" altLang="en-US" sz="2300" b="1" dirty="0">
                <a:solidFill>
                  <a:schemeClr val="bg1"/>
                </a:solidFill>
                <a:latin typeface="Tahoma" pitchFamily="34" charset="0"/>
                <a:ea typeface="Tahoma" pitchFamily="34" charset="0"/>
                <a:cs typeface="Tahoma" pitchFamily="34" charset="0"/>
              </a:rPr>
              <a:t>C</a:t>
            </a:r>
            <a:r>
              <a:rPr lang="en-US" altLang="en-US" sz="2300" b="1" dirty="0" smtClean="0">
                <a:solidFill>
                  <a:schemeClr val="bg1"/>
                </a:solidFill>
                <a:latin typeface="Tahoma" pitchFamily="34" charset="0"/>
                <a:ea typeface="Tahoma" pitchFamily="34" charset="0"/>
                <a:cs typeface="Tahoma" pitchFamily="34" charset="0"/>
              </a:rPr>
              <a:t>on </a:t>
            </a:r>
            <a:r>
              <a:rPr lang="en-US" altLang="en-US" sz="2300" b="1" dirty="0" err="1">
                <a:solidFill>
                  <a:schemeClr val="bg1"/>
                </a:solidFill>
                <a:latin typeface="Tahoma" pitchFamily="34" charset="0"/>
                <a:ea typeface="Tahoma" pitchFamily="34" charset="0"/>
                <a:cs typeface="Tahoma" pitchFamily="34" charset="0"/>
              </a:rPr>
              <a:t>đà</a:t>
            </a:r>
            <a:r>
              <a:rPr lang="en-US" altLang="en-US" sz="2300" b="1" dirty="0">
                <a:solidFill>
                  <a:schemeClr val="bg1"/>
                </a:solidFill>
                <a:latin typeface="Tahoma" pitchFamily="34" charset="0"/>
                <a:ea typeface="Tahoma" pitchFamily="34" charset="0"/>
                <a:cs typeface="Tahoma" pitchFamily="34" charset="0"/>
              </a:rPr>
              <a:t> </a:t>
            </a:r>
            <a:r>
              <a:rPr lang="en-US" altLang="en-US" sz="2300" b="1" dirty="0" err="1">
                <a:solidFill>
                  <a:schemeClr val="bg1"/>
                </a:solidFill>
                <a:latin typeface="Tahoma" pitchFamily="34" charset="0"/>
                <a:ea typeface="Tahoma" pitchFamily="34" charset="0"/>
                <a:cs typeface="Tahoma" pitchFamily="34" charset="0"/>
              </a:rPr>
              <a:t>điểu</a:t>
            </a:r>
            <a:r>
              <a:rPr lang="en-US" altLang="en-US" sz="2300" b="1" dirty="0">
                <a:solidFill>
                  <a:schemeClr val="bg1"/>
                </a:solidFill>
                <a:latin typeface="Tahoma" pitchFamily="34" charset="0"/>
                <a:ea typeface="Tahoma" pitchFamily="34" charset="0"/>
                <a:cs typeface="Tahoma" pitchFamily="34" charset="0"/>
              </a:rPr>
              <a:t> </a:t>
            </a:r>
            <a:r>
              <a:rPr lang="en-US" altLang="en-US" sz="2300" b="1" dirty="0" err="1">
                <a:solidFill>
                  <a:schemeClr val="bg1"/>
                </a:solidFill>
                <a:latin typeface="Tahoma" pitchFamily="34" charset="0"/>
                <a:ea typeface="Tahoma" pitchFamily="34" charset="0"/>
                <a:cs typeface="Tahoma" pitchFamily="34" charset="0"/>
              </a:rPr>
              <a:t>nặng</a:t>
            </a:r>
            <a:r>
              <a:rPr lang="en-US" altLang="en-US" sz="2300" b="1" dirty="0">
                <a:solidFill>
                  <a:schemeClr val="bg1"/>
                </a:solidFill>
                <a:latin typeface="Tahoma" pitchFamily="34" charset="0"/>
                <a:ea typeface="Tahoma" pitchFamily="34" charset="0"/>
                <a:cs typeface="Tahoma" pitchFamily="34" charset="0"/>
              </a:rPr>
              <a:t> </a:t>
            </a:r>
            <a:r>
              <a:rPr lang="en-US" altLang="en-US" sz="2300" b="1" dirty="0" err="1">
                <a:solidFill>
                  <a:schemeClr val="bg1"/>
                </a:solidFill>
                <a:latin typeface="Tahoma" pitchFamily="34" charset="0"/>
                <a:ea typeface="Tahoma" pitchFamily="34" charset="0"/>
                <a:cs typeface="Tahoma" pitchFamily="34" charset="0"/>
              </a:rPr>
              <a:t>gấp</a:t>
            </a:r>
            <a:r>
              <a:rPr lang="en-US" altLang="en-US" sz="2300" b="1" dirty="0">
                <a:solidFill>
                  <a:schemeClr val="bg1"/>
                </a:solidFill>
                <a:latin typeface="Tahoma" pitchFamily="34" charset="0"/>
                <a:ea typeface="Tahoma" pitchFamily="34" charset="0"/>
                <a:cs typeface="Tahoma" pitchFamily="34" charset="0"/>
              </a:rPr>
              <a:t> con </a:t>
            </a:r>
            <a:r>
              <a:rPr lang="en-US" altLang="en-US" sz="2300" b="1" dirty="0" err="1">
                <a:solidFill>
                  <a:schemeClr val="bg1"/>
                </a:solidFill>
                <a:latin typeface="Tahoma" pitchFamily="34" charset="0"/>
                <a:ea typeface="Tahoma" pitchFamily="34" charset="0"/>
                <a:cs typeface="Tahoma" pitchFamily="34" charset="0"/>
              </a:rPr>
              <a:t>chim</a:t>
            </a:r>
            <a:r>
              <a:rPr lang="en-US" altLang="en-US" sz="2300" b="1" dirty="0">
                <a:solidFill>
                  <a:schemeClr val="bg1"/>
                </a:solidFill>
                <a:latin typeface="Tahoma" pitchFamily="34" charset="0"/>
                <a:ea typeface="Tahoma" pitchFamily="34" charset="0"/>
                <a:cs typeface="Tahoma" pitchFamily="34" charset="0"/>
              </a:rPr>
              <a:t> </a:t>
            </a:r>
            <a:r>
              <a:rPr lang="en-US" altLang="en-US" sz="2300" b="1" dirty="0" err="1">
                <a:solidFill>
                  <a:schemeClr val="bg1"/>
                </a:solidFill>
                <a:latin typeface="Tahoma" pitchFamily="34" charset="0"/>
                <a:ea typeface="Tahoma" pitchFamily="34" charset="0"/>
                <a:cs typeface="Tahoma" pitchFamily="34" charset="0"/>
              </a:rPr>
              <a:t>sâu</a:t>
            </a:r>
            <a:r>
              <a:rPr lang="en-US" altLang="en-US" sz="2300" b="1" dirty="0">
                <a:solidFill>
                  <a:schemeClr val="bg1"/>
                </a:solidFill>
                <a:latin typeface="Tahoma" pitchFamily="34" charset="0"/>
                <a:ea typeface="Tahoma" pitchFamily="34" charset="0"/>
                <a:cs typeface="Tahoma" pitchFamily="34" charset="0"/>
              </a:rPr>
              <a:t> </a:t>
            </a:r>
            <a:r>
              <a:rPr lang="en-US" altLang="en-US" sz="2300" b="1" dirty="0" err="1">
                <a:solidFill>
                  <a:schemeClr val="bg1"/>
                </a:solidFill>
                <a:latin typeface="Tahoma" pitchFamily="34" charset="0"/>
                <a:ea typeface="Tahoma" pitchFamily="34" charset="0"/>
                <a:cs typeface="Tahoma" pitchFamily="34" charset="0"/>
              </a:rPr>
              <a:t>số</a:t>
            </a:r>
            <a:r>
              <a:rPr lang="en-US" altLang="en-US" sz="2300" b="1" dirty="0">
                <a:solidFill>
                  <a:schemeClr val="bg1"/>
                </a:solidFill>
                <a:latin typeface="Tahoma" pitchFamily="34" charset="0"/>
                <a:ea typeface="Tahoma" pitchFamily="34" charset="0"/>
                <a:cs typeface="Tahoma" pitchFamily="34" charset="0"/>
              </a:rPr>
              <a:t> </a:t>
            </a:r>
            <a:r>
              <a:rPr lang="en-US" altLang="en-US" sz="2300" b="1" dirty="0" err="1" smtClean="0">
                <a:solidFill>
                  <a:schemeClr val="bg1"/>
                </a:solidFill>
                <a:latin typeface="Tahoma" pitchFamily="34" charset="0"/>
                <a:ea typeface="Tahoma" pitchFamily="34" charset="0"/>
                <a:cs typeface="Tahoma" pitchFamily="34" charset="0"/>
              </a:rPr>
              <a:t>lần</a:t>
            </a:r>
            <a:r>
              <a:rPr lang="en-US" altLang="en-US" sz="2300" b="1" dirty="0" smtClean="0">
                <a:solidFill>
                  <a:schemeClr val="bg1"/>
                </a:solidFill>
                <a:latin typeface="Tahoma" pitchFamily="34" charset="0"/>
                <a:ea typeface="Tahoma" pitchFamily="34" charset="0"/>
                <a:cs typeface="Tahoma" pitchFamily="34" charset="0"/>
              </a:rPr>
              <a:t>:</a:t>
            </a:r>
          </a:p>
          <a:p>
            <a:pPr algn="ctr">
              <a:lnSpc>
                <a:spcPct val="150000"/>
              </a:lnSpc>
              <a:spcBef>
                <a:spcPct val="50000"/>
              </a:spcBef>
            </a:pPr>
            <a:r>
              <a:rPr lang="en-US" altLang="en-US" sz="2300" b="1" dirty="0" smtClean="0">
                <a:solidFill>
                  <a:schemeClr val="bg1"/>
                </a:solidFill>
                <a:latin typeface="Tahoma" pitchFamily="34" charset="0"/>
                <a:ea typeface="Tahoma" pitchFamily="34" charset="0"/>
                <a:cs typeface="Tahoma" pitchFamily="34" charset="0"/>
              </a:rPr>
              <a:t>120 </a:t>
            </a:r>
            <a:r>
              <a:rPr lang="en-US" altLang="en-US" sz="2300" b="1" dirty="0">
                <a:solidFill>
                  <a:schemeClr val="bg1"/>
                </a:solidFill>
                <a:latin typeface="Tahoma" pitchFamily="34" charset="0"/>
                <a:ea typeface="Tahoma" pitchFamily="34" charset="0"/>
                <a:cs typeface="Tahoma" pitchFamily="34" charset="0"/>
              </a:rPr>
              <a:t>000 : 60 = 2 000 ( </a:t>
            </a:r>
            <a:r>
              <a:rPr lang="en-US" altLang="en-US" sz="2300" b="1" dirty="0" err="1">
                <a:solidFill>
                  <a:schemeClr val="bg1"/>
                </a:solidFill>
                <a:latin typeface="Tahoma" pitchFamily="34" charset="0"/>
                <a:ea typeface="Tahoma" pitchFamily="34" charset="0"/>
                <a:cs typeface="Tahoma" pitchFamily="34" charset="0"/>
              </a:rPr>
              <a:t>lần</a:t>
            </a:r>
            <a:r>
              <a:rPr lang="en-US" altLang="en-US" sz="2300" b="1" dirty="0">
                <a:solidFill>
                  <a:schemeClr val="bg1"/>
                </a:solidFill>
                <a:latin typeface="Tahoma" pitchFamily="34" charset="0"/>
                <a:ea typeface="Tahoma" pitchFamily="34" charset="0"/>
                <a:cs typeface="Tahoma" pitchFamily="34" charset="0"/>
              </a:rPr>
              <a:t>)</a:t>
            </a:r>
          </a:p>
          <a:p>
            <a:pPr algn="ctr">
              <a:lnSpc>
                <a:spcPct val="150000"/>
              </a:lnSpc>
              <a:spcBef>
                <a:spcPct val="50000"/>
              </a:spcBef>
            </a:pPr>
            <a:r>
              <a:rPr lang="en-US" altLang="en-US" sz="2300" b="1" dirty="0" err="1">
                <a:solidFill>
                  <a:schemeClr val="bg1"/>
                </a:solidFill>
                <a:latin typeface="Tahoma" pitchFamily="34" charset="0"/>
                <a:ea typeface="Tahoma" pitchFamily="34" charset="0"/>
                <a:cs typeface="Tahoma" pitchFamily="34" charset="0"/>
              </a:rPr>
              <a:t>Đáp</a:t>
            </a:r>
            <a:r>
              <a:rPr lang="en-US" altLang="en-US" sz="2300" b="1" dirty="0">
                <a:solidFill>
                  <a:schemeClr val="bg1"/>
                </a:solidFill>
                <a:latin typeface="Tahoma" pitchFamily="34" charset="0"/>
                <a:ea typeface="Tahoma" pitchFamily="34" charset="0"/>
                <a:cs typeface="Tahoma" pitchFamily="34" charset="0"/>
              </a:rPr>
              <a:t> </a:t>
            </a:r>
            <a:r>
              <a:rPr lang="en-US" altLang="en-US" sz="2300" b="1" dirty="0" err="1">
                <a:solidFill>
                  <a:schemeClr val="bg1"/>
                </a:solidFill>
                <a:latin typeface="Tahoma" pitchFamily="34" charset="0"/>
                <a:ea typeface="Tahoma" pitchFamily="34" charset="0"/>
                <a:cs typeface="Tahoma" pitchFamily="34" charset="0"/>
              </a:rPr>
              <a:t>số</a:t>
            </a:r>
            <a:r>
              <a:rPr lang="en-US" altLang="en-US" sz="2300" b="1" dirty="0">
                <a:solidFill>
                  <a:schemeClr val="bg1"/>
                </a:solidFill>
                <a:latin typeface="Tahoma" pitchFamily="34" charset="0"/>
                <a:ea typeface="Tahoma" pitchFamily="34" charset="0"/>
                <a:cs typeface="Tahoma" pitchFamily="34" charset="0"/>
              </a:rPr>
              <a:t>: 2 000 </a:t>
            </a:r>
            <a:r>
              <a:rPr lang="en-US" altLang="en-US" sz="2300" b="1" dirty="0" err="1" smtClean="0">
                <a:solidFill>
                  <a:schemeClr val="bg1"/>
                </a:solidFill>
                <a:latin typeface="Tahoma" pitchFamily="34" charset="0"/>
                <a:ea typeface="Tahoma" pitchFamily="34" charset="0"/>
                <a:cs typeface="Tahoma" pitchFamily="34" charset="0"/>
              </a:rPr>
              <a:t>lần</a:t>
            </a:r>
            <a:endParaRPr lang="en-US" altLang="en-US" sz="2300" b="1" dirty="0">
              <a:solidFill>
                <a:schemeClr val="bg1"/>
              </a:solidFill>
              <a:latin typeface="Tahoma" pitchFamily="34" charset="0"/>
              <a:ea typeface="Tahoma" pitchFamily="34" charset="0"/>
              <a:cs typeface="Tahoma" pitchFamily="34" charset="0"/>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7"/>
                                        </p:tgtEl>
                                        <p:attrNameLst>
                                          <p:attrName>style.visibility</p:attrName>
                                        </p:attrNameLst>
                                      </p:cBhvr>
                                      <p:to>
                                        <p:strVal val="visible"/>
                                      </p:to>
                                    </p:set>
                                    <p:animEffect transition="in" filter="barn(inVertical)">
                                      <p:cBhvr>
                                        <p:cTn id="7" dur="500"/>
                                        <p:tgtEl>
                                          <p:spTgt spid="77"/>
                                        </p:tgtEl>
                                      </p:cBhvr>
                                    </p:animEffect>
                                  </p:childTnLst>
                                </p:cTn>
                              </p:par>
                              <p:par>
                                <p:cTn id="8" presetID="42" presetClass="entr" presetSubtype="0" fill="hold" nodeType="withEffect">
                                  <p:stCondLst>
                                    <p:cond delay="0"/>
                                  </p:stCondLst>
                                  <p:childTnLst>
                                    <p:set>
                                      <p:cBhvr>
                                        <p:cTn id="9" dur="1" fill="hold">
                                          <p:stCondLst>
                                            <p:cond delay="0"/>
                                          </p:stCondLst>
                                        </p:cTn>
                                        <p:tgtEl>
                                          <p:spTgt spid="24"/>
                                        </p:tgtEl>
                                        <p:attrNameLst>
                                          <p:attrName>style.visibility</p:attrName>
                                        </p:attrNameLst>
                                      </p:cBhvr>
                                      <p:to>
                                        <p:strVal val="visible"/>
                                      </p:to>
                                    </p:set>
                                    <p:animEffect transition="in" filter="fade">
                                      <p:cBhvr>
                                        <p:cTn id="10" dur="1000"/>
                                        <p:tgtEl>
                                          <p:spTgt spid="24"/>
                                        </p:tgtEl>
                                      </p:cBhvr>
                                    </p:animEffect>
                                    <p:anim calcmode="lin" valueType="num">
                                      <p:cBhvr>
                                        <p:cTn id="11" dur="1000" fill="hold"/>
                                        <p:tgtEl>
                                          <p:spTgt spid="24"/>
                                        </p:tgtEl>
                                        <p:attrNameLst>
                                          <p:attrName>ppt_x</p:attrName>
                                        </p:attrNameLst>
                                      </p:cBhvr>
                                      <p:tavLst>
                                        <p:tav tm="0">
                                          <p:val>
                                            <p:strVal val="#ppt_x"/>
                                          </p:val>
                                        </p:tav>
                                        <p:tav tm="100000">
                                          <p:val>
                                            <p:strVal val="#ppt_x"/>
                                          </p:val>
                                        </p:tav>
                                      </p:tavLst>
                                    </p:anim>
                                    <p:anim calcmode="lin" valueType="num">
                                      <p:cBhvr>
                                        <p:cTn id="12" dur="1000" fill="hold"/>
                                        <p:tgtEl>
                                          <p:spTgt spid="24"/>
                                        </p:tgtEl>
                                        <p:attrNameLst>
                                          <p:attrName>ppt_y</p:attrName>
                                        </p:attrNameLst>
                                      </p:cBhvr>
                                      <p:tavLst>
                                        <p:tav tm="0">
                                          <p:val>
                                            <p:strVal val="#ppt_y+.1"/>
                                          </p:val>
                                        </p:tav>
                                        <p:tav tm="100000">
                                          <p:val>
                                            <p:strVal val="#ppt_y"/>
                                          </p:val>
                                        </p:tav>
                                      </p:tavLst>
                                    </p:anim>
                                  </p:childTnLst>
                                </p:cTn>
                              </p:par>
                              <p:par>
                                <p:cTn id="13" presetID="42" presetClass="entr" presetSubtype="0" fill="hold" nodeType="withEffect">
                                  <p:stCondLst>
                                    <p:cond delay="0"/>
                                  </p:stCondLst>
                                  <p:childTnLst>
                                    <p:set>
                                      <p:cBhvr>
                                        <p:cTn id="14" dur="1" fill="hold">
                                          <p:stCondLst>
                                            <p:cond delay="0"/>
                                          </p:stCondLst>
                                        </p:cTn>
                                        <p:tgtEl>
                                          <p:spTgt spid="25"/>
                                        </p:tgtEl>
                                        <p:attrNameLst>
                                          <p:attrName>style.visibility</p:attrName>
                                        </p:attrNameLst>
                                      </p:cBhvr>
                                      <p:to>
                                        <p:strVal val="visible"/>
                                      </p:to>
                                    </p:set>
                                    <p:animEffect transition="in" filter="fade">
                                      <p:cBhvr>
                                        <p:cTn id="15" dur="1000"/>
                                        <p:tgtEl>
                                          <p:spTgt spid="25"/>
                                        </p:tgtEl>
                                      </p:cBhvr>
                                    </p:animEffect>
                                    <p:anim calcmode="lin" valueType="num">
                                      <p:cBhvr>
                                        <p:cTn id="16" dur="1000" fill="hold"/>
                                        <p:tgtEl>
                                          <p:spTgt spid="25"/>
                                        </p:tgtEl>
                                        <p:attrNameLst>
                                          <p:attrName>ppt_x</p:attrName>
                                        </p:attrNameLst>
                                      </p:cBhvr>
                                      <p:tavLst>
                                        <p:tav tm="0">
                                          <p:val>
                                            <p:strVal val="#ppt_x"/>
                                          </p:val>
                                        </p:tav>
                                        <p:tav tm="100000">
                                          <p:val>
                                            <p:strVal val="#ppt_x"/>
                                          </p:val>
                                        </p:tav>
                                      </p:tavLst>
                                    </p:anim>
                                    <p:anim calcmode="lin" valueType="num">
                                      <p:cBhvr>
                                        <p:cTn id="17" dur="1000" fill="hold"/>
                                        <p:tgtEl>
                                          <p:spTgt spid="25"/>
                                        </p:tgtEl>
                                        <p:attrNameLst>
                                          <p:attrName>ppt_y</p:attrName>
                                        </p:attrNameLst>
                                      </p:cBhvr>
                                      <p:tavLst>
                                        <p:tav tm="0">
                                          <p:val>
                                            <p:strVal val="#ppt_y+.1"/>
                                          </p:val>
                                        </p:tav>
                                        <p:tav tm="100000">
                                          <p:val>
                                            <p:strVal val="#ppt_y"/>
                                          </p:val>
                                        </p:tav>
                                      </p:tavLst>
                                    </p:anim>
                                  </p:childTnLst>
                                </p:cTn>
                              </p:par>
                              <p:par>
                                <p:cTn id="18" presetID="42" presetClass="entr" presetSubtype="0" fill="hold" nodeType="withEffect">
                                  <p:stCondLst>
                                    <p:cond delay="0"/>
                                  </p:stCondLst>
                                  <p:childTnLst>
                                    <p:set>
                                      <p:cBhvr>
                                        <p:cTn id="19" dur="1" fill="hold">
                                          <p:stCondLst>
                                            <p:cond delay="0"/>
                                          </p:stCondLst>
                                        </p:cTn>
                                        <p:tgtEl>
                                          <p:spTgt spid="26"/>
                                        </p:tgtEl>
                                        <p:attrNameLst>
                                          <p:attrName>style.visibility</p:attrName>
                                        </p:attrNameLst>
                                      </p:cBhvr>
                                      <p:to>
                                        <p:strVal val="visible"/>
                                      </p:to>
                                    </p:set>
                                    <p:animEffect transition="in" filter="fade">
                                      <p:cBhvr>
                                        <p:cTn id="20" dur="1000"/>
                                        <p:tgtEl>
                                          <p:spTgt spid="26"/>
                                        </p:tgtEl>
                                      </p:cBhvr>
                                    </p:animEffect>
                                    <p:anim calcmode="lin" valueType="num">
                                      <p:cBhvr>
                                        <p:cTn id="21" dur="1000" fill="hold"/>
                                        <p:tgtEl>
                                          <p:spTgt spid="26"/>
                                        </p:tgtEl>
                                        <p:attrNameLst>
                                          <p:attrName>ppt_x</p:attrName>
                                        </p:attrNameLst>
                                      </p:cBhvr>
                                      <p:tavLst>
                                        <p:tav tm="0">
                                          <p:val>
                                            <p:strVal val="#ppt_x"/>
                                          </p:val>
                                        </p:tav>
                                        <p:tav tm="100000">
                                          <p:val>
                                            <p:strVal val="#ppt_x"/>
                                          </p:val>
                                        </p:tav>
                                      </p:tavLst>
                                    </p:anim>
                                    <p:anim calcmode="lin" valueType="num">
                                      <p:cBhvr>
                                        <p:cTn id="22" dur="1000" fill="hold"/>
                                        <p:tgtEl>
                                          <p:spTgt spid="26"/>
                                        </p:tgtEl>
                                        <p:attrNameLst>
                                          <p:attrName>ppt_y</p:attrName>
                                        </p:attrNameLst>
                                      </p:cBhvr>
                                      <p:tavLst>
                                        <p:tav tm="0">
                                          <p:val>
                                            <p:strVal val="#ppt_y+.1"/>
                                          </p:val>
                                        </p:tav>
                                        <p:tav tm="100000">
                                          <p:val>
                                            <p:strVal val="#ppt_y"/>
                                          </p:val>
                                        </p:tav>
                                      </p:tavLst>
                                    </p:anim>
                                  </p:childTnLst>
                                </p:cTn>
                              </p:par>
                              <p:par>
                                <p:cTn id="23" presetID="42" presetClass="entr" presetSubtype="0" fill="hold" nodeType="withEffect">
                                  <p:stCondLst>
                                    <p:cond delay="0"/>
                                  </p:stCondLst>
                                  <p:childTnLst>
                                    <p:set>
                                      <p:cBhvr>
                                        <p:cTn id="24" dur="1" fill="hold">
                                          <p:stCondLst>
                                            <p:cond delay="0"/>
                                          </p:stCondLst>
                                        </p:cTn>
                                        <p:tgtEl>
                                          <p:spTgt spid="27"/>
                                        </p:tgtEl>
                                        <p:attrNameLst>
                                          <p:attrName>style.visibility</p:attrName>
                                        </p:attrNameLst>
                                      </p:cBhvr>
                                      <p:to>
                                        <p:strVal val="visible"/>
                                      </p:to>
                                    </p:set>
                                    <p:animEffect transition="in" filter="fade">
                                      <p:cBhvr>
                                        <p:cTn id="25" dur="1000"/>
                                        <p:tgtEl>
                                          <p:spTgt spid="27"/>
                                        </p:tgtEl>
                                      </p:cBhvr>
                                    </p:animEffect>
                                    <p:anim calcmode="lin" valueType="num">
                                      <p:cBhvr>
                                        <p:cTn id="26" dur="1000" fill="hold"/>
                                        <p:tgtEl>
                                          <p:spTgt spid="27"/>
                                        </p:tgtEl>
                                        <p:attrNameLst>
                                          <p:attrName>ppt_x</p:attrName>
                                        </p:attrNameLst>
                                      </p:cBhvr>
                                      <p:tavLst>
                                        <p:tav tm="0">
                                          <p:val>
                                            <p:strVal val="#ppt_x"/>
                                          </p:val>
                                        </p:tav>
                                        <p:tav tm="100000">
                                          <p:val>
                                            <p:strVal val="#ppt_x"/>
                                          </p:val>
                                        </p:tav>
                                      </p:tavLst>
                                    </p:anim>
                                    <p:anim calcmode="lin" valueType="num">
                                      <p:cBhvr>
                                        <p:cTn id="27" dur="1000" fill="hold"/>
                                        <p:tgtEl>
                                          <p:spTgt spid="27"/>
                                        </p:tgtEl>
                                        <p:attrNameLst>
                                          <p:attrName>ppt_y</p:attrName>
                                        </p:attrNameLst>
                                      </p:cBhvr>
                                      <p:tavLst>
                                        <p:tav tm="0">
                                          <p:val>
                                            <p:strVal val="#ppt_y+.1"/>
                                          </p:val>
                                        </p:tav>
                                        <p:tav tm="100000">
                                          <p:val>
                                            <p:strVal val="#ppt_y"/>
                                          </p:val>
                                        </p:tav>
                                      </p:tavLst>
                                    </p:anim>
                                  </p:childTnLst>
                                </p:cTn>
                              </p:par>
                              <p:par>
                                <p:cTn id="28" presetID="42" presetClass="entr" presetSubtype="0" fill="hold" nodeType="withEffect">
                                  <p:stCondLst>
                                    <p:cond delay="0"/>
                                  </p:stCondLst>
                                  <p:childTnLst>
                                    <p:set>
                                      <p:cBhvr>
                                        <p:cTn id="29" dur="1" fill="hold">
                                          <p:stCondLst>
                                            <p:cond delay="0"/>
                                          </p:stCondLst>
                                        </p:cTn>
                                        <p:tgtEl>
                                          <p:spTgt spid="28"/>
                                        </p:tgtEl>
                                        <p:attrNameLst>
                                          <p:attrName>style.visibility</p:attrName>
                                        </p:attrNameLst>
                                      </p:cBhvr>
                                      <p:to>
                                        <p:strVal val="visible"/>
                                      </p:to>
                                    </p:set>
                                    <p:animEffect transition="in" filter="fade">
                                      <p:cBhvr>
                                        <p:cTn id="30" dur="1000"/>
                                        <p:tgtEl>
                                          <p:spTgt spid="28"/>
                                        </p:tgtEl>
                                      </p:cBhvr>
                                    </p:animEffect>
                                    <p:anim calcmode="lin" valueType="num">
                                      <p:cBhvr>
                                        <p:cTn id="31" dur="1000" fill="hold"/>
                                        <p:tgtEl>
                                          <p:spTgt spid="28"/>
                                        </p:tgtEl>
                                        <p:attrNameLst>
                                          <p:attrName>ppt_x</p:attrName>
                                        </p:attrNameLst>
                                      </p:cBhvr>
                                      <p:tavLst>
                                        <p:tav tm="0">
                                          <p:val>
                                            <p:strVal val="#ppt_x"/>
                                          </p:val>
                                        </p:tav>
                                        <p:tav tm="100000">
                                          <p:val>
                                            <p:strVal val="#ppt_x"/>
                                          </p:val>
                                        </p:tav>
                                      </p:tavLst>
                                    </p:anim>
                                    <p:anim calcmode="lin" valueType="num">
                                      <p:cBhvr>
                                        <p:cTn id="32"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53" presetClass="entr" presetSubtype="16" fill="hold" grpId="0" nodeType="clickEffect">
                                  <p:stCondLst>
                                    <p:cond delay="0"/>
                                  </p:stCondLst>
                                  <p:childTnLst>
                                    <p:set>
                                      <p:cBhvr>
                                        <p:cTn id="36" dur="1" fill="hold">
                                          <p:stCondLst>
                                            <p:cond delay="0"/>
                                          </p:stCondLst>
                                        </p:cTn>
                                        <p:tgtEl>
                                          <p:spTgt spid="36"/>
                                        </p:tgtEl>
                                        <p:attrNameLst>
                                          <p:attrName>style.visibility</p:attrName>
                                        </p:attrNameLst>
                                      </p:cBhvr>
                                      <p:to>
                                        <p:strVal val="visible"/>
                                      </p:to>
                                    </p:set>
                                    <p:anim calcmode="lin" valueType="num">
                                      <p:cBhvr>
                                        <p:cTn id="37" dur="500" fill="hold"/>
                                        <p:tgtEl>
                                          <p:spTgt spid="36"/>
                                        </p:tgtEl>
                                        <p:attrNameLst>
                                          <p:attrName>ppt_w</p:attrName>
                                        </p:attrNameLst>
                                      </p:cBhvr>
                                      <p:tavLst>
                                        <p:tav tm="0">
                                          <p:val>
                                            <p:fltVal val="0"/>
                                          </p:val>
                                        </p:tav>
                                        <p:tav tm="100000">
                                          <p:val>
                                            <p:strVal val="#ppt_w"/>
                                          </p:val>
                                        </p:tav>
                                      </p:tavLst>
                                    </p:anim>
                                    <p:anim calcmode="lin" valueType="num">
                                      <p:cBhvr>
                                        <p:cTn id="38" dur="500" fill="hold"/>
                                        <p:tgtEl>
                                          <p:spTgt spid="36"/>
                                        </p:tgtEl>
                                        <p:attrNameLst>
                                          <p:attrName>ppt_h</p:attrName>
                                        </p:attrNameLst>
                                      </p:cBhvr>
                                      <p:tavLst>
                                        <p:tav tm="0">
                                          <p:val>
                                            <p:fltVal val="0"/>
                                          </p:val>
                                        </p:tav>
                                        <p:tav tm="100000">
                                          <p:val>
                                            <p:strVal val="#ppt_h"/>
                                          </p:val>
                                        </p:tav>
                                      </p:tavLst>
                                    </p:anim>
                                    <p:animEffect transition="in" filter="fade">
                                      <p:cBhvr>
                                        <p:cTn id="39" dur="500"/>
                                        <p:tgtEl>
                                          <p:spTgt spid="36"/>
                                        </p:tgtEl>
                                      </p:cBhvr>
                                    </p:animEffect>
                                  </p:childTnLst>
                                </p:cTn>
                              </p:par>
                              <p:par>
                                <p:cTn id="40" presetID="16" presetClass="entr" presetSubtype="21" fill="hold" grpId="0" nodeType="with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barn(inVertical)">
                                      <p:cBhvr>
                                        <p:cTn id="42" dur="500"/>
                                        <p:tgtEl>
                                          <p:spTgt spid="15"/>
                                        </p:tgtEl>
                                      </p:cBhvr>
                                    </p:animEffect>
                                  </p:childTnLst>
                                </p:cTn>
                              </p:par>
                            </p:childTnLst>
                          </p:cTn>
                        </p:par>
                      </p:childTnLst>
                    </p:cTn>
                  </p:par>
                  <p:par>
                    <p:cTn id="43" fill="hold">
                      <p:stCondLst>
                        <p:cond delay="indefinite"/>
                      </p:stCondLst>
                      <p:childTnLst>
                        <p:par>
                          <p:cTn id="44" fill="hold">
                            <p:stCondLst>
                              <p:cond delay="0"/>
                            </p:stCondLst>
                            <p:childTnLst>
                              <p:par>
                                <p:cTn id="45" presetID="53" presetClass="entr" presetSubtype="16" fill="hold" grpId="0" nodeType="clickEffect">
                                  <p:stCondLst>
                                    <p:cond delay="0"/>
                                  </p:stCondLst>
                                  <p:childTnLst>
                                    <p:set>
                                      <p:cBhvr>
                                        <p:cTn id="46" dur="1" fill="hold">
                                          <p:stCondLst>
                                            <p:cond delay="0"/>
                                          </p:stCondLst>
                                        </p:cTn>
                                        <p:tgtEl>
                                          <p:spTgt spid="37"/>
                                        </p:tgtEl>
                                        <p:attrNameLst>
                                          <p:attrName>style.visibility</p:attrName>
                                        </p:attrNameLst>
                                      </p:cBhvr>
                                      <p:to>
                                        <p:strVal val="visible"/>
                                      </p:to>
                                    </p:set>
                                    <p:anim calcmode="lin" valueType="num">
                                      <p:cBhvr>
                                        <p:cTn id="47" dur="500" fill="hold"/>
                                        <p:tgtEl>
                                          <p:spTgt spid="37"/>
                                        </p:tgtEl>
                                        <p:attrNameLst>
                                          <p:attrName>ppt_w</p:attrName>
                                        </p:attrNameLst>
                                      </p:cBhvr>
                                      <p:tavLst>
                                        <p:tav tm="0">
                                          <p:val>
                                            <p:fltVal val="0"/>
                                          </p:val>
                                        </p:tav>
                                        <p:tav tm="100000">
                                          <p:val>
                                            <p:strVal val="#ppt_w"/>
                                          </p:val>
                                        </p:tav>
                                      </p:tavLst>
                                    </p:anim>
                                    <p:anim calcmode="lin" valueType="num">
                                      <p:cBhvr>
                                        <p:cTn id="48" dur="500" fill="hold"/>
                                        <p:tgtEl>
                                          <p:spTgt spid="37"/>
                                        </p:tgtEl>
                                        <p:attrNameLst>
                                          <p:attrName>ppt_h</p:attrName>
                                        </p:attrNameLst>
                                      </p:cBhvr>
                                      <p:tavLst>
                                        <p:tav tm="0">
                                          <p:val>
                                            <p:fltVal val="0"/>
                                          </p:val>
                                        </p:tav>
                                        <p:tav tm="100000">
                                          <p:val>
                                            <p:strVal val="#ppt_h"/>
                                          </p:val>
                                        </p:tav>
                                      </p:tavLst>
                                    </p:anim>
                                    <p:animEffect transition="in" filter="fade">
                                      <p:cBhvr>
                                        <p:cTn id="49" dur="500"/>
                                        <p:tgtEl>
                                          <p:spTgt spid="37"/>
                                        </p:tgtEl>
                                      </p:cBhvr>
                                    </p:animEffect>
                                  </p:childTnLst>
                                </p:cTn>
                              </p:par>
                            </p:childTnLst>
                          </p:cTn>
                        </p:par>
                      </p:childTnLst>
                    </p:cTn>
                  </p:par>
                  <p:par>
                    <p:cTn id="50" fill="hold">
                      <p:stCondLst>
                        <p:cond delay="indefinite"/>
                      </p:stCondLst>
                      <p:childTnLst>
                        <p:par>
                          <p:cTn id="51" fill="hold">
                            <p:stCondLst>
                              <p:cond delay="0"/>
                            </p:stCondLst>
                            <p:childTnLst>
                              <p:par>
                                <p:cTn id="52" presetID="1" presetClass="entr" presetSubtype="0" fill="hold" nodeType="clickEffect">
                                  <p:stCondLst>
                                    <p:cond delay="0"/>
                                  </p:stCondLst>
                                  <p:childTnLst>
                                    <p:set>
                                      <p:cBhvr>
                                        <p:cTn id="53" dur="1" fill="hold">
                                          <p:stCondLst>
                                            <p:cond delay="0"/>
                                          </p:stCondLst>
                                        </p:cTn>
                                        <p:tgtEl>
                                          <p:spTgt spid="41">
                                            <p:txEl>
                                              <p:pRg st="0" end="0"/>
                                            </p:txEl>
                                          </p:spTgt>
                                        </p:tgtEl>
                                        <p:attrNameLst>
                                          <p:attrName>style.visibility</p:attrName>
                                        </p:attrNameLst>
                                      </p:cBhvr>
                                      <p:to>
                                        <p:strVal val="visible"/>
                                      </p:to>
                                    </p:se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nodeType="clickEffect">
                                  <p:stCondLst>
                                    <p:cond delay="0"/>
                                  </p:stCondLst>
                                  <p:childTnLst>
                                    <p:set>
                                      <p:cBhvr>
                                        <p:cTn id="57" dur="1" fill="hold">
                                          <p:stCondLst>
                                            <p:cond delay="0"/>
                                          </p:stCondLst>
                                        </p:cTn>
                                        <p:tgtEl>
                                          <p:spTgt spid="41">
                                            <p:txEl>
                                              <p:pRg st="1" end="1"/>
                                            </p:txEl>
                                          </p:spTgt>
                                        </p:tgtEl>
                                        <p:attrNameLst>
                                          <p:attrName>style.visibility</p:attrName>
                                        </p:attrNameLst>
                                      </p:cBhvr>
                                      <p:to>
                                        <p:strVal val="visible"/>
                                      </p:to>
                                    </p:set>
                                    <p:animEffect transition="in" filter="fade">
                                      <p:cBhvr>
                                        <p:cTn id="58" dur="500"/>
                                        <p:tgtEl>
                                          <p:spTgt spid="41">
                                            <p:txEl>
                                              <p:pRg st="1" end="1"/>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nodeType="clickEffect">
                                  <p:stCondLst>
                                    <p:cond delay="0"/>
                                  </p:stCondLst>
                                  <p:childTnLst>
                                    <p:set>
                                      <p:cBhvr>
                                        <p:cTn id="62" dur="1" fill="hold">
                                          <p:stCondLst>
                                            <p:cond delay="0"/>
                                          </p:stCondLst>
                                        </p:cTn>
                                        <p:tgtEl>
                                          <p:spTgt spid="41">
                                            <p:txEl>
                                              <p:pRg st="2" end="2"/>
                                            </p:txEl>
                                          </p:spTgt>
                                        </p:tgtEl>
                                        <p:attrNameLst>
                                          <p:attrName>style.visibility</p:attrName>
                                        </p:attrNameLst>
                                      </p:cBhvr>
                                      <p:to>
                                        <p:strVal val="visible"/>
                                      </p:to>
                                    </p:set>
                                    <p:animEffect transition="in" filter="fade">
                                      <p:cBhvr>
                                        <p:cTn id="63" dur="500"/>
                                        <p:tgtEl>
                                          <p:spTgt spid="41">
                                            <p:txEl>
                                              <p:pRg st="2" end="2"/>
                                            </p:txEl>
                                          </p:spTgt>
                                        </p:tgtEl>
                                      </p:cBhvr>
                                    </p:animEffect>
                                  </p:childTnLst>
                                </p:cTn>
                              </p:par>
                            </p:childTnLst>
                          </p:cTn>
                        </p:par>
                      </p:childTnLst>
                    </p:cTn>
                  </p:par>
                  <p:par>
                    <p:cTn id="64" fill="hold">
                      <p:stCondLst>
                        <p:cond delay="indefinite"/>
                      </p:stCondLst>
                      <p:childTnLst>
                        <p:par>
                          <p:cTn id="65" fill="hold">
                            <p:stCondLst>
                              <p:cond delay="0"/>
                            </p:stCondLst>
                            <p:childTnLst>
                              <p:par>
                                <p:cTn id="66" presetID="1" presetClass="entr" presetSubtype="0" fill="hold" nodeType="clickEffect">
                                  <p:stCondLst>
                                    <p:cond delay="0"/>
                                  </p:stCondLst>
                                  <p:childTnLst>
                                    <p:set>
                                      <p:cBhvr>
                                        <p:cTn id="67" dur="1" fill="hold">
                                          <p:stCondLst>
                                            <p:cond delay="0"/>
                                          </p:stCondLst>
                                        </p:cTn>
                                        <p:tgtEl>
                                          <p:spTgt spid="41">
                                            <p:txEl>
                                              <p:pRg st="3" end="3"/>
                                            </p:txEl>
                                          </p:spTgt>
                                        </p:tgtEl>
                                        <p:attrNameLst>
                                          <p:attrName>style.visibility</p:attrName>
                                        </p:attrNameLst>
                                      </p:cBhvr>
                                      <p:to>
                                        <p:strVal val="visible"/>
                                      </p:to>
                                    </p:set>
                                  </p:childTnLst>
                                </p:cTn>
                              </p:par>
                            </p:childTnLst>
                          </p:cTn>
                        </p:par>
                      </p:childTnLst>
                    </p:cTn>
                  </p:par>
                  <p:par>
                    <p:cTn id="68" fill="hold">
                      <p:stCondLst>
                        <p:cond delay="indefinite"/>
                      </p:stCondLst>
                      <p:childTnLst>
                        <p:par>
                          <p:cTn id="69" fill="hold">
                            <p:stCondLst>
                              <p:cond delay="0"/>
                            </p:stCondLst>
                            <p:childTnLst>
                              <p:par>
                                <p:cTn id="70" presetID="16" presetClass="exit" presetSubtype="21" fill="hold" grpId="0" nodeType="clickEffect">
                                  <p:stCondLst>
                                    <p:cond delay="0"/>
                                  </p:stCondLst>
                                  <p:childTnLst>
                                    <p:animEffect transition="out" filter="barn(inVertical)">
                                      <p:cBhvr>
                                        <p:cTn id="71" dur="500"/>
                                        <p:tgtEl>
                                          <p:spTgt spid="41">
                                            <p:txEl>
                                              <p:pRg st="0" end="0"/>
                                            </p:txEl>
                                          </p:spTgt>
                                        </p:tgtEl>
                                      </p:cBhvr>
                                    </p:animEffect>
                                    <p:set>
                                      <p:cBhvr>
                                        <p:cTn id="72" dur="1" fill="hold">
                                          <p:stCondLst>
                                            <p:cond delay="499"/>
                                          </p:stCondLst>
                                        </p:cTn>
                                        <p:tgtEl>
                                          <p:spTgt spid="41">
                                            <p:txEl>
                                              <p:pRg st="0" end="0"/>
                                            </p:txEl>
                                          </p:spTgt>
                                        </p:tgtEl>
                                        <p:attrNameLst>
                                          <p:attrName>style.visibility</p:attrName>
                                        </p:attrNameLst>
                                      </p:cBhvr>
                                      <p:to>
                                        <p:strVal val="hidden"/>
                                      </p:to>
                                    </p:set>
                                  </p:childTnLst>
                                </p:cTn>
                              </p:par>
                              <p:par>
                                <p:cTn id="73" presetID="16" presetClass="exit" presetSubtype="21" fill="hold" grpId="0" nodeType="withEffect">
                                  <p:stCondLst>
                                    <p:cond delay="0"/>
                                  </p:stCondLst>
                                  <p:childTnLst>
                                    <p:animEffect transition="out" filter="barn(inVertical)">
                                      <p:cBhvr>
                                        <p:cTn id="74" dur="500"/>
                                        <p:tgtEl>
                                          <p:spTgt spid="41">
                                            <p:txEl>
                                              <p:pRg st="1" end="1"/>
                                            </p:txEl>
                                          </p:spTgt>
                                        </p:tgtEl>
                                      </p:cBhvr>
                                    </p:animEffect>
                                    <p:set>
                                      <p:cBhvr>
                                        <p:cTn id="75" dur="1" fill="hold">
                                          <p:stCondLst>
                                            <p:cond delay="499"/>
                                          </p:stCondLst>
                                        </p:cTn>
                                        <p:tgtEl>
                                          <p:spTgt spid="41">
                                            <p:txEl>
                                              <p:pRg st="1" end="1"/>
                                            </p:txEl>
                                          </p:spTgt>
                                        </p:tgtEl>
                                        <p:attrNameLst>
                                          <p:attrName>style.visibility</p:attrName>
                                        </p:attrNameLst>
                                      </p:cBhvr>
                                      <p:to>
                                        <p:strVal val="hidden"/>
                                      </p:to>
                                    </p:set>
                                  </p:childTnLst>
                                </p:cTn>
                              </p:par>
                              <p:par>
                                <p:cTn id="76" presetID="16" presetClass="exit" presetSubtype="21" fill="hold" grpId="0" nodeType="withEffect">
                                  <p:stCondLst>
                                    <p:cond delay="0"/>
                                  </p:stCondLst>
                                  <p:childTnLst>
                                    <p:animEffect transition="out" filter="barn(inVertical)">
                                      <p:cBhvr>
                                        <p:cTn id="77" dur="500"/>
                                        <p:tgtEl>
                                          <p:spTgt spid="41">
                                            <p:txEl>
                                              <p:pRg st="2" end="2"/>
                                            </p:txEl>
                                          </p:spTgt>
                                        </p:tgtEl>
                                      </p:cBhvr>
                                    </p:animEffect>
                                    <p:set>
                                      <p:cBhvr>
                                        <p:cTn id="78" dur="1" fill="hold">
                                          <p:stCondLst>
                                            <p:cond delay="499"/>
                                          </p:stCondLst>
                                        </p:cTn>
                                        <p:tgtEl>
                                          <p:spTgt spid="41">
                                            <p:txEl>
                                              <p:pRg st="2" end="2"/>
                                            </p:txEl>
                                          </p:spTgt>
                                        </p:tgtEl>
                                        <p:attrNameLst>
                                          <p:attrName>style.visibility</p:attrName>
                                        </p:attrNameLst>
                                      </p:cBhvr>
                                      <p:to>
                                        <p:strVal val="hidden"/>
                                      </p:to>
                                    </p:set>
                                  </p:childTnLst>
                                </p:cTn>
                              </p:par>
                              <p:par>
                                <p:cTn id="79" presetID="16" presetClass="exit" presetSubtype="21" fill="hold" grpId="0" nodeType="withEffect">
                                  <p:stCondLst>
                                    <p:cond delay="0"/>
                                  </p:stCondLst>
                                  <p:childTnLst>
                                    <p:animEffect transition="out" filter="barn(inVertical)">
                                      <p:cBhvr>
                                        <p:cTn id="80" dur="500"/>
                                        <p:tgtEl>
                                          <p:spTgt spid="41">
                                            <p:txEl>
                                              <p:pRg st="3" end="3"/>
                                            </p:txEl>
                                          </p:spTgt>
                                        </p:tgtEl>
                                      </p:cBhvr>
                                    </p:animEffect>
                                    <p:set>
                                      <p:cBhvr>
                                        <p:cTn id="81" dur="1" fill="hold">
                                          <p:stCondLst>
                                            <p:cond delay="499"/>
                                          </p:stCondLst>
                                        </p:cTn>
                                        <p:tgtEl>
                                          <p:spTgt spid="41">
                                            <p:txEl>
                                              <p:pRg st="3" end="3"/>
                                            </p:txEl>
                                          </p:spTgt>
                                        </p:tgtEl>
                                        <p:attrNameLst>
                                          <p:attrName>style.visibility</p:attrName>
                                        </p:attrNameLst>
                                      </p:cBhvr>
                                      <p:to>
                                        <p:strVal val="hidden"/>
                                      </p:to>
                                    </p:set>
                                  </p:childTnLst>
                                </p:cTn>
                              </p:par>
                              <p:par>
                                <p:cTn id="82" presetID="16" presetClass="entr" presetSubtype="21" fill="hold" grpId="0" nodeType="withEffect">
                                  <p:stCondLst>
                                    <p:cond delay="0"/>
                                  </p:stCondLst>
                                  <p:childTnLst>
                                    <p:set>
                                      <p:cBhvr>
                                        <p:cTn id="83" dur="1" fill="hold">
                                          <p:stCondLst>
                                            <p:cond delay="0"/>
                                          </p:stCondLst>
                                        </p:cTn>
                                        <p:tgtEl>
                                          <p:spTgt spid="19"/>
                                        </p:tgtEl>
                                        <p:attrNameLst>
                                          <p:attrName>style.visibility</p:attrName>
                                        </p:attrNameLst>
                                      </p:cBhvr>
                                      <p:to>
                                        <p:strVal val="visible"/>
                                      </p:to>
                                    </p:set>
                                    <p:animEffect transition="in" filter="barn(inVertical)">
                                      <p:cBhvr>
                                        <p:cTn id="84"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 grpId="0"/>
      <p:bldP spid="36" grpId="0"/>
      <p:bldP spid="37" grpId="0"/>
      <p:bldP spid="15" grpId="0" animBg="1"/>
      <p:bldP spid="41" grpId="0" uiExpand="1" build="allAtOnce"/>
      <p:bldP spid="1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组合 18"/>
          <p:cNvGrpSpPr/>
          <p:nvPr/>
        </p:nvGrpSpPr>
        <p:grpSpPr>
          <a:xfrm>
            <a:off x="0" y="0"/>
            <a:ext cx="12192002" cy="6858000"/>
            <a:chOff x="-1" y="0"/>
            <a:chExt cx="12192002" cy="6858000"/>
          </a:xfrm>
        </p:grpSpPr>
        <p:pic>
          <p:nvPicPr>
            <p:cNvPr id="23" name="图片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sp>
          <p:nvSpPr>
            <p:cNvPr id="24" name="矩形 23"/>
            <p:cNvSpPr/>
            <p:nvPr/>
          </p:nvSpPr>
          <p:spPr>
            <a:xfrm flipV="1">
              <a:off x="-1" y="1120139"/>
              <a:ext cx="12192002" cy="5546892"/>
            </a:xfrm>
            <a:prstGeom prst="rect">
              <a:avLst/>
            </a:prstGeom>
            <a:solidFill>
              <a:srgbClr val="F1FD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cs typeface="Montserrat" panose="00000500000000000000" charset="0"/>
              </a:endParaRPr>
            </a:p>
          </p:txBody>
        </p:sp>
      </p:grpSp>
      <p:sp>
        <p:nvSpPr>
          <p:cNvPr id="2" name="矩形 1"/>
          <p:cNvSpPr/>
          <p:nvPr/>
        </p:nvSpPr>
        <p:spPr>
          <a:xfrm>
            <a:off x="5684109" y="1859778"/>
            <a:ext cx="5829868" cy="4713948"/>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ontserrat" panose="00000500000000000000" charset="0"/>
            </a:endParaRPr>
          </a:p>
        </p:txBody>
      </p:sp>
      <p:sp>
        <p:nvSpPr>
          <p:cNvPr id="77" name="TextBox 8"/>
          <p:cNvSpPr txBox="1">
            <a:spLocks noChangeArrowheads="1"/>
          </p:cNvSpPr>
          <p:nvPr/>
        </p:nvSpPr>
        <p:spPr bwMode="auto">
          <a:xfrm>
            <a:off x="1295400" y="105892"/>
            <a:ext cx="9397482" cy="18511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spAutoFit/>
          </a:bodyPr>
          <a:lstStyle/>
          <a:p>
            <a:pPr>
              <a:lnSpc>
                <a:spcPct val="150000"/>
              </a:lnSpc>
              <a:spcBef>
                <a:spcPct val="50000"/>
              </a:spcBef>
            </a:pPr>
            <a:r>
              <a:rPr lang="en-US" altLang="en-US" sz="2800" b="1" u="sng" dirty="0" err="1">
                <a:solidFill>
                  <a:srgbClr val="FF3399"/>
                </a:solidFill>
                <a:latin typeface="Tahoma" pitchFamily="34" charset="0"/>
                <a:ea typeface="Tahoma" pitchFamily="34" charset="0"/>
                <a:cs typeface="Tahoma" pitchFamily="34" charset="0"/>
              </a:rPr>
              <a:t>Bài</a:t>
            </a:r>
            <a:r>
              <a:rPr lang="en-US" altLang="en-US" sz="2800" b="1" u="sng" dirty="0">
                <a:solidFill>
                  <a:srgbClr val="FF3399"/>
                </a:solidFill>
                <a:latin typeface="Tahoma" pitchFamily="34" charset="0"/>
                <a:ea typeface="Tahoma" pitchFamily="34" charset="0"/>
                <a:cs typeface="Tahoma" pitchFamily="34" charset="0"/>
              </a:rPr>
              <a:t> 3</a:t>
            </a:r>
            <a:r>
              <a:rPr lang="en-US" altLang="en-US" sz="2800" b="1" dirty="0">
                <a:solidFill>
                  <a:srgbClr val="FF3399"/>
                </a:solidFill>
                <a:latin typeface="Tahoma" pitchFamily="34" charset="0"/>
                <a:ea typeface="Tahoma" pitchFamily="34" charset="0"/>
                <a:cs typeface="Tahoma" pitchFamily="34" charset="0"/>
              </a:rPr>
              <a:t>: </a:t>
            </a:r>
            <a:r>
              <a:rPr lang="en-US" altLang="en-US" sz="2800" b="1" dirty="0" err="1">
                <a:solidFill>
                  <a:srgbClr val="4D9989"/>
                </a:solidFill>
                <a:latin typeface="Tahoma" pitchFamily="34" charset="0"/>
                <a:ea typeface="Tahoma" pitchFamily="34" charset="0"/>
                <a:cs typeface="Tahoma" pitchFamily="34" charset="0"/>
              </a:rPr>
              <a:t>Tính</a:t>
            </a:r>
            <a:r>
              <a:rPr lang="en-US" altLang="en-US" sz="2800" b="1" dirty="0">
                <a:solidFill>
                  <a:srgbClr val="4D9989"/>
                </a:solidFill>
                <a:latin typeface="Tahoma" pitchFamily="34" charset="0"/>
                <a:ea typeface="Tahoma" pitchFamily="34" charset="0"/>
                <a:cs typeface="Tahoma" pitchFamily="34" charset="0"/>
              </a:rPr>
              <a:t> </a:t>
            </a:r>
            <a:r>
              <a:rPr lang="en-US" altLang="en-US" sz="2800" b="1" dirty="0" err="1">
                <a:solidFill>
                  <a:srgbClr val="4D9989"/>
                </a:solidFill>
                <a:latin typeface="Tahoma" pitchFamily="34" charset="0"/>
                <a:ea typeface="Tahoma" pitchFamily="34" charset="0"/>
                <a:cs typeface="Tahoma" pitchFamily="34" charset="0"/>
              </a:rPr>
              <a:t>diện</a:t>
            </a:r>
            <a:r>
              <a:rPr lang="en-US" altLang="en-US" sz="2800" b="1" dirty="0">
                <a:solidFill>
                  <a:srgbClr val="4D9989"/>
                </a:solidFill>
                <a:latin typeface="Tahoma" pitchFamily="34" charset="0"/>
                <a:ea typeface="Tahoma" pitchFamily="34" charset="0"/>
                <a:cs typeface="Tahoma" pitchFamily="34" charset="0"/>
              </a:rPr>
              <a:t> </a:t>
            </a:r>
            <a:r>
              <a:rPr lang="en-US" altLang="en-US" sz="2800" b="1" dirty="0" err="1">
                <a:solidFill>
                  <a:srgbClr val="4D9989"/>
                </a:solidFill>
                <a:latin typeface="Tahoma" pitchFamily="34" charset="0"/>
                <a:ea typeface="Tahoma" pitchFamily="34" charset="0"/>
                <a:cs typeface="Tahoma" pitchFamily="34" charset="0"/>
              </a:rPr>
              <a:t>tích</a:t>
            </a:r>
            <a:r>
              <a:rPr lang="en-US" altLang="en-US" sz="2800" b="1" dirty="0">
                <a:solidFill>
                  <a:srgbClr val="4D9989"/>
                </a:solidFill>
                <a:latin typeface="Tahoma" pitchFamily="34" charset="0"/>
                <a:ea typeface="Tahoma" pitchFamily="34" charset="0"/>
                <a:cs typeface="Tahoma" pitchFamily="34" charset="0"/>
              </a:rPr>
              <a:t> </a:t>
            </a:r>
            <a:r>
              <a:rPr lang="en-US" altLang="en-US" sz="2800" b="1" dirty="0" err="1">
                <a:solidFill>
                  <a:srgbClr val="4D9989"/>
                </a:solidFill>
                <a:latin typeface="Tahoma" pitchFamily="34" charset="0"/>
                <a:ea typeface="Tahoma" pitchFamily="34" charset="0"/>
                <a:cs typeface="Tahoma" pitchFamily="34" charset="0"/>
              </a:rPr>
              <a:t>của</a:t>
            </a:r>
            <a:r>
              <a:rPr lang="en-US" altLang="en-US" sz="2800" b="1" dirty="0">
                <a:solidFill>
                  <a:srgbClr val="4D9989"/>
                </a:solidFill>
                <a:latin typeface="Tahoma" pitchFamily="34" charset="0"/>
                <a:ea typeface="Tahoma" pitchFamily="34" charset="0"/>
                <a:cs typeface="Tahoma" pitchFamily="34" charset="0"/>
              </a:rPr>
              <a:t> </a:t>
            </a:r>
            <a:r>
              <a:rPr lang="en-US" altLang="en-US" sz="2800" b="1" dirty="0" err="1">
                <a:solidFill>
                  <a:srgbClr val="4D9989"/>
                </a:solidFill>
                <a:latin typeface="Tahoma" pitchFamily="34" charset="0"/>
                <a:ea typeface="Tahoma" pitchFamily="34" charset="0"/>
                <a:cs typeface="Tahoma" pitchFamily="34" charset="0"/>
              </a:rPr>
              <a:t>mảnh</a:t>
            </a:r>
            <a:r>
              <a:rPr lang="en-US" altLang="en-US" sz="2800" b="1" dirty="0">
                <a:solidFill>
                  <a:srgbClr val="4D9989"/>
                </a:solidFill>
                <a:latin typeface="Tahoma" pitchFamily="34" charset="0"/>
                <a:ea typeface="Tahoma" pitchFamily="34" charset="0"/>
                <a:cs typeface="Tahoma" pitchFamily="34" charset="0"/>
              </a:rPr>
              <a:t> </a:t>
            </a:r>
            <a:r>
              <a:rPr lang="en-US" altLang="en-US" sz="2800" b="1" dirty="0" err="1">
                <a:solidFill>
                  <a:srgbClr val="4D9989"/>
                </a:solidFill>
                <a:latin typeface="Tahoma" pitchFamily="34" charset="0"/>
                <a:ea typeface="Tahoma" pitchFamily="34" charset="0"/>
                <a:cs typeface="Tahoma" pitchFamily="34" charset="0"/>
              </a:rPr>
              <a:t>đất</a:t>
            </a:r>
            <a:r>
              <a:rPr lang="en-US" altLang="en-US" sz="2800" b="1" dirty="0">
                <a:solidFill>
                  <a:srgbClr val="4D9989"/>
                </a:solidFill>
                <a:latin typeface="Tahoma" pitchFamily="34" charset="0"/>
                <a:ea typeface="Tahoma" pitchFamily="34" charset="0"/>
                <a:cs typeface="Tahoma" pitchFamily="34" charset="0"/>
              </a:rPr>
              <a:t> </a:t>
            </a:r>
            <a:r>
              <a:rPr lang="en-US" altLang="en-US" sz="2800" b="1" dirty="0" err="1">
                <a:solidFill>
                  <a:srgbClr val="4D9989"/>
                </a:solidFill>
                <a:latin typeface="Tahoma" pitchFamily="34" charset="0"/>
                <a:ea typeface="Tahoma" pitchFamily="34" charset="0"/>
                <a:cs typeface="Tahoma" pitchFamily="34" charset="0"/>
              </a:rPr>
              <a:t>có</a:t>
            </a:r>
            <a:r>
              <a:rPr lang="en-US" altLang="en-US" sz="2800" b="1" dirty="0">
                <a:solidFill>
                  <a:srgbClr val="4D9989"/>
                </a:solidFill>
                <a:latin typeface="Tahoma" pitchFamily="34" charset="0"/>
                <a:ea typeface="Tahoma" pitchFamily="34" charset="0"/>
                <a:cs typeface="Tahoma" pitchFamily="34" charset="0"/>
              </a:rPr>
              <a:t> </a:t>
            </a:r>
            <a:r>
              <a:rPr lang="en-US" altLang="en-US" sz="2800" b="1" dirty="0" err="1">
                <a:solidFill>
                  <a:srgbClr val="4D9989"/>
                </a:solidFill>
                <a:latin typeface="Tahoma" pitchFamily="34" charset="0"/>
                <a:ea typeface="Tahoma" pitchFamily="34" charset="0"/>
                <a:cs typeface="Tahoma" pitchFamily="34" charset="0"/>
              </a:rPr>
              <a:t>kích</a:t>
            </a:r>
            <a:r>
              <a:rPr lang="en-US" altLang="en-US" sz="2800" b="1" dirty="0">
                <a:solidFill>
                  <a:srgbClr val="4D9989"/>
                </a:solidFill>
                <a:latin typeface="Tahoma" pitchFamily="34" charset="0"/>
                <a:ea typeface="Tahoma" pitchFamily="34" charset="0"/>
                <a:cs typeface="Tahoma" pitchFamily="34" charset="0"/>
              </a:rPr>
              <a:t> </a:t>
            </a:r>
            <a:r>
              <a:rPr lang="en-US" altLang="en-US" sz="2800" b="1" dirty="0" err="1">
                <a:solidFill>
                  <a:srgbClr val="4D9989"/>
                </a:solidFill>
                <a:latin typeface="Tahoma" pitchFamily="34" charset="0"/>
                <a:ea typeface="Tahoma" pitchFamily="34" charset="0"/>
                <a:cs typeface="Tahoma" pitchFamily="34" charset="0"/>
              </a:rPr>
              <a:t>thước</a:t>
            </a:r>
            <a:r>
              <a:rPr lang="en-US" altLang="en-US" sz="2800" b="1" dirty="0">
                <a:solidFill>
                  <a:srgbClr val="4D9989"/>
                </a:solidFill>
                <a:latin typeface="Tahoma" pitchFamily="34" charset="0"/>
                <a:ea typeface="Tahoma" pitchFamily="34" charset="0"/>
                <a:cs typeface="Tahoma" pitchFamily="34" charset="0"/>
              </a:rPr>
              <a:t> </a:t>
            </a:r>
            <a:r>
              <a:rPr lang="en-US" altLang="en-US" sz="2800" b="1" dirty="0" err="1">
                <a:solidFill>
                  <a:srgbClr val="4D9989"/>
                </a:solidFill>
                <a:latin typeface="Tahoma" pitchFamily="34" charset="0"/>
                <a:ea typeface="Tahoma" pitchFamily="34" charset="0"/>
                <a:cs typeface="Tahoma" pitchFamily="34" charset="0"/>
              </a:rPr>
              <a:t>theo</a:t>
            </a:r>
            <a:r>
              <a:rPr lang="en-US" altLang="en-US" sz="2800" b="1" dirty="0">
                <a:solidFill>
                  <a:srgbClr val="4D9989"/>
                </a:solidFill>
                <a:latin typeface="Tahoma" pitchFamily="34" charset="0"/>
                <a:ea typeface="Tahoma" pitchFamily="34" charset="0"/>
                <a:cs typeface="Tahoma" pitchFamily="34" charset="0"/>
              </a:rPr>
              <a:t> </a:t>
            </a:r>
            <a:r>
              <a:rPr lang="en-US" altLang="en-US" sz="2800" b="1" dirty="0" err="1">
                <a:solidFill>
                  <a:srgbClr val="4D9989"/>
                </a:solidFill>
                <a:latin typeface="Tahoma" pitchFamily="34" charset="0"/>
                <a:ea typeface="Tahoma" pitchFamily="34" charset="0"/>
                <a:cs typeface="Tahoma" pitchFamily="34" charset="0"/>
              </a:rPr>
              <a:t>hình</a:t>
            </a:r>
            <a:r>
              <a:rPr lang="en-US" altLang="en-US" sz="2800" b="1" dirty="0">
                <a:solidFill>
                  <a:srgbClr val="4D9989"/>
                </a:solidFill>
                <a:latin typeface="Tahoma" pitchFamily="34" charset="0"/>
                <a:ea typeface="Tahoma" pitchFamily="34" charset="0"/>
                <a:cs typeface="Tahoma" pitchFamily="34" charset="0"/>
              </a:rPr>
              <a:t> </a:t>
            </a:r>
            <a:r>
              <a:rPr lang="en-US" altLang="en-US" sz="2800" b="1" dirty="0" err="1">
                <a:solidFill>
                  <a:srgbClr val="4D9989"/>
                </a:solidFill>
                <a:latin typeface="Tahoma" pitchFamily="34" charset="0"/>
                <a:ea typeface="Tahoma" pitchFamily="34" charset="0"/>
                <a:cs typeface="Tahoma" pitchFamily="34" charset="0"/>
              </a:rPr>
              <a:t>vẽ</a:t>
            </a:r>
            <a:r>
              <a:rPr lang="en-US" altLang="en-US" sz="2800" b="1" dirty="0">
                <a:solidFill>
                  <a:srgbClr val="4D9989"/>
                </a:solidFill>
                <a:latin typeface="Tahoma" pitchFamily="34" charset="0"/>
                <a:ea typeface="Tahoma" pitchFamily="34" charset="0"/>
                <a:cs typeface="Tahoma" pitchFamily="34" charset="0"/>
              </a:rPr>
              <a:t> </a:t>
            </a:r>
            <a:r>
              <a:rPr lang="en-US" altLang="en-US" sz="2800" b="1" dirty="0" err="1">
                <a:solidFill>
                  <a:srgbClr val="4D9989"/>
                </a:solidFill>
                <a:latin typeface="Tahoma" pitchFamily="34" charset="0"/>
                <a:ea typeface="Tahoma" pitchFamily="34" charset="0"/>
                <a:cs typeface="Tahoma" pitchFamily="34" charset="0"/>
              </a:rPr>
              <a:t>bên</a:t>
            </a:r>
            <a:r>
              <a:rPr lang="en-US" altLang="en-US" sz="2800" b="1" dirty="0">
                <a:solidFill>
                  <a:srgbClr val="4D9989"/>
                </a:solidFill>
                <a:latin typeface="Tahoma" pitchFamily="34" charset="0"/>
                <a:ea typeface="Tahoma" pitchFamily="34" charset="0"/>
                <a:cs typeface="Tahoma" pitchFamily="34" charset="0"/>
              </a:rPr>
              <a:t> (</a:t>
            </a:r>
            <a:r>
              <a:rPr lang="en-US" altLang="en-US" sz="2800" b="1" dirty="0" err="1">
                <a:solidFill>
                  <a:srgbClr val="4D9989"/>
                </a:solidFill>
                <a:latin typeface="Tahoma" pitchFamily="34" charset="0"/>
                <a:ea typeface="Tahoma" pitchFamily="34" charset="0"/>
                <a:cs typeface="Tahoma" pitchFamily="34" charset="0"/>
              </a:rPr>
              <a:t>được</a:t>
            </a:r>
            <a:r>
              <a:rPr lang="en-US" altLang="en-US" sz="2800" b="1" dirty="0">
                <a:solidFill>
                  <a:srgbClr val="4D9989"/>
                </a:solidFill>
                <a:latin typeface="Tahoma" pitchFamily="34" charset="0"/>
                <a:ea typeface="Tahoma" pitchFamily="34" charset="0"/>
                <a:cs typeface="Tahoma" pitchFamily="34" charset="0"/>
              </a:rPr>
              <a:t> </a:t>
            </a:r>
            <a:r>
              <a:rPr lang="en-US" altLang="en-US" sz="2800" b="1" dirty="0" err="1">
                <a:solidFill>
                  <a:srgbClr val="4D9989"/>
                </a:solidFill>
                <a:latin typeface="Tahoma" pitchFamily="34" charset="0"/>
                <a:ea typeface="Tahoma" pitchFamily="34" charset="0"/>
                <a:cs typeface="Tahoma" pitchFamily="34" charset="0"/>
              </a:rPr>
              <a:t>tạo</a:t>
            </a:r>
            <a:r>
              <a:rPr lang="en-US" altLang="en-US" sz="2800" b="1" dirty="0">
                <a:solidFill>
                  <a:srgbClr val="4D9989"/>
                </a:solidFill>
                <a:latin typeface="Tahoma" pitchFamily="34" charset="0"/>
                <a:ea typeface="Tahoma" pitchFamily="34" charset="0"/>
                <a:cs typeface="Tahoma" pitchFamily="34" charset="0"/>
              </a:rPr>
              <a:t> </a:t>
            </a:r>
            <a:r>
              <a:rPr lang="en-US" altLang="en-US" sz="2800" b="1" dirty="0" err="1">
                <a:solidFill>
                  <a:srgbClr val="4D9989"/>
                </a:solidFill>
                <a:latin typeface="Tahoma" pitchFamily="34" charset="0"/>
                <a:ea typeface="Tahoma" pitchFamily="34" charset="0"/>
                <a:cs typeface="Tahoma" pitchFamily="34" charset="0"/>
              </a:rPr>
              <a:t>bởi</a:t>
            </a:r>
            <a:r>
              <a:rPr lang="en-US" altLang="en-US" sz="2800" b="1" dirty="0">
                <a:solidFill>
                  <a:srgbClr val="4D9989"/>
                </a:solidFill>
                <a:latin typeface="Tahoma" pitchFamily="34" charset="0"/>
                <a:ea typeface="Tahoma" pitchFamily="34" charset="0"/>
                <a:cs typeface="Tahoma" pitchFamily="34" charset="0"/>
              </a:rPr>
              <a:t> </a:t>
            </a:r>
            <a:r>
              <a:rPr lang="en-US" altLang="en-US" sz="2800" b="1" dirty="0" err="1">
                <a:solidFill>
                  <a:srgbClr val="4D9989"/>
                </a:solidFill>
                <a:latin typeface="Tahoma" pitchFamily="34" charset="0"/>
                <a:ea typeface="Tahoma" pitchFamily="34" charset="0"/>
                <a:cs typeface="Tahoma" pitchFamily="34" charset="0"/>
              </a:rPr>
              <a:t>hình</a:t>
            </a:r>
            <a:r>
              <a:rPr lang="en-US" altLang="en-US" sz="2800" b="1" dirty="0">
                <a:solidFill>
                  <a:srgbClr val="4D9989"/>
                </a:solidFill>
                <a:latin typeface="Tahoma" pitchFamily="34" charset="0"/>
                <a:ea typeface="Tahoma" pitchFamily="34" charset="0"/>
                <a:cs typeface="Tahoma" pitchFamily="34" charset="0"/>
              </a:rPr>
              <a:t> </a:t>
            </a:r>
            <a:r>
              <a:rPr lang="en-US" altLang="en-US" sz="2800" b="1" dirty="0" err="1">
                <a:solidFill>
                  <a:srgbClr val="4D9989"/>
                </a:solidFill>
                <a:latin typeface="Tahoma" pitchFamily="34" charset="0"/>
                <a:ea typeface="Tahoma" pitchFamily="34" charset="0"/>
                <a:cs typeface="Tahoma" pitchFamily="34" charset="0"/>
              </a:rPr>
              <a:t>chữ</a:t>
            </a:r>
            <a:r>
              <a:rPr lang="en-US" altLang="en-US" sz="2800" b="1" dirty="0">
                <a:solidFill>
                  <a:srgbClr val="4D9989"/>
                </a:solidFill>
                <a:latin typeface="Tahoma" pitchFamily="34" charset="0"/>
                <a:ea typeface="Tahoma" pitchFamily="34" charset="0"/>
                <a:cs typeface="Tahoma" pitchFamily="34" charset="0"/>
              </a:rPr>
              <a:t> </a:t>
            </a:r>
            <a:r>
              <a:rPr lang="en-US" altLang="en-US" sz="2800" b="1" dirty="0" err="1">
                <a:solidFill>
                  <a:srgbClr val="4D9989"/>
                </a:solidFill>
                <a:latin typeface="Tahoma" pitchFamily="34" charset="0"/>
                <a:ea typeface="Tahoma" pitchFamily="34" charset="0"/>
                <a:cs typeface="Tahoma" pitchFamily="34" charset="0"/>
              </a:rPr>
              <a:t>nhật</a:t>
            </a:r>
            <a:r>
              <a:rPr lang="en-US" altLang="en-US" sz="2800" b="1" dirty="0">
                <a:solidFill>
                  <a:srgbClr val="4D9989"/>
                </a:solidFill>
                <a:latin typeface="Tahoma" pitchFamily="34" charset="0"/>
                <a:ea typeface="Tahoma" pitchFamily="34" charset="0"/>
                <a:cs typeface="Tahoma" pitchFamily="34" charset="0"/>
              </a:rPr>
              <a:t> ABCD </a:t>
            </a:r>
            <a:r>
              <a:rPr lang="en-US" altLang="en-US" sz="2800" b="1" dirty="0" err="1">
                <a:solidFill>
                  <a:srgbClr val="4D9989"/>
                </a:solidFill>
                <a:latin typeface="Tahoma" pitchFamily="34" charset="0"/>
                <a:ea typeface="Tahoma" pitchFamily="34" charset="0"/>
                <a:cs typeface="Tahoma" pitchFamily="34" charset="0"/>
              </a:rPr>
              <a:t>và</a:t>
            </a:r>
            <a:r>
              <a:rPr lang="en-US" altLang="en-US" sz="2800" b="1" dirty="0">
                <a:solidFill>
                  <a:srgbClr val="4D9989"/>
                </a:solidFill>
                <a:latin typeface="Tahoma" pitchFamily="34" charset="0"/>
                <a:ea typeface="Tahoma" pitchFamily="34" charset="0"/>
                <a:cs typeface="Tahoma" pitchFamily="34" charset="0"/>
              </a:rPr>
              <a:t> </a:t>
            </a:r>
            <a:r>
              <a:rPr lang="en-US" altLang="en-US" sz="2800" b="1" dirty="0" err="1">
                <a:solidFill>
                  <a:srgbClr val="4D9989"/>
                </a:solidFill>
                <a:latin typeface="Tahoma" pitchFamily="34" charset="0"/>
                <a:ea typeface="Tahoma" pitchFamily="34" charset="0"/>
                <a:cs typeface="Tahoma" pitchFamily="34" charset="0"/>
              </a:rPr>
              <a:t>hình</a:t>
            </a:r>
            <a:r>
              <a:rPr lang="en-US" altLang="en-US" sz="2800" b="1" dirty="0">
                <a:solidFill>
                  <a:srgbClr val="4D9989"/>
                </a:solidFill>
                <a:latin typeface="Tahoma" pitchFamily="34" charset="0"/>
                <a:ea typeface="Tahoma" pitchFamily="34" charset="0"/>
                <a:cs typeface="Tahoma" pitchFamily="34" charset="0"/>
              </a:rPr>
              <a:t> </a:t>
            </a:r>
            <a:r>
              <a:rPr lang="en-US" altLang="en-US" sz="2800" b="1" dirty="0" err="1">
                <a:solidFill>
                  <a:srgbClr val="4D9989"/>
                </a:solidFill>
                <a:latin typeface="Tahoma" pitchFamily="34" charset="0"/>
                <a:ea typeface="Tahoma" pitchFamily="34" charset="0"/>
                <a:cs typeface="Tahoma" pitchFamily="34" charset="0"/>
              </a:rPr>
              <a:t>vuông</a:t>
            </a:r>
            <a:r>
              <a:rPr lang="en-US" altLang="en-US" sz="2800" b="1" dirty="0">
                <a:solidFill>
                  <a:srgbClr val="4D9989"/>
                </a:solidFill>
                <a:latin typeface="Tahoma" pitchFamily="34" charset="0"/>
                <a:ea typeface="Tahoma" pitchFamily="34" charset="0"/>
                <a:cs typeface="Tahoma" pitchFamily="34" charset="0"/>
              </a:rPr>
              <a:t> CEMN).</a:t>
            </a:r>
          </a:p>
        </p:txBody>
      </p:sp>
      <p:grpSp>
        <p:nvGrpSpPr>
          <p:cNvPr id="4" name="Group 3"/>
          <p:cNvGrpSpPr/>
          <p:nvPr/>
        </p:nvGrpSpPr>
        <p:grpSpPr>
          <a:xfrm>
            <a:off x="-19858" y="2080610"/>
            <a:ext cx="5476349" cy="4233879"/>
            <a:chOff x="-19858" y="2080610"/>
            <a:chExt cx="5476349" cy="4233879"/>
          </a:xfrm>
        </p:grpSpPr>
        <p:sp>
          <p:nvSpPr>
            <p:cNvPr id="20" name="Text Box 72"/>
            <p:cNvSpPr txBox="1">
              <a:spLocks noChangeArrowheads="1"/>
            </p:cNvSpPr>
            <p:nvPr/>
          </p:nvSpPr>
          <p:spPr bwMode="auto">
            <a:xfrm>
              <a:off x="2924636" y="4623594"/>
              <a:ext cx="253185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Font typeface="Arial" charset="0"/>
                <a:buChar char="»"/>
                <a:defRPr sz="2000">
                  <a:solidFill>
                    <a:schemeClr val="tx1"/>
                  </a:solidFill>
                  <a:latin typeface="Calibri" pitchFamily="34" charset="0"/>
                </a:defRPr>
              </a:lvl6pPr>
              <a:lvl7pPr eaLnBrk="0" fontAlgn="base" hangingPunct="0">
                <a:spcAft>
                  <a:spcPct val="0"/>
                </a:spcAft>
                <a:buFont typeface="Arial" charset="0"/>
                <a:buChar char="»"/>
                <a:defRPr sz="2000">
                  <a:solidFill>
                    <a:schemeClr val="tx1"/>
                  </a:solidFill>
                  <a:latin typeface="Calibri" pitchFamily="34" charset="0"/>
                </a:defRPr>
              </a:lvl7pPr>
              <a:lvl8pPr eaLnBrk="0" fontAlgn="base" hangingPunct="0">
                <a:spcAft>
                  <a:spcPct val="0"/>
                </a:spcAft>
                <a:buFont typeface="Arial" charset="0"/>
                <a:buChar char="»"/>
                <a:defRPr sz="2000">
                  <a:solidFill>
                    <a:schemeClr val="tx1"/>
                  </a:solidFill>
                  <a:latin typeface="Calibri" pitchFamily="34" charset="0"/>
                </a:defRPr>
              </a:lvl8pPr>
              <a:lvl9pPr eaLnBrk="0" fontAlgn="base" hangingPunct="0">
                <a:spcAft>
                  <a:spcPct val="0"/>
                </a:spcAft>
                <a:buFont typeface="Arial" charset="0"/>
                <a:buChar char="»"/>
                <a:defRPr sz="2000">
                  <a:solidFill>
                    <a:schemeClr val="tx1"/>
                  </a:solidFill>
                  <a:latin typeface="Calibri" pitchFamily="34" charset="0"/>
                </a:defRPr>
              </a:lvl9pPr>
            </a:lstStyle>
            <a:p>
              <a:pPr eaLnBrk="1" hangingPunct="1">
                <a:spcBef>
                  <a:spcPct val="50000"/>
                </a:spcBef>
              </a:pPr>
              <a:r>
                <a:rPr lang="en-US" altLang="en-US" sz="2400" b="1" dirty="0">
                  <a:latin typeface="Tahoma" pitchFamily="34" charset="0"/>
                  <a:ea typeface="Tahoma" pitchFamily="34" charset="0"/>
                  <a:cs typeface="Tahoma" pitchFamily="34" charset="0"/>
                </a:rPr>
                <a:t>N          </a:t>
              </a:r>
              <a:r>
                <a:rPr lang="en-US" altLang="en-US" sz="2400" b="1" dirty="0" smtClean="0">
                  <a:latin typeface="Tahoma" pitchFamily="34" charset="0"/>
                  <a:ea typeface="Tahoma" pitchFamily="34" charset="0"/>
                  <a:cs typeface="Tahoma" pitchFamily="34" charset="0"/>
                </a:rPr>
                <a:t>         M</a:t>
              </a:r>
              <a:endParaRPr lang="en-US" altLang="en-US" sz="2400" b="1" dirty="0">
                <a:latin typeface="Tahoma" pitchFamily="34" charset="0"/>
                <a:ea typeface="Tahoma" pitchFamily="34" charset="0"/>
                <a:cs typeface="Tahoma" pitchFamily="34" charset="0"/>
              </a:endParaRPr>
            </a:p>
          </p:txBody>
        </p:sp>
        <p:sp>
          <p:nvSpPr>
            <p:cNvPr id="21" name="Rectangle 74"/>
            <p:cNvSpPr>
              <a:spLocks noChangeArrowheads="1"/>
            </p:cNvSpPr>
            <p:nvPr/>
          </p:nvSpPr>
          <p:spPr bwMode="auto">
            <a:xfrm>
              <a:off x="2949350" y="2602127"/>
              <a:ext cx="2016080" cy="2098598"/>
            </a:xfrm>
            <a:prstGeom prst="rect">
              <a:avLst/>
            </a:prstGeom>
            <a:solidFill>
              <a:srgbClr val="53A694"/>
            </a:solidFill>
            <a:ln w="28575">
              <a:solidFill>
                <a:schemeClr val="accent6">
                  <a:lumMod val="50000"/>
                </a:schemeClr>
              </a:solidFill>
              <a:miter lim="800000"/>
              <a:headEnd/>
              <a:tailEnd/>
            </a:ln>
          </p:spPr>
          <p:txBody>
            <a:bodyPr wrap="none" anchor="ctr"/>
            <a:lstStyle/>
            <a:p>
              <a:pPr eaLnBrk="1" hangingPunct="1"/>
              <a:endParaRPr lang="vi-VN" altLang="en-US">
                <a:latin typeface="Times New Roman" pitchFamily="18" charset="0"/>
              </a:endParaRPr>
            </a:p>
          </p:txBody>
        </p:sp>
        <p:sp>
          <p:nvSpPr>
            <p:cNvPr id="25" name="Rectangle 75"/>
            <p:cNvSpPr>
              <a:spLocks noChangeArrowheads="1"/>
            </p:cNvSpPr>
            <p:nvPr/>
          </p:nvSpPr>
          <p:spPr bwMode="auto">
            <a:xfrm>
              <a:off x="950144" y="2588353"/>
              <a:ext cx="1981576" cy="3288558"/>
            </a:xfrm>
            <a:prstGeom prst="rect">
              <a:avLst/>
            </a:prstGeom>
            <a:solidFill>
              <a:srgbClr val="53A694"/>
            </a:solidFill>
            <a:ln w="28575">
              <a:solidFill>
                <a:schemeClr val="accent6">
                  <a:lumMod val="50000"/>
                </a:schemeClr>
              </a:solidFill>
              <a:miter lim="800000"/>
              <a:headEnd/>
              <a:tailEnd/>
            </a:ln>
          </p:spPr>
          <p:txBody>
            <a:bodyPr wrap="none" anchor="ctr"/>
            <a:lstStyle/>
            <a:p>
              <a:pPr eaLnBrk="1" hangingPunct="1"/>
              <a:endParaRPr lang="vi-VN" altLang="en-US">
                <a:latin typeface="Times New Roman" pitchFamily="18" charset="0"/>
              </a:endParaRPr>
            </a:p>
          </p:txBody>
        </p:sp>
        <p:sp>
          <p:nvSpPr>
            <p:cNvPr id="26" name="Text Box 76"/>
            <p:cNvSpPr txBox="1">
              <a:spLocks noChangeArrowheads="1"/>
            </p:cNvSpPr>
            <p:nvPr/>
          </p:nvSpPr>
          <p:spPr bwMode="auto">
            <a:xfrm>
              <a:off x="-19858" y="4043352"/>
              <a:ext cx="93426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Font typeface="Arial" charset="0"/>
                <a:buChar char="»"/>
                <a:defRPr sz="2000">
                  <a:solidFill>
                    <a:schemeClr val="tx1"/>
                  </a:solidFill>
                  <a:latin typeface="Calibri" pitchFamily="34" charset="0"/>
                </a:defRPr>
              </a:lvl6pPr>
              <a:lvl7pPr eaLnBrk="0" fontAlgn="base" hangingPunct="0">
                <a:spcAft>
                  <a:spcPct val="0"/>
                </a:spcAft>
                <a:buFont typeface="Arial" charset="0"/>
                <a:buChar char="»"/>
                <a:defRPr sz="2000">
                  <a:solidFill>
                    <a:schemeClr val="tx1"/>
                  </a:solidFill>
                  <a:latin typeface="Calibri" pitchFamily="34" charset="0"/>
                </a:defRPr>
              </a:lvl7pPr>
              <a:lvl8pPr eaLnBrk="0" fontAlgn="base" hangingPunct="0">
                <a:spcAft>
                  <a:spcPct val="0"/>
                </a:spcAft>
                <a:buFont typeface="Arial" charset="0"/>
                <a:buChar char="»"/>
                <a:defRPr sz="2000">
                  <a:solidFill>
                    <a:schemeClr val="tx1"/>
                  </a:solidFill>
                  <a:latin typeface="Calibri" pitchFamily="34" charset="0"/>
                </a:defRPr>
              </a:lvl8pPr>
              <a:lvl9pPr eaLnBrk="0" fontAlgn="base" hangingPunct="0">
                <a:spcAft>
                  <a:spcPct val="0"/>
                </a:spcAft>
                <a:buFont typeface="Arial" charset="0"/>
                <a:buChar char="»"/>
                <a:defRPr sz="2000">
                  <a:solidFill>
                    <a:schemeClr val="tx1"/>
                  </a:solidFill>
                  <a:latin typeface="Calibri" pitchFamily="34" charset="0"/>
                </a:defRPr>
              </a:lvl9pPr>
            </a:lstStyle>
            <a:p>
              <a:pPr eaLnBrk="1" hangingPunct="1">
                <a:spcBef>
                  <a:spcPct val="50000"/>
                </a:spcBef>
              </a:pPr>
              <a:r>
                <a:rPr lang="en-US" altLang="en-US" sz="2400" b="1" dirty="0">
                  <a:latin typeface="Tahoma" pitchFamily="34" charset="0"/>
                  <a:ea typeface="Tahoma" pitchFamily="34" charset="0"/>
                  <a:cs typeface="Tahoma" pitchFamily="34" charset="0"/>
                </a:rPr>
                <a:t>14m</a:t>
              </a:r>
            </a:p>
          </p:txBody>
        </p:sp>
        <p:sp>
          <p:nvSpPr>
            <p:cNvPr id="27" name="Text Box 77"/>
            <p:cNvSpPr txBox="1">
              <a:spLocks noChangeArrowheads="1"/>
            </p:cNvSpPr>
            <p:nvPr/>
          </p:nvSpPr>
          <p:spPr bwMode="auto">
            <a:xfrm>
              <a:off x="720633" y="5852824"/>
              <a:ext cx="274449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Font typeface="Arial" charset="0"/>
                <a:buChar char="»"/>
                <a:defRPr sz="2000">
                  <a:solidFill>
                    <a:schemeClr val="tx1"/>
                  </a:solidFill>
                  <a:latin typeface="Calibri" pitchFamily="34" charset="0"/>
                </a:defRPr>
              </a:lvl6pPr>
              <a:lvl7pPr eaLnBrk="0" fontAlgn="base" hangingPunct="0">
                <a:spcAft>
                  <a:spcPct val="0"/>
                </a:spcAft>
                <a:buFont typeface="Arial" charset="0"/>
                <a:buChar char="»"/>
                <a:defRPr sz="2000">
                  <a:solidFill>
                    <a:schemeClr val="tx1"/>
                  </a:solidFill>
                  <a:latin typeface="Calibri" pitchFamily="34" charset="0"/>
                </a:defRPr>
              </a:lvl7pPr>
              <a:lvl8pPr eaLnBrk="0" fontAlgn="base" hangingPunct="0">
                <a:spcAft>
                  <a:spcPct val="0"/>
                </a:spcAft>
                <a:buFont typeface="Arial" charset="0"/>
                <a:buChar char="»"/>
                <a:defRPr sz="2000">
                  <a:solidFill>
                    <a:schemeClr val="tx1"/>
                  </a:solidFill>
                  <a:latin typeface="Calibri" pitchFamily="34" charset="0"/>
                </a:defRPr>
              </a:lvl8pPr>
              <a:lvl9pPr eaLnBrk="0" fontAlgn="base" hangingPunct="0">
                <a:spcAft>
                  <a:spcPct val="0"/>
                </a:spcAft>
                <a:buFont typeface="Arial" charset="0"/>
                <a:buChar char="»"/>
                <a:defRPr sz="2000">
                  <a:solidFill>
                    <a:schemeClr val="tx1"/>
                  </a:solidFill>
                  <a:latin typeface="Calibri" pitchFamily="34" charset="0"/>
                </a:defRPr>
              </a:lvl9pPr>
            </a:lstStyle>
            <a:p>
              <a:pPr eaLnBrk="1" hangingPunct="1">
                <a:spcBef>
                  <a:spcPct val="50000"/>
                </a:spcBef>
              </a:pPr>
              <a:r>
                <a:rPr lang="en-US" altLang="en-US" sz="2400" b="1" dirty="0">
                  <a:latin typeface="Tahoma" pitchFamily="34" charset="0"/>
                  <a:ea typeface="Tahoma" pitchFamily="34" charset="0"/>
                  <a:cs typeface="Tahoma" pitchFamily="34" charset="0"/>
                </a:rPr>
                <a:t>A            </a:t>
              </a:r>
              <a:r>
                <a:rPr lang="en-US" altLang="en-US" sz="2400" b="1" dirty="0" smtClean="0">
                  <a:latin typeface="Tahoma" pitchFamily="34" charset="0"/>
                  <a:ea typeface="Tahoma" pitchFamily="34" charset="0"/>
                  <a:cs typeface="Tahoma" pitchFamily="34" charset="0"/>
                </a:rPr>
                <a:t>         D</a:t>
              </a:r>
              <a:endParaRPr lang="en-US" altLang="en-US" sz="2400" b="1" dirty="0">
                <a:latin typeface="Tahoma" pitchFamily="34" charset="0"/>
                <a:ea typeface="Tahoma" pitchFamily="34" charset="0"/>
                <a:cs typeface="Tahoma" pitchFamily="34" charset="0"/>
              </a:endParaRPr>
            </a:p>
          </p:txBody>
        </p:sp>
        <p:sp>
          <p:nvSpPr>
            <p:cNvPr id="28" name="Text Box 79"/>
            <p:cNvSpPr txBox="1">
              <a:spLocks noChangeArrowheads="1"/>
            </p:cNvSpPr>
            <p:nvPr/>
          </p:nvSpPr>
          <p:spPr bwMode="auto">
            <a:xfrm>
              <a:off x="741406" y="2080610"/>
              <a:ext cx="452257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Font typeface="Arial" charset="0"/>
                <a:buChar char="»"/>
                <a:defRPr sz="2000">
                  <a:solidFill>
                    <a:schemeClr val="tx1"/>
                  </a:solidFill>
                  <a:latin typeface="Calibri" pitchFamily="34" charset="0"/>
                </a:defRPr>
              </a:lvl6pPr>
              <a:lvl7pPr eaLnBrk="0" fontAlgn="base" hangingPunct="0">
                <a:spcAft>
                  <a:spcPct val="0"/>
                </a:spcAft>
                <a:buFont typeface="Arial" charset="0"/>
                <a:buChar char="»"/>
                <a:defRPr sz="2000">
                  <a:solidFill>
                    <a:schemeClr val="tx1"/>
                  </a:solidFill>
                  <a:latin typeface="Calibri" pitchFamily="34" charset="0"/>
                </a:defRPr>
              </a:lvl7pPr>
              <a:lvl8pPr eaLnBrk="0" fontAlgn="base" hangingPunct="0">
                <a:spcAft>
                  <a:spcPct val="0"/>
                </a:spcAft>
                <a:buFont typeface="Arial" charset="0"/>
                <a:buChar char="»"/>
                <a:defRPr sz="2000">
                  <a:solidFill>
                    <a:schemeClr val="tx1"/>
                  </a:solidFill>
                  <a:latin typeface="Calibri" pitchFamily="34" charset="0"/>
                </a:defRPr>
              </a:lvl8pPr>
              <a:lvl9pPr eaLnBrk="0" fontAlgn="base" hangingPunct="0">
                <a:spcAft>
                  <a:spcPct val="0"/>
                </a:spcAft>
                <a:buFont typeface="Arial" charset="0"/>
                <a:buChar char="»"/>
                <a:defRPr sz="2000">
                  <a:solidFill>
                    <a:schemeClr val="tx1"/>
                  </a:solidFill>
                  <a:latin typeface="Calibri" pitchFamily="34" charset="0"/>
                </a:defRPr>
              </a:lvl9pPr>
            </a:lstStyle>
            <a:p>
              <a:pPr eaLnBrk="1" hangingPunct="1">
                <a:spcBef>
                  <a:spcPct val="50000"/>
                </a:spcBef>
              </a:pPr>
              <a:r>
                <a:rPr lang="en-US" altLang="en-US" sz="2400" b="1" dirty="0">
                  <a:latin typeface="Tahoma" pitchFamily="34" charset="0"/>
                  <a:ea typeface="Tahoma" pitchFamily="34" charset="0"/>
                  <a:cs typeface="Tahoma" pitchFamily="34" charset="0"/>
                </a:rPr>
                <a:t>B  </a:t>
              </a:r>
              <a:r>
                <a:rPr lang="en-US" altLang="en-US" sz="2400" b="1" dirty="0" smtClean="0">
                  <a:latin typeface="Tahoma" pitchFamily="34" charset="0"/>
                  <a:ea typeface="Tahoma" pitchFamily="34" charset="0"/>
                  <a:cs typeface="Tahoma" pitchFamily="34" charset="0"/>
                </a:rPr>
                <a:t>     </a:t>
              </a:r>
              <a:r>
                <a:rPr lang="en-US" altLang="en-US" sz="2400" b="1" dirty="0">
                  <a:latin typeface="Tahoma" pitchFamily="34" charset="0"/>
                  <a:ea typeface="Tahoma" pitchFamily="34" charset="0"/>
                  <a:cs typeface="Tahoma" pitchFamily="34" charset="0"/>
                </a:rPr>
                <a:t>6m  </a:t>
              </a:r>
              <a:r>
                <a:rPr lang="en-US" altLang="en-US" sz="2400" b="1" dirty="0" smtClean="0">
                  <a:latin typeface="Tahoma" pitchFamily="34" charset="0"/>
                  <a:ea typeface="Tahoma" pitchFamily="34" charset="0"/>
                  <a:cs typeface="Tahoma" pitchFamily="34" charset="0"/>
                </a:rPr>
                <a:t>      </a:t>
              </a:r>
              <a:r>
                <a:rPr lang="en-US" altLang="en-US" sz="2400" b="1" dirty="0">
                  <a:latin typeface="Tahoma" pitchFamily="34" charset="0"/>
                  <a:ea typeface="Tahoma" pitchFamily="34" charset="0"/>
                  <a:cs typeface="Tahoma" pitchFamily="34" charset="0"/>
                </a:rPr>
                <a:t>C    </a:t>
              </a:r>
              <a:r>
                <a:rPr lang="en-US" altLang="en-US" sz="2400" b="1" dirty="0" smtClean="0">
                  <a:latin typeface="Tahoma" pitchFamily="34" charset="0"/>
                  <a:ea typeface="Tahoma" pitchFamily="34" charset="0"/>
                  <a:cs typeface="Tahoma" pitchFamily="34" charset="0"/>
                </a:rPr>
                <a:t>    7m       E</a:t>
              </a:r>
              <a:endParaRPr lang="en-US" altLang="en-US" sz="2400" b="1" dirty="0">
                <a:latin typeface="Tahoma" pitchFamily="34" charset="0"/>
                <a:ea typeface="Tahoma" pitchFamily="34" charset="0"/>
                <a:cs typeface="Tahoma" pitchFamily="34" charset="0"/>
              </a:endParaRPr>
            </a:p>
          </p:txBody>
        </p:sp>
      </p:grpSp>
      <p:sp>
        <p:nvSpPr>
          <p:cNvPr id="29" name="Rectangle 72"/>
          <p:cNvSpPr>
            <a:spLocks noChangeArrowheads="1"/>
          </p:cNvSpPr>
          <p:nvPr/>
        </p:nvSpPr>
        <p:spPr bwMode="auto">
          <a:xfrm>
            <a:off x="5994141" y="2404591"/>
            <a:ext cx="5519835" cy="3970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eaLnBrk="1" hangingPunct="1">
              <a:lnSpc>
                <a:spcPct val="150000"/>
              </a:lnSpc>
            </a:pPr>
            <a:r>
              <a:rPr lang="en-US" altLang="en-US" sz="2400" b="1" dirty="0" err="1">
                <a:solidFill>
                  <a:schemeClr val="tx1">
                    <a:lumMod val="85000"/>
                    <a:lumOff val="15000"/>
                  </a:schemeClr>
                </a:solidFill>
                <a:latin typeface="Tahoma" pitchFamily="34" charset="0"/>
                <a:ea typeface="Tahoma" pitchFamily="34" charset="0"/>
                <a:cs typeface="Tahoma" pitchFamily="34" charset="0"/>
              </a:rPr>
              <a:t>Diện</a:t>
            </a:r>
            <a:r>
              <a:rPr lang="en-US" altLang="en-US" sz="2400" b="1" dirty="0">
                <a:solidFill>
                  <a:schemeClr val="tx1">
                    <a:lumMod val="85000"/>
                    <a:lumOff val="15000"/>
                  </a:schemeClr>
                </a:solidFill>
                <a:latin typeface="Tahoma" pitchFamily="34" charset="0"/>
                <a:ea typeface="Tahoma" pitchFamily="34" charset="0"/>
                <a:cs typeface="Tahoma" pitchFamily="34" charset="0"/>
              </a:rPr>
              <a:t> </a:t>
            </a:r>
            <a:r>
              <a:rPr lang="en-US" altLang="en-US" sz="2400" b="1" dirty="0" err="1">
                <a:solidFill>
                  <a:schemeClr val="tx1">
                    <a:lumMod val="85000"/>
                    <a:lumOff val="15000"/>
                  </a:schemeClr>
                </a:solidFill>
                <a:latin typeface="Tahoma" pitchFamily="34" charset="0"/>
                <a:ea typeface="Tahoma" pitchFamily="34" charset="0"/>
                <a:cs typeface="Tahoma" pitchFamily="34" charset="0"/>
              </a:rPr>
              <a:t>tích</a:t>
            </a:r>
            <a:r>
              <a:rPr lang="en-US" altLang="en-US" sz="2400" b="1" dirty="0">
                <a:solidFill>
                  <a:schemeClr val="tx1">
                    <a:lumMod val="85000"/>
                    <a:lumOff val="15000"/>
                  </a:schemeClr>
                </a:solidFill>
                <a:latin typeface="Tahoma" pitchFamily="34" charset="0"/>
                <a:ea typeface="Tahoma" pitchFamily="34" charset="0"/>
                <a:cs typeface="Tahoma" pitchFamily="34" charset="0"/>
              </a:rPr>
              <a:t> </a:t>
            </a:r>
            <a:r>
              <a:rPr lang="en-US" altLang="en-US" sz="2400" b="1" dirty="0" err="1">
                <a:solidFill>
                  <a:schemeClr val="tx1">
                    <a:lumMod val="85000"/>
                    <a:lumOff val="15000"/>
                  </a:schemeClr>
                </a:solidFill>
                <a:latin typeface="Tahoma" pitchFamily="34" charset="0"/>
                <a:ea typeface="Tahoma" pitchFamily="34" charset="0"/>
                <a:cs typeface="Tahoma" pitchFamily="34" charset="0"/>
              </a:rPr>
              <a:t>hình</a:t>
            </a:r>
            <a:r>
              <a:rPr lang="en-US" altLang="en-US" sz="2400" b="1" dirty="0">
                <a:solidFill>
                  <a:schemeClr val="tx1">
                    <a:lumMod val="85000"/>
                    <a:lumOff val="15000"/>
                  </a:schemeClr>
                </a:solidFill>
                <a:latin typeface="Tahoma" pitchFamily="34" charset="0"/>
                <a:ea typeface="Tahoma" pitchFamily="34" charset="0"/>
                <a:cs typeface="Tahoma" pitchFamily="34" charset="0"/>
              </a:rPr>
              <a:t> </a:t>
            </a:r>
            <a:r>
              <a:rPr lang="en-US" altLang="en-US" sz="2400" b="1" dirty="0" err="1">
                <a:solidFill>
                  <a:schemeClr val="tx1">
                    <a:lumMod val="85000"/>
                    <a:lumOff val="15000"/>
                  </a:schemeClr>
                </a:solidFill>
                <a:latin typeface="Tahoma" pitchFamily="34" charset="0"/>
                <a:ea typeface="Tahoma" pitchFamily="34" charset="0"/>
                <a:cs typeface="Tahoma" pitchFamily="34" charset="0"/>
              </a:rPr>
              <a:t>chữ</a:t>
            </a:r>
            <a:r>
              <a:rPr lang="en-US" altLang="en-US" sz="2400" b="1" dirty="0">
                <a:solidFill>
                  <a:schemeClr val="tx1">
                    <a:lumMod val="85000"/>
                    <a:lumOff val="15000"/>
                  </a:schemeClr>
                </a:solidFill>
                <a:latin typeface="Tahoma" pitchFamily="34" charset="0"/>
                <a:ea typeface="Tahoma" pitchFamily="34" charset="0"/>
                <a:cs typeface="Tahoma" pitchFamily="34" charset="0"/>
              </a:rPr>
              <a:t> </a:t>
            </a:r>
            <a:r>
              <a:rPr lang="en-US" altLang="en-US" sz="2400" b="1" dirty="0" err="1">
                <a:solidFill>
                  <a:schemeClr val="tx1">
                    <a:lumMod val="85000"/>
                    <a:lumOff val="15000"/>
                  </a:schemeClr>
                </a:solidFill>
                <a:latin typeface="Tahoma" pitchFamily="34" charset="0"/>
                <a:ea typeface="Tahoma" pitchFamily="34" charset="0"/>
                <a:cs typeface="Tahoma" pitchFamily="34" charset="0"/>
              </a:rPr>
              <a:t>nhật</a:t>
            </a:r>
            <a:r>
              <a:rPr lang="en-US" altLang="en-US" sz="2400" b="1" dirty="0">
                <a:solidFill>
                  <a:schemeClr val="tx1">
                    <a:lumMod val="85000"/>
                    <a:lumOff val="15000"/>
                  </a:schemeClr>
                </a:solidFill>
                <a:latin typeface="Tahoma" pitchFamily="34" charset="0"/>
                <a:ea typeface="Tahoma" pitchFamily="34" charset="0"/>
                <a:cs typeface="Tahoma" pitchFamily="34" charset="0"/>
              </a:rPr>
              <a:t> </a:t>
            </a:r>
            <a:r>
              <a:rPr lang="en-US" altLang="en-US" sz="2400" b="1" dirty="0" smtClean="0">
                <a:solidFill>
                  <a:schemeClr val="tx1">
                    <a:lumMod val="85000"/>
                    <a:lumOff val="15000"/>
                  </a:schemeClr>
                </a:solidFill>
                <a:latin typeface="Tahoma" pitchFamily="34" charset="0"/>
                <a:ea typeface="Tahoma" pitchFamily="34" charset="0"/>
                <a:cs typeface="Tahoma" pitchFamily="34" charset="0"/>
              </a:rPr>
              <a:t>ABCD:</a:t>
            </a:r>
            <a:endParaRPr lang="en-US" altLang="en-US" sz="2400" b="1" dirty="0">
              <a:solidFill>
                <a:schemeClr val="tx1">
                  <a:lumMod val="85000"/>
                  <a:lumOff val="15000"/>
                </a:schemeClr>
              </a:solidFill>
              <a:latin typeface="Tahoma" pitchFamily="34" charset="0"/>
              <a:ea typeface="Tahoma" pitchFamily="34" charset="0"/>
              <a:cs typeface="Tahoma" pitchFamily="34" charset="0"/>
            </a:endParaRPr>
          </a:p>
          <a:p>
            <a:pPr eaLnBrk="1" hangingPunct="1">
              <a:lnSpc>
                <a:spcPct val="150000"/>
              </a:lnSpc>
            </a:pPr>
            <a:r>
              <a:rPr lang="en-US" altLang="en-US" sz="2400" b="1" dirty="0">
                <a:solidFill>
                  <a:schemeClr val="tx1">
                    <a:lumMod val="85000"/>
                    <a:lumOff val="15000"/>
                  </a:schemeClr>
                </a:solidFill>
                <a:latin typeface="Tahoma" pitchFamily="34" charset="0"/>
                <a:ea typeface="Tahoma" pitchFamily="34" charset="0"/>
                <a:cs typeface="Tahoma" pitchFamily="34" charset="0"/>
              </a:rPr>
              <a:t>	14 x 6 = 84 (m</a:t>
            </a:r>
            <a:r>
              <a:rPr lang="en-US" altLang="en-US" sz="2400" b="1" baseline="30000" dirty="0">
                <a:solidFill>
                  <a:schemeClr val="tx1">
                    <a:lumMod val="85000"/>
                    <a:lumOff val="15000"/>
                  </a:schemeClr>
                </a:solidFill>
                <a:latin typeface="Tahoma" pitchFamily="34" charset="0"/>
                <a:ea typeface="Tahoma" pitchFamily="34" charset="0"/>
                <a:cs typeface="Tahoma" pitchFamily="34" charset="0"/>
              </a:rPr>
              <a:t>2</a:t>
            </a:r>
            <a:r>
              <a:rPr lang="en-US" altLang="en-US" sz="2400" b="1" dirty="0">
                <a:solidFill>
                  <a:schemeClr val="tx1">
                    <a:lumMod val="85000"/>
                    <a:lumOff val="15000"/>
                  </a:schemeClr>
                </a:solidFill>
                <a:latin typeface="Tahoma" pitchFamily="34" charset="0"/>
                <a:ea typeface="Tahoma" pitchFamily="34" charset="0"/>
                <a:cs typeface="Tahoma" pitchFamily="34" charset="0"/>
              </a:rPr>
              <a:t>)</a:t>
            </a:r>
          </a:p>
          <a:p>
            <a:pPr eaLnBrk="1" hangingPunct="1">
              <a:lnSpc>
                <a:spcPct val="150000"/>
              </a:lnSpc>
            </a:pPr>
            <a:r>
              <a:rPr lang="en-US" altLang="en-US" sz="2400" b="1" dirty="0" err="1">
                <a:solidFill>
                  <a:schemeClr val="tx1">
                    <a:lumMod val="85000"/>
                    <a:lumOff val="15000"/>
                  </a:schemeClr>
                </a:solidFill>
                <a:latin typeface="Tahoma" pitchFamily="34" charset="0"/>
                <a:ea typeface="Tahoma" pitchFamily="34" charset="0"/>
                <a:cs typeface="Tahoma" pitchFamily="34" charset="0"/>
              </a:rPr>
              <a:t>Diện</a:t>
            </a:r>
            <a:r>
              <a:rPr lang="en-US" altLang="en-US" sz="2400" b="1" dirty="0">
                <a:solidFill>
                  <a:schemeClr val="tx1">
                    <a:lumMod val="85000"/>
                    <a:lumOff val="15000"/>
                  </a:schemeClr>
                </a:solidFill>
                <a:latin typeface="Tahoma" pitchFamily="34" charset="0"/>
                <a:ea typeface="Tahoma" pitchFamily="34" charset="0"/>
                <a:cs typeface="Tahoma" pitchFamily="34" charset="0"/>
              </a:rPr>
              <a:t> </a:t>
            </a:r>
            <a:r>
              <a:rPr lang="en-US" altLang="en-US" sz="2400" b="1" dirty="0" err="1">
                <a:solidFill>
                  <a:schemeClr val="tx1">
                    <a:lumMod val="85000"/>
                    <a:lumOff val="15000"/>
                  </a:schemeClr>
                </a:solidFill>
                <a:latin typeface="Tahoma" pitchFamily="34" charset="0"/>
                <a:ea typeface="Tahoma" pitchFamily="34" charset="0"/>
                <a:cs typeface="Tahoma" pitchFamily="34" charset="0"/>
              </a:rPr>
              <a:t>tích</a:t>
            </a:r>
            <a:r>
              <a:rPr lang="en-US" altLang="en-US" sz="2400" b="1" dirty="0">
                <a:solidFill>
                  <a:schemeClr val="tx1">
                    <a:lumMod val="85000"/>
                    <a:lumOff val="15000"/>
                  </a:schemeClr>
                </a:solidFill>
                <a:latin typeface="Tahoma" pitchFamily="34" charset="0"/>
                <a:ea typeface="Tahoma" pitchFamily="34" charset="0"/>
                <a:cs typeface="Tahoma" pitchFamily="34" charset="0"/>
              </a:rPr>
              <a:t> </a:t>
            </a:r>
            <a:r>
              <a:rPr lang="en-US" altLang="en-US" sz="2400" b="1" dirty="0" err="1">
                <a:solidFill>
                  <a:schemeClr val="tx1">
                    <a:lumMod val="85000"/>
                    <a:lumOff val="15000"/>
                  </a:schemeClr>
                </a:solidFill>
                <a:latin typeface="Tahoma" pitchFamily="34" charset="0"/>
                <a:ea typeface="Tahoma" pitchFamily="34" charset="0"/>
                <a:cs typeface="Tahoma" pitchFamily="34" charset="0"/>
              </a:rPr>
              <a:t>hình</a:t>
            </a:r>
            <a:r>
              <a:rPr lang="en-US" altLang="en-US" sz="2400" b="1" dirty="0">
                <a:solidFill>
                  <a:schemeClr val="tx1">
                    <a:lumMod val="85000"/>
                    <a:lumOff val="15000"/>
                  </a:schemeClr>
                </a:solidFill>
                <a:latin typeface="Tahoma" pitchFamily="34" charset="0"/>
                <a:ea typeface="Tahoma" pitchFamily="34" charset="0"/>
                <a:cs typeface="Tahoma" pitchFamily="34" charset="0"/>
              </a:rPr>
              <a:t> </a:t>
            </a:r>
            <a:r>
              <a:rPr lang="en-US" altLang="en-US" sz="2400" b="1" dirty="0" err="1">
                <a:solidFill>
                  <a:schemeClr val="tx1">
                    <a:lumMod val="85000"/>
                    <a:lumOff val="15000"/>
                  </a:schemeClr>
                </a:solidFill>
                <a:latin typeface="Tahoma" pitchFamily="34" charset="0"/>
                <a:ea typeface="Tahoma" pitchFamily="34" charset="0"/>
                <a:cs typeface="Tahoma" pitchFamily="34" charset="0"/>
              </a:rPr>
              <a:t>vuông</a:t>
            </a:r>
            <a:r>
              <a:rPr lang="en-US" altLang="en-US" sz="2400" b="1" dirty="0">
                <a:solidFill>
                  <a:schemeClr val="tx1">
                    <a:lumMod val="85000"/>
                    <a:lumOff val="15000"/>
                  </a:schemeClr>
                </a:solidFill>
                <a:latin typeface="Tahoma" pitchFamily="34" charset="0"/>
                <a:ea typeface="Tahoma" pitchFamily="34" charset="0"/>
                <a:cs typeface="Tahoma" pitchFamily="34" charset="0"/>
              </a:rPr>
              <a:t> </a:t>
            </a:r>
            <a:r>
              <a:rPr lang="en-US" altLang="en-US" sz="2400" b="1" dirty="0" smtClean="0">
                <a:solidFill>
                  <a:schemeClr val="tx1">
                    <a:lumMod val="85000"/>
                    <a:lumOff val="15000"/>
                  </a:schemeClr>
                </a:solidFill>
                <a:latin typeface="Tahoma" pitchFamily="34" charset="0"/>
                <a:ea typeface="Tahoma" pitchFamily="34" charset="0"/>
                <a:cs typeface="Tahoma" pitchFamily="34" charset="0"/>
              </a:rPr>
              <a:t>CEMN:</a:t>
            </a:r>
            <a:endParaRPr lang="en-US" altLang="en-US" sz="2400" b="1" dirty="0">
              <a:solidFill>
                <a:schemeClr val="tx1">
                  <a:lumMod val="85000"/>
                  <a:lumOff val="15000"/>
                </a:schemeClr>
              </a:solidFill>
              <a:latin typeface="Tahoma" pitchFamily="34" charset="0"/>
              <a:ea typeface="Tahoma" pitchFamily="34" charset="0"/>
              <a:cs typeface="Tahoma" pitchFamily="34" charset="0"/>
            </a:endParaRPr>
          </a:p>
          <a:p>
            <a:pPr eaLnBrk="1" hangingPunct="1">
              <a:lnSpc>
                <a:spcPct val="150000"/>
              </a:lnSpc>
            </a:pPr>
            <a:r>
              <a:rPr lang="en-US" altLang="en-US" sz="2400" b="1" dirty="0">
                <a:solidFill>
                  <a:schemeClr val="tx1">
                    <a:lumMod val="85000"/>
                    <a:lumOff val="15000"/>
                  </a:schemeClr>
                </a:solidFill>
                <a:latin typeface="Tahoma" pitchFamily="34" charset="0"/>
                <a:ea typeface="Tahoma" pitchFamily="34" charset="0"/>
                <a:cs typeface="Tahoma" pitchFamily="34" charset="0"/>
              </a:rPr>
              <a:t>	7 x 7 = 49 (m</a:t>
            </a:r>
            <a:r>
              <a:rPr lang="en-US" altLang="en-US" sz="2400" b="1" baseline="30000" dirty="0">
                <a:solidFill>
                  <a:schemeClr val="tx1">
                    <a:lumMod val="85000"/>
                    <a:lumOff val="15000"/>
                  </a:schemeClr>
                </a:solidFill>
                <a:latin typeface="Tahoma" pitchFamily="34" charset="0"/>
                <a:ea typeface="Tahoma" pitchFamily="34" charset="0"/>
                <a:cs typeface="Tahoma" pitchFamily="34" charset="0"/>
              </a:rPr>
              <a:t>2</a:t>
            </a:r>
            <a:r>
              <a:rPr lang="en-US" altLang="en-US" sz="2400" b="1" dirty="0">
                <a:solidFill>
                  <a:schemeClr val="tx1">
                    <a:lumMod val="85000"/>
                    <a:lumOff val="15000"/>
                  </a:schemeClr>
                </a:solidFill>
                <a:latin typeface="Tahoma" pitchFamily="34" charset="0"/>
                <a:ea typeface="Tahoma" pitchFamily="34" charset="0"/>
                <a:cs typeface="Tahoma" pitchFamily="34" charset="0"/>
              </a:rPr>
              <a:t>)</a:t>
            </a:r>
          </a:p>
          <a:p>
            <a:pPr eaLnBrk="1" hangingPunct="1">
              <a:lnSpc>
                <a:spcPct val="150000"/>
              </a:lnSpc>
            </a:pPr>
            <a:r>
              <a:rPr lang="en-US" altLang="en-US" sz="2400" b="1" dirty="0" err="1">
                <a:solidFill>
                  <a:schemeClr val="tx1">
                    <a:lumMod val="85000"/>
                    <a:lumOff val="15000"/>
                  </a:schemeClr>
                </a:solidFill>
                <a:latin typeface="Tahoma" pitchFamily="34" charset="0"/>
                <a:ea typeface="Tahoma" pitchFamily="34" charset="0"/>
                <a:cs typeface="Tahoma" pitchFamily="34" charset="0"/>
              </a:rPr>
              <a:t>Diện</a:t>
            </a:r>
            <a:r>
              <a:rPr lang="en-US" altLang="en-US" sz="2400" b="1" dirty="0">
                <a:solidFill>
                  <a:schemeClr val="tx1">
                    <a:lumMod val="85000"/>
                    <a:lumOff val="15000"/>
                  </a:schemeClr>
                </a:solidFill>
                <a:latin typeface="Tahoma" pitchFamily="34" charset="0"/>
                <a:ea typeface="Tahoma" pitchFamily="34" charset="0"/>
                <a:cs typeface="Tahoma" pitchFamily="34" charset="0"/>
              </a:rPr>
              <a:t> </a:t>
            </a:r>
            <a:r>
              <a:rPr lang="en-US" altLang="en-US" sz="2400" b="1" dirty="0" err="1">
                <a:solidFill>
                  <a:schemeClr val="tx1">
                    <a:lumMod val="85000"/>
                    <a:lumOff val="15000"/>
                  </a:schemeClr>
                </a:solidFill>
                <a:latin typeface="Tahoma" pitchFamily="34" charset="0"/>
                <a:ea typeface="Tahoma" pitchFamily="34" charset="0"/>
                <a:cs typeface="Tahoma" pitchFamily="34" charset="0"/>
              </a:rPr>
              <a:t>tích</a:t>
            </a:r>
            <a:r>
              <a:rPr lang="en-US" altLang="en-US" sz="2400" b="1" dirty="0">
                <a:solidFill>
                  <a:schemeClr val="tx1">
                    <a:lumMod val="85000"/>
                    <a:lumOff val="15000"/>
                  </a:schemeClr>
                </a:solidFill>
                <a:latin typeface="Tahoma" pitchFamily="34" charset="0"/>
                <a:ea typeface="Tahoma" pitchFamily="34" charset="0"/>
                <a:cs typeface="Tahoma" pitchFamily="34" charset="0"/>
              </a:rPr>
              <a:t> </a:t>
            </a:r>
            <a:r>
              <a:rPr lang="en-US" altLang="en-US" sz="2400" b="1" dirty="0" err="1">
                <a:solidFill>
                  <a:schemeClr val="tx1">
                    <a:lumMod val="85000"/>
                    <a:lumOff val="15000"/>
                  </a:schemeClr>
                </a:solidFill>
                <a:latin typeface="Tahoma" pitchFamily="34" charset="0"/>
                <a:ea typeface="Tahoma" pitchFamily="34" charset="0"/>
                <a:cs typeface="Tahoma" pitchFamily="34" charset="0"/>
              </a:rPr>
              <a:t>của</a:t>
            </a:r>
            <a:r>
              <a:rPr lang="en-US" altLang="en-US" sz="2400" b="1" dirty="0">
                <a:solidFill>
                  <a:schemeClr val="tx1">
                    <a:lumMod val="85000"/>
                    <a:lumOff val="15000"/>
                  </a:schemeClr>
                </a:solidFill>
                <a:latin typeface="Tahoma" pitchFamily="34" charset="0"/>
                <a:ea typeface="Tahoma" pitchFamily="34" charset="0"/>
                <a:cs typeface="Tahoma" pitchFamily="34" charset="0"/>
              </a:rPr>
              <a:t> </a:t>
            </a:r>
            <a:r>
              <a:rPr lang="en-US" altLang="en-US" sz="2400" b="1" dirty="0" err="1">
                <a:solidFill>
                  <a:schemeClr val="tx1">
                    <a:lumMod val="85000"/>
                    <a:lumOff val="15000"/>
                  </a:schemeClr>
                </a:solidFill>
                <a:latin typeface="Tahoma" pitchFamily="34" charset="0"/>
                <a:ea typeface="Tahoma" pitchFamily="34" charset="0"/>
                <a:cs typeface="Tahoma" pitchFamily="34" charset="0"/>
              </a:rPr>
              <a:t>mảnh</a:t>
            </a:r>
            <a:r>
              <a:rPr lang="en-US" altLang="en-US" sz="2400" b="1" dirty="0">
                <a:solidFill>
                  <a:schemeClr val="tx1">
                    <a:lumMod val="85000"/>
                    <a:lumOff val="15000"/>
                  </a:schemeClr>
                </a:solidFill>
                <a:latin typeface="Tahoma" pitchFamily="34" charset="0"/>
                <a:ea typeface="Tahoma" pitchFamily="34" charset="0"/>
                <a:cs typeface="Tahoma" pitchFamily="34" charset="0"/>
              </a:rPr>
              <a:t> </a:t>
            </a:r>
            <a:r>
              <a:rPr lang="en-US" altLang="en-US" sz="2400" b="1" dirty="0" err="1" smtClean="0">
                <a:solidFill>
                  <a:schemeClr val="tx1">
                    <a:lumMod val="85000"/>
                    <a:lumOff val="15000"/>
                  </a:schemeClr>
                </a:solidFill>
                <a:latin typeface="Tahoma" pitchFamily="34" charset="0"/>
                <a:ea typeface="Tahoma" pitchFamily="34" charset="0"/>
                <a:cs typeface="Tahoma" pitchFamily="34" charset="0"/>
              </a:rPr>
              <a:t>đất</a:t>
            </a:r>
            <a:r>
              <a:rPr lang="en-US" altLang="en-US" sz="2400" b="1" dirty="0" smtClean="0">
                <a:solidFill>
                  <a:schemeClr val="tx1">
                    <a:lumMod val="85000"/>
                    <a:lumOff val="15000"/>
                  </a:schemeClr>
                </a:solidFill>
                <a:latin typeface="Tahoma" pitchFamily="34" charset="0"/>
                <a:ea typeface="Tahoma" pitchFamily="34" charset="0"/>
                <a:cs typeface="Tahoma" pitchFamily="34" charset="0"/>
              </a:rPr>
              <a:t>: </a:t>
            </a:r>
            <a:endParaRPr lang="en-US" altLang="en-US" sz="2400" b="1" dirty="0">
              <a:solidFill>
                <a:schemeClr val="tx1">
                  <a:lumMod val="85000"/>
                  <a:lumOff val="15000"/>
                </a:schemeClr>
              </a:solidFill>
              <a:latin typeface="Tahoma" pitchFamily="34" charset="0"/>
              <a:ea typeface="Tahoma" pitchFamily="34" charset="0"/>
              <a:cs typeface="Tahoma" pitchFamily="34" charset="0"/>
            </a:endParaRPr>
          </a:p>
          <a:p>
            <a:pPr eaLnBrk="1" hangingPunct="1">
              <a:lnSpc>
                <a:spcPct val="150000"/>
              </a:lnSpc>
            </a:pPr>
            <a:r>
              <a:rPr lang="en-US" altLang="en-US" sz="2400" b="1" dirty="0">
                <a:solidFill>
                  <a:schemeClr val="tx1">
                    <a:lumMod val="85000"/>
                    <a:lumOff val="15000"/>
                  </a:schemeClr>
                </a:solidFill>
                <a:latin typeface="Tahoma" pitchFamily="34" charset="0"/>
                <a:ea typeface="Tahoma" pitchFamily="34" charset="0"/>
                <a:cs typeface="Tahoma" pitchFamily="34" charset="0"/>
              </a:rPr>
              <a:t>	84 + 49 = 133 (m</a:t>
            </a:r>
            <a:r>
              <a:rPr lang="en-US" altLang="en-US" sz="2400" b="1" baseline="30000" dirty="0">
                <a:solidFill>
                  <a:schemeClr val="tx1">
                    <a:lumMod val="85000"/>
                    <a:lumOff val="15000"/>
                  </a:schemeClr>
                </a:solidFill>
                <a:latin typeface="Tahoma" pitchFamily="34" charset="0"/>
                <a:ea typeface="Tahoma" pitchFamily="34" charset="0"/>
                <a:cs typeface="Tahoma" pitchFamily="34" charset="0"/>
              </a:rPr>
              <a:t>2</a:t>
            </a:r>
            <a:r>
              <a:rPr lang="en-US" altLang="en-US" sz="2400" b="1" dirty="0">
                <a:solidFill>
                  <a:schemeClr val="tx1">
                    <a:lumMod val="85000"/>
                    <a:lumOff val="15000"/>
                  </a:schemeClr>
                </a:solidFill>
                <a:latin typeface="Tahoma" pitchFamily="34" charset="0"/>
                <a:ea typeface="Tahoma" pitchFamily="34" charset="0"/>
                <a:cs typeface="Tahoma" pitchFamily="34" charset="0"/>
              </a:rPr>
              <a:t>)</a:t>
            </a:r>
          </a:p>
          <a:p>
            <a:pPr eaLnBrk="1" hangingPunct="1">
              <a:lnSpc>
                <a:spcPct val="150000"/>
              </a:lnSpc>
            </a:pPr>
            <a:r>
              <a:rPr lang="en-US" altLang="en-US" sz="2400" b="1" dirty="0">
                <a:solidFill>
                  <a:schemeClr val="tx1">
                    <a:lumMod val="85000"/>
                    <a:lumOff val="15000"/>
                  </a:schemeClr>
                </a:solidFill>
                <a:latin typeface="Tahoma" pitchFamily="34" charset="0"/>
                <a:ea typeface="Tahoma" pitchFamily="34" charset="0"/>
                <a:cs typeface="Tahoma" pitchFamily="34" charset="0"/>
              </a:rPr>
              <a:t>	 </a:t>
            </a:r>
            <a:r>
              <a:rPr lang="en-US" altLang="en-US" sz="2400" b="1" dirty="0" smtClean="0">
                <a:solidFill>
                  <a:schemeClr val="tx1">
                    <a:lumMod val="85000"/>
                    <a:lumOff val="15000"/>
                  </a:schemeClr>
                </a:solidFill>
                <a:latin typeface="Tahoma" pitchFamily="34" charset="0"/>
                <a:ea typeface="Tahoma" pitchFamily="34" charset="0"/>
                <a:cs typeface="Tahoma" pitchFamily="34" charset="0"/>
              </a:rPr>
              <a:t> </a:t>
            </a:r>
            <a:r>
              <a:rPr lang="en-US" altLang="en-US" sz="2400" b="1" dirty="0" err="1" smtClean="0">
                <a:solidFill>
                  <a:schemeClr val="tx1">
                    <a:lumMod val="85000"/>
                    <a:lumOff val="15000"/>
                  </a:schemeClr>
                </a:solidFill>
                <a:latin typeface="Tahoma" pitchFamily="34" charset="0"/>
                <a:ea typeface="Tahoma" pitchFamily="34" charset="0"/>
                <a:cs typeface="Tahoma" pitchFamily="34" charset="0"/>
              </a:rPr>
              <a:t>Đáp</a:t>
            </a:r>
            <a:r>
              <a:rPr lang="en-US" altLang="en-US" sz="2400" b="1" dirty="0" smtClean="0">
                <a:solidFill>
                  <a:schemeClr val="tx1">
                    <a:lumMod val="85000"/>
                    <a:lumOff val="15000"/>
                  </a:schemeClr>
                </a:solidFill>
                <a:latin typeface="Tahoma" pitchFamily="34" charset="0"/>
                <a:ea typeface="Tahoma" pitchFamily="34" charset="0"/>
                <a:cs typeface="Tahoma" pitchFamily="34" charset="0"/>
              </a:rPr>
              <a:t> </a:t>
            </a:r>
            <a:r>
              <a:rPr lang="en-US" altLang="en-US" sz="2400" b="1" dirty="0" err="1">
                <a:solidFill>
                  <a:schemeClr val="tx1">
                    <a:lumMod val="85000"/>
                    <a:lumOff val="15000"/>
                  </a:schemeClr>
                </a:solidFill>
                <a:latin typeface="Tahoma" pitchFamily="34" charset="0"/>
                <a:ea typeface="Tahoma" pitchFamily="34" charset="0"/>
                <a:cs typeface="Tahoma" pitchFamily="34" charset="0"/>
              </a:rPr>
              <a:t>số</a:t>
            </a:r>
            <a:r>
              <a:rPr lang="en-US" altLang="en-US" sz="2400" b="1" dirty="0">
                <a:solidFill>
                  <a:schemeClr val="tx1">
                    <a:lumMod val="85000"/>
                    <a:lumOff val="15000"/>
                  </a:schemeClr>
                </a:solidFill>
                <a:latin typeface="Tahoma" pitchFamily="34" charset="0"/>
                <a:ea typeface="Tahoma" pitchFamily="34" charset="0"/>
                <a:cs typeface="Tahoma" pitchFamily="34" charset="0"/>
              </a:rPr>
              <a:t>: 133 m</a:t>
            </a:r>
            <a:r>
              <a:rPr lang="en-US" altLang="en-US" sz="2400" b="1" baseline="30000" dirty="0">
                <a:solidFill>
                  <a:schemeClr val="tx1">
                    <a:lumMod val="85000"/>
                    <a:lumOff val="15000"/>
                  </a:schemeClr>
                </a:solidFill>
                <a:latin typeface="Tahoma" pitchFamily="34" charset="0"/>
                <a:ea typeface="Tahoma" pitchFamily="34" charset="0"/>
                <a:cs typeface="Tahoma" pitchFamily="34" charset="0"/>
              </a:rPr>
              <a:t>2</a:t>
            </a:r>
          </a:p>
        </p:txBody>
      </p:sp>
      <p:sp>
        <p:nvSpPr>
          <p:cNvPr id="30" name="Text Box 73"/>
          <p:cNvSpPr txBox="1">
            <a:spLocks noChangeArrowheads="1"/>
          </p:cNvSpPr>
          <p:nvPr/>
        </p:nvSpPr>
        <p:spPr bwMode="auto">
          <a:xfrm>
            <a:off x="7133253" y="1842052"/>
            <a:ext cx="2514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Font typeface="Arial" charset="0"/>
              <a:buChar char="»"/>
              <a:defRPr sz="2000">
                <a:solidFill>
                  <a:schemeClr val="tx1"/>
                </a:solidFill>
                <a:latin typeface="Calibri" pitchFamily="34" charset="0"/>
              </a:defRPr>
            </a:lvl6pPr>
            <a:lvl7pPr eaLnBrk="0" fontAlgn="base" hangingPunct="0">
              <a:spcAft>
                <a:spcPct val="0"/>
              </a:spcAft>
              <a:buFont typeface="Arial" charset="0"/>
              <a:buChar char="»"/>
              <a:defRPr sz="2000">
                <a:solidFill>
                  <a:schemeClr val="tx1"/>
                </a:solidFill>
                <a:latin typeface="Calibri" pitchFamily="34" charset="0"/>
              </a:defRPr>
            </a:lvl7pPr>
            <a:lvl8pPr eaLnBrk="0" fontAlgn="base" hangingPunct="0">
              <a:spcAft>
                <a:spcPct val="0"/>
              </a:spcAft>
              <a:buFont typeface="Arial" charset="0"/>
              <a:buChar char="»"/>
              <a:defRPr sz="2000">
                <a:solidFill>
                  <a:schemeClr val="tx1"/>
                </a:solidFill>
                <a:latin typeface="Calibri" pitchFamily="34" charset="0"/>
              </a:defRPr>
            </a:lvl8pPr>
            <a:lvl9pPr eaLnBrk="0" fontAlgn="base" hangingPunct="0">
              <a:spcAft>
                <a:spcPct val="0"/>
              </a:spcAft>
              <a:buFont typeface="Arial" charset="0"/>
              <a:buChar char="»"/>
              <a:defRPr sz="2000">
                <a:solidFill>
                  <a:schemeClr val="tx1"/>
                </a:solidFill>
                <a:latin typeface="Calibri" pitchFamily="34" charset="0"/>
              </a:defRPr>
            </a:lvl9pPr>
          </a:lstStyle>
          <a:p>
            <a:pPr algn="ctr" eaLnBrk="1" hangingPunct="1">
              <a:spcBef>
                <a:spcPct val="50000"/>
              </a:spcBef>
            </a:pPr>
            <a:r>
              <a:rPr lang="en-US" altLang="en-US" sz="2800" b="1" u="sng" dirty="0" err="1">
                <a:solidFill>
                  <a:srgbClr val="FF6699"/>
                </a:solidFill>
                <a:latin typeface="Tahoma" pitchFamily="34" charset="0"/>
                <a:ea typeface="Tahoma" pitchFamily="34" charset="0"/>
                <a:cs typeface="Tahoma" pitchFamily="34" charset="0"/>
              </a:rPr>
              <a:t>Bài</a:t>
            </a:r>
            <a:r>
              <a:rPr lang="en-US" altLang="en-US" sz="2800" b="1" u="sng" dirty="0">
                <a:solidFill>
                  <a:srgbClr val="FF6699"/>
                </a:solidFill>
                <a:latin typeface="Tahoma" pitchFamily="34" charset="0"/>
                <a:ea typeface="Tahoma" pitchFamily="34" charset="0"/>
                <a:cs typeface="Tahoma" pitchFamily="34" charset="0"/>
              </a:rPr>
              <a:t> </a:t>
            </a:r>
            <a:r>
              <a:rPr lang="en-US" altLang="en-US" sz="2800" b="1" u="sng" dirty="0" err="1">
                <a:solidFill>
                  <a:srgbClr val="FF6699"/>
                </a:solidFill>
                <a:latin typeface="Tahoma" pitchFamily="34" charset="0"/>
                <a:ea typeface="Tahoma" pitchFamily="34" charset="0"/>
                <a:cs typeface="Tahoma" pitchFamily="34" charset="0"/>
              </a:rPr>
              <a:t>giải</a:t>
            </a:r>
            <a:endParaRPr lang="en-US" altLang="en-US" sz="2800" b="1" u="sng" dirty="0">
              <a:solidFill>
                <a:srgbClr val="FF6699"/>
              </a:solidFill>
              <a:latin typeface="Tahoma" pitchFamily="34" charset="0"/>
              <a:ea typeface="Tahoma" pitchFamily="34" charset="0"/>
              <a:cs typeface="Tahoma" pitchFamily="34" charset="0"/>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7"/>
                                        </p:tgtEl>
                                        <p:attrNameLst>
                                          <p:attrName>style.visibility</p:attrName>
                                        </p:attrNameLst>
                                      </p:cBhvr>
                                      <p:to>
                                        <p:strVal val="visible"/>
                                      </p:to>
                                    </p:set>
                                    <p:animEffect transition="in" filter="barn(inVertical)">
                                      <p:cBhvr>
                                        <p:cTn id="7" dur="500"/>
                                        <p:tgtEl>
                                          <p:spTgt spid="77"/>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par>
                                <p:cTn id="15" presetID="2" presetClass="entr" presetSubtype="4" fill="hold" grpId="0" nodeType="with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additive="base">
                                        <p:cTn id="17" dur="500" fill="hold"/>
                                        <p:tgtEl>
                                          <p:spTgt spid="2"/>
                                        </p:tgtEl>
                                        <p:attrNameLst>
                                          <p:attrName>ppt_x</p:attrName>
                                        </p:attrNameLst>
                                      </p:cBhvr>
                                      <p:tavLst>
                                        <p:tav tm="0">
                                          <p:val>
                                            <p:strVal val="#ppt_x"/>
                                          </p:val>
                                        </p:tav>
                                        <p:tav tm="100000">
                                          <p:val>
                                            <p:strVal val="#ppt_x"/>
                                          </p:val>
                                        </p:tav>
                                      </p:tavLst>
                                    </p:anim>
                                    <p:anim calcmode="lin" valueType="num">
                                      <p:cBhvr additive="base">
                                        <p:cTn id="1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30"/>
                                        </p:tgtEl>
                                        <p:attrNameLst>
                                          <p:attrName>style.visibility</p:attrName>
                                        </p:attrNameLst>
                                      </p:cBhvr>
                                      <p:to>
                                        <p:strVal val="visible"/>
                                      </p:to>
                                    </p:set>
                                    <p:animEffect transition="in" filter="barn(inVertical)">
                                      <p:cBhvr>
                                        <p:cTn id="23" dur="500"/>
                                        <p:tgtEl>
                                          <p:spTgt spid="30"/>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29"/>
                                        </p:tgtEl>
                                        <p:attrNameLst>
                                          <p:attrName>style.visibility</p:attrName>
                                        </p:attrNameLst>
                                      </p:cBhvr>
                                      <p:to>
                                        <p:strVal val="visible"/>
                                      </p:to>
                                    </p:set>
                                    <p:animEffect transition="in" filter="barn(inVertical)">
                                      <p:cBhvr>
                                        <p:cTn id="28"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7" grpId="0"/>
      <p:bldP spid="29" grpId="0"/>
      <p:bldP spid="3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7" name="组合 36"/>
          <p:cNvGrpSpPr/>
          <p:nvPr/>
        </p:nvGrpSpPr>
        <p:grpSpPr>
          <a:xfrm>
            <a:off x="-1" y="0"/>
            <a:ext cx="12192002" cy="6858000"/>
            <a:chOff x="-1" y="0"/>
            <a:chExt cx="12192002" cy="6858000"/>
          </a:xfrm>
        </p:grpSpPr>
        <p:pic>
          <p:nvPicPr>
            <p:cNvPr id="41" name="图片 4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sp>
          <p:nvSpPr>
            <p:cNvPr id="42" name="矩形 41"/>
            <p:cNvSpPr/>
            <p:nvPr/>
          </p:nvSpPr>
          <p:spPr>
            <a:xfrm flipV="1">
              <a:off x="-1" y="1120139"/>
              <a:ext cx="12192002" cy="5546892"/>
            </a:xfrm>
            <a:prstGeom prst="rect">
              <a:avLst/>
            </a:prstGeom>
            <a:solidFill>
              <a:srgbClr val="F1FD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cs typeface="Montserrat" panose="00000500000000000000" charset="0"/>
              </a:endParaRPr>
            </a:p>
          </p:txBody>
        </p:sp>
      </p:grpSp>
      <p:sp>
        <p:nvSpPr>
          <p:cNvPr id="77" name="TextBox 8"/>
          <p:cNvSpPr txBox="1">
            <a:spLocks noChangeArrowheads="1"/>
          </p:cNvSpPr>
          <p:nvPr/>
        </p:nvSpPr>
        <p:spPr bwMode="auto">
          <a:xfrm>
            <a:off x="1252254" y="137227"/>
            <a:ext cx="9554547" cy="18511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spAutoFit/>
          </a:bodyPr>
          <a:lstStyle/>
          <a:p>
            <a:pPr>
              <a:lnSpc>
                <a:spcPct val="150000"/>
              </a:lnSpc>
              <a:spcBef>
                <a:spcPct val="50000"/>
              </a:spcBef>
            </a:pPr>
            <a:r>
              <a:rPr lang="en-US" altLang="en-US" sz="2800" b="1" u="sng" dirty="0" err="1">
                <a:solidFill>
                  <a:srgbClr val="FF3399"/>
                </a:solidFill>
                <a:latin typeface="Tahoma" pitchFamily="34" charset="0"/>
                <a:ea typeface="Tahoma" pitchFamily="34" charset="0"/>
                <a:cs typeface="Tahoma" pitchFamily="34" charset="0"/>
              </a:rPr>
              <a:t>Bài</a:t>
            </a:r>
            <a:r>
              <a:rPr lang="en-US" altLang="en-US" sz="2800" b="1" u="sng" dirty="0">
                <a:solidFill>
                  <a:srgbClr val="FF3399"/>
                </a:solidFill>
                <a:latin typeface="Tahoma" pitchFamily="34" charset="0"/>
                <a:ea typeface="Tahoma" pitchFamily="34" charset="0"/>
                <a:cs typeface="Tahoma" pitchFamily="34" charset="0"/>
              </a:rPr>
              <a:t> 4</a:t>
            </a:r>
            <a:r>
              <a:rPr lang="en-US" altLang="en-US" sz="2800" b="1" dirty="0">
                <a:solidFill>
                  <a:srgbClr val="FF3399"/>
                </a:solidFill>
                <a:latin typeface="Tahoma" pitchFamily="34" charset="0"/>
                <a:ea typeface="Tahoma" pitchFamily="34" charset="0"/>
                <a:cs typeface="Tahoma" pitchFamily="34" charset="0"/>
              </a:rPr>
              <a:t>: </a:t>
            </a:r>
            <a:r>
              <a:rPr lang="en-US" altLang="en-US" sz="2800" b="1" dirty="0" err="1">
                <a:solidFill>
                  <a:srgbClr val="4D9989"/>
                </a:solidFill>
                <a:latin typeface="Tahoma" pitchFamily="34" charset="0"/>
                <a:ea typeface="Tahoma" pitchFamily="34" charset="0"/>
                <a:cs typeface="Tahoma" pitchFamily="34" charset="0"/>
              </a:rPr>
              <a:t>Hãy</a:t>
            </a:r>
            <a:r>
              <a:rPr lang="en-US" altLang="en-US" sz="2800" b="1" dirty="0">
                <a:solidFill>
                  <a:srgbClr val="4D9989"/>
                </a:solidFill>
                <a:latin typeface="Tahoma" pitchFamily="34" charset="0"/>
                <a:ea typeface="Tahoma" pitchFamily="34" charset="0"/>
                <a:cs typeface="Tahoma" pitchFamily="34" charset="0"/>
              </a:rPr>
              <a:t> </a:t>
            </a:r>
            <a:r>
              <a:rPr lang="en-US" altLang="en-US" sz="2800" b="1" dirty="0" err="1">
                <a:solidFill>
                  <a:srgbClr val="4D9989"/>
                </a:solidFill>
                <a:latin typeface="Tahoma" pitchFamily="34" charset="0"/>
                <a:ea typeface="Tahoma" pitchFamily="34" charset="0"/>
                <a:cs typeface="Tahoma" pitchFamily="34" charset="0"/>
              </a:rPr>
              <a:t>vẽ</a:t>
            </a:r>
            <a:r>
              <a:rPr lang="en-US" altLang="en-US" sz="2800" b="1" dirty="0">
                <a:solidFill>
                  <a:srgbClr val="4D9989"/>
                </a:solidFill>
                <a:latin typeface="Tahoma" pitchFamily="34" charset="0"/>
                <a:ea typeface="Tahoma" pitchFamily="34" charset="0"/>
                <a:cs typeface="Tahoma" pitchFamily="34" charset="0"/>
              </a:rPr>
              <a:t> </a:t>
            </a:r>
            <a:r>
              <a:rPr lang="en-US" altLang="en-US" sz="2800" b="1" dirty="0" err="1">
                <a:solidFill>
                  <a:srgbClr val="4D9989"/>
                </a:solidFill>
                <a:latin typeface="Tahoma" pitchFamily="34" charset="0"/>
                <a:ea typeface="Tahoma" pitchFamily="34" charset="0"/>
                <a:cs typeface="Tahoma" pitchFamily="34" charset="0"/>
              </a:rPr>
              <a:t>một</a:t>
            </a:r>
            <a:r>
              <a:rPr lang="en-US" altLang="en-US" sz="2800" b="1" dirty="0">
                <a:solidFill>
                  <a:srgbClr val="4D9989"/>
                </a:solidFill>
                <a:latin typeface="Tahoma" pitchFamily="34" charset="0"/>
                <a:ea typeface="Tahoma" pitchFamily="34" charset="0"/>
                <a:cs typeface="Tahoma" pitchFamily="34" charset="0"/>
              </a:rPr>
              <a:t> </a:t>
            </a:r>
            <a:r>
              <a:rPr lang="en-US" altLang="en-US" sz="2800" b="1" dirty="0" err="1">
                <a:solidFill>
                  <a:srgbClr val="4D9989"/>
                </a:solidFill>
                <a:latin typeface="Tahoma" pitchFamily="34" charset="0"/>
                <a:ea typeface="Tahoma" pitchFamily="34" charset="0"/>
                <a:cs typeface="Tahoma" pitchFamily="34" charset="0"/>
              </a:rPr>
              <a:t>hình</a:t>
            </a:r>
            <a:r>
              <a:rPr lang="en-US" altLang="en-US" sz="2800" b="1" dirty="0">
                <a:solidFill>
                  <a:srgbClr val="4D9989"/>
                </a:solidFill>
                <a:latin typeface="Tahoma" pitchFamily="34" charset="0"/>
                <a:ea typeface="Tahoma" pitchFamily="34" charset="0"/>
                <a:cs typeface="Tahoma" pitchFamily="34" charset="0"/>
              </a:rPr>
              <a:t> </a:t>
            </a:r>
            <a:r>
              <a:rPr lang="en-US" altLang="en-US" sz="2800" b="1" dirty="0" err="1">
                <a:solidFill>
                  <a:srgbClr val="4D9989"/>
                </a:solidFill>
                <a:latin typeface="Tahoma" pitchFamily="34" charset="0"/>
                <a:ea typeface="Tahoma" pitchFamily="34" charset="0"/>
                <a:cs typeface="Tahoma" pitchFamily="34" charset="0"/>
              </a:rPr>
              <a:t>chữ</a:t>
            </a:r>
            <a:r>
              <a:rPr lang="en-US" altLang="en-US" sz="2800" b="1" dirty="0">
                <a:solidFill>
                  <a:srgbClr val="4D9989"/>
                </a:solidFill>
                <a:latin typeface="Tahoma" pitchFamily="34" charset="0"/>
                <a:ea typeface="Tahoma" pitchFamily="34" charset="0"/>
                <a:cs typeface="Tahoma" pitchFamily="34" charset="0"/>
              </a:rPr>
              <a:t> </a:t>
            </a:r>
            <a:r>
              <a:rPr lang="en-US" altLang="en-US" sz="2800" b="1" dirty="0" err="1">
                <a:solidFill>
                  <a:srgbClr val="4D9989"/>
                </a:solidFill>
                <a:latin typeface="Tahoma" pitchFamily="34" charset="0"/>
                <a:ea typeface="Tahoma" pitchFamily="34" charset="0"/>
                <a:cs typeface="Tahoma" pitchFamily="34" charset="0"/>
              </a:rPr>
              <a:t>nhật</a:t>
            </a:r>
            <a:r>
              <a:rPr lang="en-US" altLang="en-US" sz="2800" b="1" dirty="0">
                <a:solidFill>
                  <a:srgbClr val="4D9989"/>
                </a:solidFill>
                <a:latin typeface="Tahoma" pitchFamily="34" charset="0"/>
                <a:ea typeface="Tahoma" pitchFamily="34" charset="0"/>
                <a:cs typeface="Tahoma" pitchFamily="34" charset="0"/>
              </a:rPr>
              <a:t> </a:t>
            </a:r>
            <a:r>
              <a:rPr lang="en-US" altLang="en-US" sz="2800" b="1" dirty="0" err="1">
                <a:solidFill>
                  <a:srgbClr val="4D9989"/>
                </a:solidFill>
                <a:latin typeface="Tahoma" pitchFamily="34" charset="0"/>
                <a:ea typeface="Tahoma" pitchFamily="34" charset="0"/>
                <a:cs typeface="Tahoma" pitchFamily="34" charset="0"/>
              </a:rPr>
              <a:t>có</a:t>
            </a:r>
            <a:r>
              <a:rPr lang="en-US" altLang="en-US" sz="2800" b="1" dirty="0">
                <a:solidFill>
                  <a:srgbClr val="4D9989"/>
                </a:solidFill>
                <a:latin typeface="Tahoma" pitchFamily="34" charset="0"/>
                <a:ea typeface="Tahoma" pitchFamily="34" charset="0"/>
                <a:cs typeface="Tahoma" pitchFamily="34" charset="0"/>
              </a:rPr>
              <a:t> </a:t>
            </a:r>
            <a:r>
              <a:rPr lang="en-US" altLang="en-US" sz="2800" b="1" dirty="0" err="1">
                <a:solidFill>
                  <a:srgbClr val="4D9989"/>
                </a:solidFill>
                <a:latin typeface="Tahoma" pitchFamily="34" charset="0"/>
                <a:ea typeface="Tahoma" pitchFamily="34" charset="0"/>
                <a:cs typeface="Tahoma" pitchFamily="34" charset="0"/>
              </a:rPr>
              <a:t>cùng</a:t>
            </a:r>
            <a:r>
              <a:rPr lang="en-US" altLang="en-US" sz="2800" b="1" dirty="0">
                <a:solidFill>
                  <a:srgbClr val="4D9989"/>
                </a:solidFill>
                <a:latin typeface="Tahoma" pitchFamily="34" charset="0"/>
                <a:ea typeface="Tahoma" pitchFamily="34" charset="0"/>
                <a:cs typeface="Tahoma" pitchFamily="34" charset="0"/>
              </a:rPr>
              <a:t> </a:t>
            </a:r>
            <a:r>
              <a:rPr lang="en-US" altLang="en-US" sz="2800" b="1" dirty="0" err="1">
                <a:solidFill>
                  <a:srgbClr val="4D9989"/>
                </a:solidFill>
                <a:latin typeface="Tahoma" pitchFamily="34" charset="0"/>
                <a:ea typeface="Tahoma" pitchFamily="34" charset="0"/>
                <a:cs typeface="Tahoma" pitchFamily="34" charset="0"/>
              </a:rPr>
              <a:t>diện</a:t>
            </a:r>
            <a:r>
              <a:rPr lang="en-US" altLang="en-US" sz="2800" b="1" dirty="0">
                <a:solidFill>
                  <a:srgbClr val="4D9989"/>
                </a:solidFill>
                <a:latin typeface="Tahoma" pitchFamily="34" charset="0"/>
                <a:ea typeface="Tahoma" pitchFamily="34" charset="0"/>
                <a:cs typeface="Tahoma" pitchFamily="34" charset="0"/>
              </a:rPr>
              <a:t> </a:t>
            </a:r>
            <a:r>
              <a:rPr lang="en-US" altLang="en-US" sz="2800" b="1" dirty="0" err="1">
                <a:solidFill>
                  <a:srgbClr val="4D9989"/>
                </a:solidFill>
                <a:latin typeface="Tahoma" pitchFamily="34" charset="0"/>
                <a:ea typeface="Tahoma" pitchFamily="34" charset="0"/>
                <a:cs typeface="Tahoma" pitchFamily="34" charset="0"/>
              </a:rPr>
              <a:t>tích</a:t>
            </a:r>
            <a:r>
              <a:rPr lang="en-US" altLang="en-US" sz="2800" b="1" dirty="0">
                <a:solidFill>
                  <a:srgbClr val="4D9989"/>
                </a:solidFill>
                <a:latin typeface="Tahoma" pitchFamily="34" charset="0"/>
                <a:ea typeface="Tahoma" pitchFamily="34" charset="0"/>
                <a:cs typeface="Tahoma" pitchFamily="34" charset="0"/>
              </a:rPr>
              <a:t> </a:t>
            </a:r>
            <a:r>
              <a:rPr lang="en-US" altLang="en-US" sz="2800" b="1" dirty="0" err="1">
                <a:solidFill>
                  <a:srgbClr val="4D9989"/>
                </a:solidFill>
                <a:latin typeface="Tahoma" pitchFamily="34" charset="0"/>
                <a:ea typeface="Tahoma" pitchFamily="34" charset="0"/>
                <a:cs typeface="Tahoma" pitchFamily="34" charset="0"/>
              </a:rPr>
              <a:t>với</a:t>
            </a:r>
            <a:r>
              <a:rPr lang="en-US" altLang="en-US" sz="2800" b="1" dirty="0">
                <a:solidFill>
                  <a:srgbClr val="4D9989"/>
                </a:solidFill>
                <a:latin typeface="Tahoma" pitchFamily="34" charset="0"/>
                <a:ea typeface="Tahoma" pitchFamily="34" charset="0"/>
                <a:cs typeface="Tahoma" pitchFamily="34" charset="0"/>
              </a:rPr>
              <a:t> </a:t>
            </a:r>
            <a:r>
              <a:rPr lang="en-US" altLang="en-US" sz="2800" b="1" dirty="0" err="1">
                <a:solidFill>
                  <a:srgbClr val="4D9989"/>
                </a:solidFill>
                <a:latin typeface="Tahoma" pitchFamily="34" charset="0"/>
                <a:ea typeface="Tahoma" pitchFamily="34" charset="0"/>
                <a:cs typeface="Tahoma" pitchFamily="34" charset="0"/>
              </a:rPr>
              <a:t>hình</a:t>
            </a:r>
            <a:r>
              <a:rPr lang="en-US" altLang="en-US" sz="2800" b="1" dirty="0">
                <a:solidFill>
                  <a:srgbClr val="4D9989"/>
                </a:solidFill>
                <a:latin typeface="Tahoma" pitchFamily="34" charset="0"/>
                <a:ea typeface="Tahoma" pitchFamily="34" charset="0"/>
                <a:cs typeface="Tahoma" pitchFamily="34" charset="0"/>
              </a:rPr>
              <a:t> </a:t>
            </a:r>
            <a:r>
              <a:rPr lang="en-US" altLang="en-US" sz="2800" b="1" dirty="0" err="1">
                <a:solidFill>
                  <a:srgbClr val="4D9989"/>
                </a:solidFill>
                <a:latin typeface="Tahoma" pitchFamily="34" charset="0"/>
                <a:ea typeface="Tahoma" pitchFamily="34" charset="0"/>
                <a:cs typeface="Tahoma" pitchFamily="34" charset="0"/>
              </a:rPr>
              <a:t>chữ</a:t>
            </a:r>
            <a:r>
              <a:rPr lang="en-US" altLang="en-US" sz="2800" b="1" dirty="0">
                <a:solidFill>
                  <a:srgbClr val="4D9989"/>
                </a:solidFill>
                <a:latin typeface="Tahoma" pitchFamily="34" charset="0"/>
                <a:ea typeface="Tahoma" pitchFamily="34" charset="0"/>
                <a:cs typeface="Tahoma" pitchFamily="34" charset="0"/>
              </a:rPr>
              <a:t> </a:t>
            </a:r>
            <a:r>
              <a:rPr lang="en-US" altLang="en-US" sz="2800" b="1" dirty="0" err="1">
                <a:solidFill>
                  <a:srgbClr val="4D9989"/>
                </a:solidFill>
                <a:latin typeface="Tahoma" pitchFamily="34" charset="0"/>
                <a:ea typeface="Tahoma" pitchFamily="34" charset="0"/>
                <a:cs typeface="Tahoma" pitchFamily="34" charset="0"/>
              </a:rPr>
              <a:t>nhật</a:t>
            </a:r>
            <a:r>
              <a:rPr lang="en-US" altLang="en-US" sz="2800" b="1" dirty="0">
                <a:solidFill>
                  <a:srgbClr val="4D9989"/>
                </a:solidFill>
                <a:latin typeface="Tahoma" pitchFamily="34" charset="0"/>
                <a:ea typeface="Tahoma" pitchFamily="34" charset="0"/>
                <a:cs typeface="Tahoma" pitchFamily="34" charset="0"/>
              </a:rPr>
              <a:t> ABCD </a:t>
            </a:r>
            <a:r>
              <a:rPr lang="en-US" altLang="en-US" sz="2800" b="1" dirty="0" err="1">
                <a:solidFill>
                  <a:srgbClr val="4D9989"/>
                </a:solidFill>
                <a:latin typeface="Tahoma" pitchFamily="34" charset="0"/>
                <a:ea typeface="Tahoma" pitchFamily="34" charset="0"/>
                <a:cs typeface="Tahoma" pitchFamily="34" charset="0"/>
              </a:rPr>
              <a:t>nhưng</a:t>
            </a:r>
            <a:r>
              <a:rPr lang="en-US" altLang="en-US" sz="2800" b="1" dirty="0">
                <a:solidFill>
                  <a:srgbClr val="4D9989"/>
                </a:solidFill>
                <a:latin typeface="Tahoma" pitchFamily="34" charset="0"/>
                <a:ea typeface="Tahoma" pitchFamily="34" charset="0"/>
                <a:cs typeface="Tahoma" pitchFamily="34" charset="0"/>
              </a:rPr>
              <a:t> </a:t>
            </a:r>
            <a:r>
              <a:rPr lang="en-US" altLang="en-US" sz="2800" b="1" dirty="0" err="1">
                <a:solidFill>
                  <a:srgbClr val="4D9989"/>
                </a:solidFill>
                <a:latin typeface="Tahoma" pitchFamily="34" charset="0"/>
                <a:ea typeface="Tahoma" pitchFamily="34" charset="0"/>
                <a:cs typeface="Tahoma" pitchFamily="34" charset="0"/>
              </a:rPr>
              <a:t>có</a:t>
            </a:r>
            <a:r>
              <a:rPr lang="en-US" altLang="en-US" sz="2800" b="1" dirty="0">
                <a:solidFill>
                  <a:srgbClr val="4D9989"/>
                </a:solidFill>
                <a:latin typeface="Tahoma" pitchFamily="34" charset="0"/>
                <a:ea typeface="Tahoma" pitchFamily="34" charset="0"/>
                <a:cs typeface="Tahoma" pitchFamily="34" charset="0"/>
              </a:rPr>
              <a:t> </a:t>
            </a:r>
            <a:r>
              <a:rPr lang="en-US" altLang="en-US" sz="2800" b="1" dirty="0" err="1">
                <a:solidFill>
                  <a:srgbClr val="4D9989"/>
                </a:solidFill>
                <a:latin typeface="Tahoma" pitchFamily="34" charset="0"/>
                <a:ea typeface="Tahoma" pitchFamily="34" charset="0"/>
                <a:cs typeface="Tahoma" pitchFamily="34" charset="0"/>
              </a:rPr>
              <a:t>các</a:t>
            </a:r>
            <a:r>
              <a:rPr lang="en-US" altLang="en-US" sz="2800" b="1" dirty="0">
                <a:solidFill>
                  <a:srgbClr val="4D9989"/>
                </a:solidFill>
                <a:latin typeface="Tahoma" pitchFamily="34" charset="0"/>
                <a:ea typeface="Tahoma" pitchFamily="34" charset="0"/>
                <a:cs typeface="Tahoma" pitchFamily="34" charset="0"/>
              </a:rPr>
              <a:t> </a:t>
            </a:r>
            <a:r>
              <a:rPr lang="en-US" altLang="en-US" sz="2800" b="1" dirty="0" err="1">
                <a:solidFill>
                  <a:srgbClr val="4D9989"/>
                </a:solidFill>
                <a:latin typeface="Tahoma" pitchFamily="34" charset="0"/>
                <a:ea typeface="Tahoma" pitchFamily="34" charset="0"/>
                <a:cs typeface="Tahoma" pitchFamily="34" charset="0"/>
              </a:rPr>
              <a:t>kích</a:t>
            </a:r>
            <a:r>
              <a:rPr lang="en-US" altLang="en-US" sz="2800" b="1" dirty="0">
                <a:solidFill>
                  <a:srgbClr val="4D9989"/>
                </a:solidFill>
                <a:latin typeface="Tahoma" pitchFamily="34" charset="0"/>
                <a:ea typeface="Tahoma" pitchFamily="34" charset="0"/>
                <a:cs typeface="Tahoma" pitchFamily="34" charset="0"/>
              </a:rPr>
              <a:t> </a:t>
            </a:r>
            <a:r>
              <a:rPr lang="en-US" altLang="en-US" sz="2800" b="1" dirty="0" err="1">
                <a:solidFill>
                  <a:srgbClr val="4D9989"/>
                </a:solidFill>
                <a:latin typeface="Tahoma" pitchFamily="34" charset="0"/>
                <a:ea typeface="Tahoma" pitchFamily="34" charset="0"/>
                <a:cs typeface="Tahoma" pitchFamily="34" charset="0"/>
              </a:rPr>
              <a:t>thước</a:t>
            </a:r>
            <a:r>
              <a:rPr lang="en-US" altLang="en-US" sz="2800" b="1" dirty="0">
                <a:solidFill>
                  <a:srgbClr val="4D9989"/>
                </a:solidFill>
                <a:latin typeface="Tahoma" pitchFamily="34" charset="0"/>
                <a:ea typeface="Tahoma" pitchFamily="34" charset="0"/>
                <a:cs typeface="Tahoma" pitchFamily="34" charset="0"/>
              </a:rPr>
              <a:t> </a:t>
            </a:r>
            <a:r>
              <a:rPr lang="en-US" altLang="en-US" sz="2800" b="1" dirty="0" err="1">
                <a:solidFill>
                  <a:srgbClr val="4D9989"/>
                </a:solidFill>
                <a:latin typeface="Tahoma" pitchFamily="34" charset="0"/>
                <a:ea typeface="Tahoma" pitchFamily="34" charset="0"/>
                <a:cs typeface="Tahoma" pitchFamily="34" charset="0"/>
              </a:rPr>
              <a:t>khác</a:t>
            </a:r>
            <a:r>
              <a:rPr lang="en-US" altLang="en-US" sz="2800" b="1" dirty="0">
                <a:solidFill>
                  <a:srgbClr val="4D9989"/>
                </a:solidFill>
                <a:latin typeface="Tahoma" pitchFamily="34" charset="0"/>
                <a:ea typeface="Tahoma" pitchFamily="34" charset="0"/>
                <a:cs typeface="Tahoma" pitchFamily="34" charset="0"/>
              </a:rPr>
              <a:t> </a:t>
            </a:r>
            <a:r>
              <a:rPr lang="en-US" altLang="en-US" sz="2800" b="1" dirty="0" err="1" smtClean="0">
                <a:solidFill>
                  <a:srgbClr val="4D9989"/>
                </a:solidFill>
                <a:latin typeface="Tahoma" pitchFamily="34" charset="0"/>
                <a:ea typeface="Tahoma" pitchFamily="34" charset="0"/>
                <a:cs typeface="Tahoma" pitchFamily="34" charset="0"/>
              </a:rPr>
              <a:t>với</a:t>
            </a:r>
            <a:r>
              <a:rPr lang="en-US" altLang="en-US" sz="2800" b="1" dirty="0" smtClean="0">
                <a:solidFill>
                  <a:srgbClr val="4D9989"/>
                </a:solidFill>
                <a:latin typeface="Tahoma" pitchFamily="34" charset="0"/>
                <a:ea typeface="Tahoma" pitchFamily="34" charset="0"/>
                <a:cs typeface="Tahoma" pitchFamily="34" charset="0"/>
              </a:rPr>
              <a:t> </a:t>
            </a:r>
            <a:r>
              <a:rPr lang="en-US" altLang="en-US" sz="2800" b="1" dirty="0" err="1" smtClean="0">
                <a:solidFill>
                  <a:srgbClr val="4D9989"/>
                </a:solidFill>
                <a:latin typeface="Tahoma" pitchFamily="34" charset="0"/>
                <a:ea typeface="Tahoma" pitchFamily="34" charset="0"/>
                <a:cs typeface="Tahoma" pitchFamily="34" charset="0"/>
              </a:rPr>
              <a:t>các</a:t>
            </a:r>
            <a:r>
              <a:rPr lang="en-US" altLang="en-US" sz="2800" b="1" dirty="0" smtClean="0">
                <a:solidFill>
                  <a:srgbClr val="4D9989"/>
                </a:solidFill>
                <a:latin typeface="Tahoma" pitchFamily="34" charset="0"/>
                <a:ea typeface="Tahoma" pitchFamily="34" charset="0"/>
                <a:cs typeface="Tahoma" pitchFamily="34" charset="0"/>
              </a:rPr>
              <a:t> </a:t>
            </a:r>
            <a:r>
              <a:rPr lang="en-US" altLang="en-US" sz="2800" b="1" dirty="0" err="1" smtClean="0">
                <a:solidFill>
                  <a:srgbClr val="4D9989"/>
                </a:solidFill>
                <a:latin typeface="Tahoma" pitchFamily="34" charset="0"/>
                <a:ea typeface="Tahoma" pitchFamily="34" charset="0"/>
                <a:cs typeface="Tahoma" pitchFamily="34" charset="0"/>
              </a:rPr>
              <a:t>kích</a:t>
            </a:r>
            <a:r>
              <a:rPr lang="en-US" altLang="en-US" sz="2800" b="1" dirty="0" smtClean="0">
                <a:solidFill>
                  <a:srgbClr val="4D9989"/>
                </a:solidFill>
                <a:latin typeface="Tahoma" pitchFamily="34" charset="0"/>
                <a:ea typeface="Tahoma" pitchFamily="34" charset="0"/>
                <a:cs typeface="Tahoma" pitchFamily="34" charset="0"/>
              </a:rPr>
              <a:t> </a:t>
            </a:r>
            <a:r>
              <a:rPr lang="en-US" altLang="en-US" sz="2800" b="1" dirty="0" err="1" smtClean="0">
                <a:solidFill>
                  <a:srgbClr val="4D9989"/>
                </a:solidFill>
                <a:latin typeface="Tahoma" pitchFamily="34" charset="0"/>
                <a:ea typeface="Tahoma" pitchFamily="34" charset="0"/>
                <a:cs typeface="Tahoma" pitchFamily="34" charset="0"/>
              </a:rPr>
              <a:t>thước</a:t>
            </a:r>
            <a:r>
              <a:rPr lang="en-US" altLang="en-US" sz="2800" b="1" dirty="0" smtClean="0">
                <a:solidFill>
                  <a:srgbClr val="4D9989"/>
                </a:solidFill>
                <a:latin typeface="Tahoma" pitchFamily="34" charset="0"/>
                <a:ea typeface="Tahoma" pitchFamily="34" charset="0"/>
                <a:cs typeface="Tahoma" pitchFamily="34" charset="0"/>
              </a:rPr>
              <a:t> </a:t>
            </a:r>
            <a:r>
              <a:rPr lang="en-US" altLang="en-US" sz="2800" b="1" dirty="0" err="1">
                <a:solidFill>
                  <a:srgbClr val="4D9989"/>
                </a:solidFill>
                <a:latin typeface="Tahoma" pitchFamily="34" charset="0"/>
                <a:ea typeface="Tahoma" pitchFamily="34" charset="0"/>
                <a:cs typeface="Tahoma" pitchFamily="34" charset="0"/>
              </a:rPr>
              <a:t>của</a:t>
            </a:r>
            <a:r>
              <a:rPr lang="en-US" altLang="en-US" sz="2800" b="1" dirty="0">
                <a:solidFill>
                  <a:srgbClr val="4D9989"/>
                </a:solidFill>
                <a:latin typeface="Tahoma" pitchFamily="34" charset="0"/>
                <a:ea typeface="Tahoma" pitchFamily="34" charset="0"/>
                <a:cs typeface="Tahoma" pitchFamily="34" charset="0"/>
              </a:rPr>
              <a:t> </a:t>
            </a:r>
            <a:r>
              <a:rPr lang="en-US" altLang="en-US" sz="2800" b="1" dirty="0" err="1">
                <a:solidFill>
                  <a:srgbClr val="4D9989"/>
                </a:solidFill>
                <a:latin typeface="Tahoma" pitchFamily="34" charset="0"/>
                <a:ea typeface="Tahoma" pitchFamily="34" charset="0"/>
                <a:cs typeface="Tahoma" pitchFamily="34" charset="0"/>
              </a:rPr>
              <a:t>hình</a:t>
            </a:r>
            <a:r>
              <a:rPr lang="en-US" altLang="en-US" sz="2800" b="1" dirty="0">
                <a:solidFill>
                  <a:srgbClr val="4D9989"/>
                </a:solidFill>
                <a:latin typeface="Tahoma" pitchFamily="34" charset="0"/>
                <a:ea typeface="Tahoma" pitchFamily="34" charset="0"/>
                <a:cs typeface="Tahoma" pitchFamily="34" charset="0"/>
              </a:rPr>
              <a:t> </a:t>
            </a:r>
            <a:r>
              <a:rPr lang="en-US" altLang="en-US" sz="2800" b="1" dirty="0" err="1">
                <a:solidFill>
                  <a:srgbClr val="4D9989"/>
                </a:solidFill>
                <a:latin typeface="Tahoma" pitchFamily="34" charset="0"/>
                <a:ea typeface="Tahoma" pitchFamily="34" charset="0"/>
                <a:cs typeface="Tahoma" pitchFamily="34" charset="0"/>
              </a:rPr>
              <a:t>chữ</a:t>
            </a:r>
            <a:r>
              <a:rPr lang="en-US" altLang="en-US" sz="2800" b="1" dirty="0">
                <a:solidFill>
                  <a:srgbClr val="4D9989"/>
                </a:solidFill>
                <a:latin typeface="Tahoma" pitchFamily="34" charset="0"/>
                <a:ea typeface="Tahoma" pitchFamily="34" charset="0"/>
                <a:cs typeface="Tahoma" pitchFamily="34" charset="0"/>
              </a:rPr>
              <a:t> </a:t>
            </a:r>
            <a:r>
              <a:rPr lang="en-US" altLang="en-US" sz="2800" b="1" dirty="0" err="1">
                <a:solidFill>
                  <a:srgbClr val="4D9989"/>
                </a:solidFill>
                <a:latin typeface="Tahoma" pitchFamily="34" charset="0"/>
                <a:ea typeface="Tahoma" pitchFamily="34" charset="0"/>
                <a:cs typeface="Tahoma" pitchFamily="34" charset="0"/>
              </a:rPr>
              <a:t>nhật</a:t>
            </a:r>
            <a:r>
              <a:rPr lang="en-US" altLang="en-US" sz="2800" b="1" dirty="0">
                <a:solidFill>
                  <a:srgbClr val="4D9989"/>
                </a:solidFill>
                <a:latin typeface="Tahoma" pitchFamily="34" charset="0"/>
                <a:ea typeface="Tahoma" pitchFamily="34" charset="0"/>
                <a:cs typeface="Tahoma" pitchFamily="34" charset="0"/>
              </a:rPr>
              <a:t> ABCD.</a:t>
            </a:r>
            <a:r>
              <a:rPr lang="en-US" altLang="en-US" sz="2800" dirty="0">
                <a:solidFill>
                  <a:srgbClr val="4D9989"/>
                </a:solidFill>
                <a:latin typeface="Tahoma" pitchFamily="34" charset="0"/>
                <a:ea typeface="Tahoma" pitchFamily="34" charset="0"/>
                <a:cs typeface="Tahoma" pitchFamily="34" charset="0"/>
              </a:rPr>
              <a:t> </a:t>
            </a:r>
          </a:p>
        </p:txBody>
      </p:sp>
      <p:grpSp>
        <p:nvGrpSpPr>
          <p:cNvPr id="5" name="Group 4"/>
          <p:cNvGrpSpPr/>
          <p:nvPr/>
        </p:nvGrpSpPr>
        <p:grpSpPr>
          <a:xfrm>
            <a:off x="3401406" y="2343072"/>
            <a:ext cx="5891286" cy="3021874"/>
            <a:chOff x="3401406" y="2343072"/>
            <a:chExt cx="5891286" cy="3021874"/>
          </a:xfrm>
        </p:grpSpPr>
        <p:sp>
          <p:nvSpPr>
            <p:cNvPr id="32" name="Rectangle 3"/>
            <p:cNvSpPr>
              <a:spLocks noChangeArrowheads="1"/>
            </p:cNvSpPr>
            <p:nvPr/>
          </p:nvSpPr>
          <p:spPr bwMode="auto">
            <a:xfrm>
              <a:off x="3785660" y="2803878"/>
              <a:ext cx="4114800" cy="2133600"/>
            </a:xfrm>
            <a:prstGeom prst="rect">
              <a:avLst/>
            </a:prstGeom>
            <a:solidFill>
              <a:srgbClr val="53A694"/>
            </a:solidFill>
            <a:ln w="19050">
              <a:solidFill>
                <a:schemeClr val="accent6">
                  <a:lumMod val="50000"/>
                </a:schemeClr>
              </a:solidFill>
              <a:miter lim="800000"/>
              <a:headEnd/>
              <a:tailEnd/>
            </a:ln>
          </p:spPr>
          <p:txBody>
            <a:bodyPr wrap="none" anchor="ctr"/>
            <a:lstStyle/>
            <a:p>
              <a:pPr algn="ctr" eaLnBrk="1" hangingPunct="1"/>
              <a:endParaRPr lang="vi-VN" altLang="en-US" sz="2400" b="1">
                <a:solidFill>
                  <a:srgbClr val="008000"/>
                </a:solidFill>
                <a:latin typeface="Times New Roman" pitchFamily="18" charset="0"/>
              </a:endParaRPr>
            </a:p>
          </p:txBody>
        </p:sp>
        <p:grpSp>
          <p:nvGrpSpPr>
            <p:cNvPr id="4" name="Group 3"/>
            <p:cNvGrpSpPr/>
            <p:nvPr/>
          </p:nvGrpSpPr>
          <p:grpSpPr>
            <a:xfrm>
              <a:off x="3428178" y="4902984"/>
              <a:ext cx="5167176" cy="461962"/>
              <a:chOff x="3774174" y="4902984"/>
              <a:chExt cx="5167176" cy="461962"/>
            </a:xfrm>
          </p:grpSpPr>
          <p:sp>
            <p:nvSpPr>
              <p:cNvPr id="35" name="Text Box 6"/>
              <p:cNvSpPr txBox="1">
                <a:spLocks noChangeArrowheads="1"/>
              </p:cNvSpPr>
              <p:nvPr/>
            </p:nvSpPr>
            <p:spPr bwMode="auto">
              <a:xfrm>
                <a:off x="3774174" y="4902984"/>
                <a:ext cx="5334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Font typeface="Arial" charset="0"/>
                  <a:buChar char="»"/>
                  <a:defRPr sz="2000">
                    <a:solidFill>
                      <a:schemeClr val="tx1"/>
                    </a:solidFill>
                    <a:latin typeface="Calibri" pitchFamily="34" charset="0"/>
                  </a:defRPr>
                </a:lvl6pPr>
                <a:lvl7pPr eaLnBrk="0" fontAlgn="base" hangingPunct="0">
                  <a:spcAft>
                    <a:spcPct val="0"/>
                  </a:spcAft>
                  <a:buFont typeface="Arial" charset="0"/>
                  <a:buChar char="»"/>
                  <a:defRPr sz="2000">
                    <a:solidFill>
                      <a:schemeClr val="tx1"/>
                    </a:solidFill>
                    <a:latin typeface="Calibri" pitchFamily="34" charset="0"/>
                  </a:defRPr>
                </a:lvl7pPr>
                <a:lvl8pPr eaLnBrk="0" fontAlgn="base" hangingPunct="0">
                  <a:spcAft>
                    <a:spcPct val="0"/>
                  </a:spcAft>
                  <a:buFont typeface="Arial" charset="0"/>
                  <a:buChar char="»"/>
                  <a:defRPr sz="2000">
                    <a:solidFill>
                      <a:schemeClr val="tx1"/>
                    </a:solidFill>
                    <a:latin typeface="Calibri" pitchFamily="34" charset="0"/>
                  </a:defRPr>
                </a:lvl8pPr>
                <a:lvl9pPr eaLnBrk="0" fontAlgn="base" hangingPunct="0">
                  <a:spcAft>
                    <a:spcPct val="0"/>
                  </a:spcAft>
                  <a:buFont typeface="Arial" charset="0"/>
                  <a:buChar char="»"/>
                  <a:defRPr sz="2000">
                    <a:solidFill>
                      <a:schemeClr val="tx1"/>
                    </a:solidFill>
                    <a:latin typeface="Calibri" pitchFamily="34" charset="0"/>
                  </a:defRPr>
                </a:lvl9pPr>
              </a:lstStyle>
              <a:p>
                <a:pPr eaLnBrk="1" hangingPunct="1">
                  <a:spcBef>
                    <a:spcPct val="50000"/>
                  </a:spcBef>
                </a:pPr>
                <a:r>
                  <a:rPr lang="en-US" altLang="en-US" sz="2400" b="1" dirty="0">
                    <a:solidFill>
                      <a:schemeClr val="tx1">
                        <a:lumMod val="85000"/>
                        <a:lumOff val="15000"/>
                      </a:schemeClr>
                    </a:solidFill>
                    <a:latin typeface="Tahoma" pitchFamily="34" charset="0"/>
                    <a:ea typeface="Tahoma" pitchFamily="34" charset="0"/>
                    <a:cs typeface="Tahoma" pitchFamily="34" charset="0"/>
                  </a:rPr>
                  <a:t>D</a:t>
                </a:r>
              </a:p>
            </p:txBody>
          </p:sp>
          <p:sp>
            <p:nvSpPr>
              <p:cNvPr id="36" name="Text Box 7"/>
              <p:cNvSpPr txBox="1">
                <a:spLocks noChangeArrowheads="1"/>
              </p:cNvSpPr>
              <p:nvPr/>
            </p:nvSpPr>
            <p:spPr bwMode="auto">
              <a:xfrm>
                <a:off x="8255550" y="4902984"/>
                <a:ext cx="6858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Font typeface="Arial" charset="0"/>
                  <a:buChar char="»"/>
                  <a:defRPr sz="2000">
                    <a:solidFill>
                      <a:schemeClr val="tx1"/>
                    </a:solidFill>
                    <a:latin typeface="Calibri" pitchFamily="34" charset="0"/>
                  </a:defRPr>
                </a:lvl6pPr>
                <a:lvl7pPr eaLnBrk="0" fontAlgn="base" hangingPunct="0">
                  <a:spcAft>
                    <a:spcPct val="0"/>
                  </a:spcAft>
                  <a:buFont typeface="Arial" charset="0"/>
                  <a:buChar char="»"/>
                  <a:defRPr sz="2000">
                    <a:solidFill>
                      <a:schemeClr val="tx1"/>
                    </a:solidFill>
                    <a:latin typeface="Calibri" pitchFamily="34" charset="0"/>
                  </a:defRPr>
                </a:lvl7pPr>
                <a:lvl8pPr eaLnBrk="0" fontAlgn="base" hangingPunct="0">
                  <a:spcAft>
                    <a:spcPct val="0"/>
                  </a:spcAft>
                  <a:buFont typeface="Arial" charset="0"/>
                  <a:buChar char="»"/>
                  <a:defRPr sz="2000">
                    <a:solidFill>
                      <a:schemeClr val="tx1"/>
                    </a:solidFill>
                    <a:latin typeface="Calibri" pitchFamily="34" charset="0"/>
                  </a:defRPr>
                </a:lvl8pPr>
                <a:lvl9pPr eaLnBrk="0" fontAlgn="base" hangingPunct="0">
                  <a:spcAft>
                    <a:spcPct val="0"/>
                  </a:spcAft>
                  <a:buFont typeface="Arial" charset="0"/>
                  <a:buChar char="»"/>
                  <a:defRPr sz="2000">
                    <a:solidFill>
                      <a:schemeClr val="tx1"/>
                    </a:solidFill>
                    <a:latin typeface="Calibri" pitchFamily="34" charset="0"/>
                  </a:defRPr>
                </a:lvl9pPr>
              </a:lstStyle>
              <a:p>
                <a:pPr eaLnBrk="1" hangingPunct="1">
                  <a:spcBef>
                    <a:spcPct val="50000"/>
                  </a:spcBef>
                </a:pPr>
                <a:r>
                  <a:rPr lang="en-US" altLang="en-US" sz="2400" b="1" dirty="0">
                    <a:solidFill>
                      <a:schemeClr val="tx1">
                        <a:lumMod val="85000"/>
                        <a:lumOff val="15000"/>
                      </a:schemeClr>
                    </a:solidFill>
                    <a:latin typeface="Tahoma" pitchFamily="34" charset="0"/>
                    <a:ea typeface="Tahoma" pitchFamily="34" charset="0"/>
                    <a:cs typeface="Tahoma" pitchFamily="34" charset="0"/>
                  </a:rPr>
                  <a:t>C</a:t>
                </a:r>
              </a:p>
            </p:txBody>
          </p:sp>
        </p:grpSp>
        <p:grpSp>
          <p:nvGrpSpPr>
            <p:cNvPr id="3" name="Group 2"/>
            <p:cNvGrpSpPr/>
            <p:nvPr/>
          </p:nvGrpSpPr>
          <p:grpSpPr>
            <a:xfrm>
              <a:off x="3401406" y="2343072"/>
              <a:ext cx="5088918" cy="484618"/>
              <a:chOff x="3747402" y="2343072"/>
              <a:chExt cx="5088918" cy="484618"/>
            </a:xfrm>
          </p:grpSpPr>
          <p:sp>
            <p:nvSpPr>
              <p:cNvPr id="33" name="Text Box 4"/>
              <p:cNvSpPr txBox="1">
                <a:spLocks noChangeArrowheads="1"/>
              </p:cNvSpPr>
              <p:nvPr/>
            </p:nvSpPr>
            <p:spPr bwMode="auto">
              <a:xfrm>
                <a:off x="3747402" y="2365728"/>
                <a:ext cx="609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Font typeface="Arial" charset="0"/>
                  <a:buChar char="»"/>
                  <a:defRPr sz="2000">
                    <a:solidFill>
                      <a:schemeClr val="tx1"/>
                    </a:solidFill>
                    <a:latin typeface="Calibri" pitchFamily="34" charset="0"/>
                  </a:defRPr>
                </a:lvl6pPr>
                <a:lvl7pPr eaLnBrk="0" fontAlgn="base" hangingPunct="0">
                  <a:spcAft>
                    <a:spcPct val="0"/>
                  </a:spcAft>
                  <a:buFont typeface="Arial" charset="0"/>
                  <a:buChar char="»"/>
                  <a:defRPr sz="2000">
                    <a:solidFill>
                      <a:schemeClr val="tx1"/>
                    </a:solidFill>
                    <a:latin typeface="Calibri" pitchFamily="34" charset="0"/>
                  </a:defRPr>
                </a:lvl7pPr>
                <a:lvl8pPr eaLnBrk="0" fontAlgn="base" hangingPunct="0">
                  <a:spcAft>
                    <a:spcPct val="0"/>
                  </a:spcAft>
                  <a:buFont typeface="Arial" charset="0"/>
                  <a:buChar char="»"/>
                  <a:defRPr sz="2000">
                    <a:solidFill>
                      <a:schemeClr val="tx1"/>
                    </a:solidFill>
                    <a:latin typeface="Calibri" pitchFamily="34" charset="0"/>
                  </a:defRPr>
                </a:lvl8pPr>
                <a:lvl9pPr eaLnBrk="0" fontAlgn="base" hangingPunct="0">
                  <a:spcAft>
                    <a:spcPct val="0"/>
                  </a:spcAft>
                  <a:buFont typeface="Arial" charset="0"/>
                  <a:buChar char="»"/>
                  <a:defRPr sz="2000">
                    <a:solidFill>
                      <a:schemeClr val="tx1"/>
                    </a:solidFill>
                    <a:latin typeface="Calibri" pitchFamily="34" charset="0"/>
                  </a:defRPr>
                </a:lvl9pPr>
              </a:lstStyle>
              <a:p>
                <a:pPr eaLnBrk="1" hangingPunct="1">
                  <a:spcBef>
                    <a:spcPct val="50000"/>
                  </a:spcBef>
                </a:pPr>
                <a:r>
                  <a:rPr lang="en-US" altLang="en-US" sz="2400" b="1" dirty="0">
                    <a:solidFill>
                      <a:schemeClr val="tx1">
                        <a:lumMod val="85000"/>
                        <a:lumOff val="15000"/>
                      </a:schemeClr>
                    </a:solidFill>
                    <a:latin typeface="Tahoma" pitchFamily="34" charset="0"/>
                    <a:ea typeface="Tahoma" pitchFamily="34" charset="0"/>
                    <a:cs typeface="Tahoma" pitchFamily="34" charset="0"/>
                  </a:rPr>
                  <a:t>A</a:t>
                </a:r>
              </a:p>
            </p:txBody>
          </p:sp>
          <p:sp>
            <p:nvSpPr>
              <p:cNvPr id="34" name="Text Box 5"/>
              <p:cNvSpPr txBox="1">
                <a:spLocks noChangeArrowheads="1"/>
              </p:cNvSpPr>
              <p:nvPr/>
            </p:nvSpPr>
            <p:spPr bwMode="auto">
              <a:xfrm>
                <a:off x="8226720" y="2343072"/>
                <a:ext cx="609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Font typeface="Arial" charset="0"/>
                  <a:buChar char="»"/>
                  <a:defRPr sz="2000">
                    <a:solidFill>
                      <a:schemeClr val="tx1"/>
                    </a:solidFill>
                    <a:latin typeface="Calibri" pitchFamily="34" charset="0"/>
                  </a:defRPr>
                </a:lvl6pPr>
                <a:lvl7pPr eaLnBrk="0" fontAlgn="base" hangingPunct="0">
                  <a:spcAft>
                    <a:spcPct val="0"/>
                  </a:spcAft>
                  <a:buFont typeface="Arial" charset="0"/>
                  <a:buChar char="»"/>
                  <a:defRPr sz="2000">
                    <a:solidFill>
                      <a:schemeClr val="tx1"/>
                    </a:solidFill>
                    <a:latin typeface="Calibri" pitchFamily="34" charset="0"/>
                  </a:defRPr>
                </a:lvl7pPr>
                <a:lvl8pPr eaLnBrk="0" fontAlgn="base" hangingPunct="0">
                  <a:spcAft>
                    <a:spcPct val="0"/>
                  </a:spcAft>
                  <a:buFont typeface="Arial" charset="0"/>
                  <a:buChar char="»"/>
                  <a:defRPr sz="2000">
                    <a:solidFill>
                      <a:schemeClr val="tx1"/>
                    </a:solidFill>
                    <a:latin typeface="Calibri" pitchFamily="34" charset="0"/>
                  </a:defRPr>
                </a:lvl8pPr>
                <a:lvl9pPr eaLnBrk="0" fontAlgn="base" hangingPunct="0">
                  <a:spcAft>
                    <a:spcPct val="0"/>
                  </a:spcAft>
                  <a:buFont typeface="Arial" charset="0"/>
                  <a:buChar char="»"/>
                  <a:defRPr sz="2000">
                    <a:solidFill>
                      <a:schemeClr val="tx1"/>
                    </a:solidFill>
                    <a:latin typeface="Calibri" pitchFamily="34" charset="0"/>
                  </a:defRPr>
                </a:lvl9pPr>
              </a:lstStyle>
              <a:p>
                <a:pPr eaLnBrk="1" hangingPunct="1">
                  <a:spcBef>
                    <a:spcPct val="50000"/>
                  </a:spcBef>
                </a:pPr>
                <a:r>
                  <a:rPr lang="en-US" altLang="en-US" sz="2400" b="1" dirty="0">
                    <a:solidFill>
                      <a:schemeClr val="tx1">
                        <a:lumMod val="85000"/>
                        <a:lumOff val="15000"/>
                      </a:schemeClr>
                    </a:solidFill>
                    <a:latin typeface="Tahoma" pitchFamily="34" charset="0"/>
                    <a:ea typeface="Tahoma" pitchFamily="34" charset="0"/>
                    <a:cs typeface="Tahoma" pitchFamily="34" charset="0"/>
                  </a:rPr>
                  <a:t>B</a:t>
                </a:r>
              </a:p>
            </p:txBody>
          </p:sp>
          <p:sp>
            <p:nvSpPr>
              <p:cNvPr id="38" name="Text Box 8"/>
              <p:cNvSpPr txBox="1">
                <a:spLocks noChangeArrowheads="1"/>
              </p:cNvSpPr>
              <p:nvPr/>
            </p:nvSpPr>
            <p:spPr bwMode="auto">
              <a:xfrm>
                <a:off x="5751258" y="2365728"/>
                <a:ext cx="990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Font typeface="Arial" charset="0"/>
                  <a:buChar char="»"/>
                  <a:defRPr sz="2000">
                    <a:solidFill>
                      <a:schemeClr val="tx1"/>
                    </a:solidFill>
                    <a:latin typeface="Calibri" pitchFamily="34" charset="0"/>
                  </a:defRPr>
                </a:lvl6pPr>
                <a:lvl7pPr eaLnBrk="0" fontAlgn="base" hangingPunct="0">
                  <a:spcAft>
                    <a:spcPct val="0"/>
                  </a:spcAft>
                  <a:buFont typeface="Arial" charset="0"/>
                  <a:buChar char="»"/>
                  <a:defRPr sz="2000">
                    <a:solidFill>
                      <a:schemeClr val="tx1"/>
                    </a:solidFill>
                    <a:latin typeface="Calibri" pitchFamily="34" charset="0"/>
                  </a:defRPr>
                </a:lvl7pPr>
                <a:lvl8pPr eaLnBrk="0" fontAlgn="base" hangingPunct="0">
                  <a:spcAft>
                    <a:spcPct val="0"/>
                  </a:spcAft>
                  <a:buFont typeface="Arial" charset="0"/>
                  <a:buChar char="»"/>
                  <a:defRPr sz="2000">
                    <a:solidFill>
                      <a:schemeClr val="tx1"/>
                    </a:solidFill>
                    <a:latin typeface="Calibri" pitchFamily="34" charset="0"/>
                  </a:defRPr>
                </a:lvl8pPr>
                <a:lvl9pPr eaLnBrk="0" fontAlgn="base" hangingPunct="0">
                  <a:spcAft>
                    <a:spcPct val="0"/>
                  </a:spcAft>
                  <a:buFont typeface="Arial" charset="0"/>
                  <a:buChar char="»"/>
                  <a:defRPr sz="2000">
                    <a:solidFill>
                      <a:schemeClr val="tx1"/>
                    </a:solidFill>
                    <a:latin typeface="Calibri" pitchFamily="34" charset="0"/>
                  </a:defRPr>
                </a:lvl9pPr>
              </a:lstStyle>
              <a:p>
                <a:pPr eaLnBrk="1" hangingPunct="1">
                  <a:spcBef>
                    <a:spcPct val="50000"/>
                  </a:spcBef>
                </a:pPr>
                <a:r>
                  <a:rPr lang="en-US" altLang="en-US" sz="2400" b="1" dirty="0">
                    <a:solidFill>
                      <a:schemeClr val="tx1">
                        <a:lumMod val="85000"/>
                        <a:lumOff val="15000"/>
                      </a:schemeClr>
                    </a:solidFill>
                    <a:latin typeface="Tahoma" pitchFamily="34" charset="0"/>
                    <a:ea typeface="Tahoma" pitchFamily="34" charset="0"/>
                    <a:cs typeface="Tahoma" pitchFamily="34" charset="0"/>
                  </a:rPr>
                  <a:t>4 cm</a:t>
                </a:r>
              </a:p>
            </p:txBody>
          </p:sp>
        </p:grpSp>
        <p:sp>
          <p:nvSpPr>
            <p:cNvPr id="39" name="Text Box 9"/>
            <p:cNvSpPr txBox="1">
              <a:spLocks noChangeArrowheads="1"/>
            </p:cNvSpPr>
            <p:nvPr/>
          </p:nvSpPr>
          <p:spPr bwMode="auto">
            <a:xfrm>
              <a:off x="7997292" y="3639697"/>
              <a:ext cx="12954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Font typeface="Arial" charset="0"/>
                <a:buChar char="»"/>
                <a:defRPr sz="2000">
                  <a:solidFill>
                    <a:schemeClr val="tx1"/>
                  </a:solidFill>
                  <a:latin typeface="Calibri" pitchFamily="34" charset="0"/>
                </a:defRPr>
              </a:lvl6pPr>
              <a:lvl7pPr eaLnBrk="0" fontAlgn="base" hangingPunct="0">
                <a:spcAft>
                  <a:spcPct val="0"/>
                </a:spcAft>
                <a:buFont typeface="Arial" charset="0"/>
                <a:buChar char="»"/>
                <a:defRPr sz="2000">
                  <a:solidFill>
                    <a:schemeClr val="tx1"/>
                  </a:solidFill>
                  <a:latin typeface="Calibri" pitchFamily="34" charset="0"/>
                </a:defRPr>
              </a:lvl7pPr>
              <a:lvl8pPr eaLnBrk="0" fontAlgn="base" hangingPunct="0">
                <a:spcAft>
                  <a:spcPct val="0"/>
                </a:spcAft>
                <a:buFont typeface="Arial" charset="0"/>
                <a:buChar char="»"/>
                <a:defRPr sz="2000">
                  <a:solidFill>
                    <a:schemeClr val="tx1"/>
                  </a:solidFill>
                  <a:latin typeface="Calibri" pitchFamily="34" charset="0"/>
                </a:defRPr>
              </a:lvl8pPr>
              <a:lvl9pPr eaLnBrk="0" fontAlgn="base" hangingPunct="0">
                <a:spcAft>
                  <a:spcPct val="0"/>
                </a:spcAft>
                <a:buFont typeface="Arial" charset="0"/>
                <a:buChar char="»"/>
                <a:defRPr sz="2000">
                  <a:solidFill>
                    <a:schemeClr val="tx1"/>
                  </a:solidFill>
                  <a:latin typeface="Calibri" pitchFamily="34" charset="0"/>
                </a:defRPr>
              </a:lvl9pPr>
            </a:lstStyle>
            <a:p>
              <a:pPr eaLnBrk="1" hangingPunct="1">
                <a:spcBef>
                  <a:spcPct val="50000"/>
                </a:spcBef>
              </a:pPr>
              <a:r>
                <a:rPr lang="en-US" altLang="en-US" sz="2400" b="1" dirty="0">
                  <a:solidFill>
                    <a:schemeClr val="tx1">
                      <a:lumMod val="85000"/>
                      <a:lumOff val="15000"/>
                    </a:schemeClr>
                  </a:solidFill>
                  <a:latin typeface="Tahoma" pitchFamily="34" charset="0"/>
                  <a:ea typeface="Tahoma" pitchFamily="34" charset="0"/>
                  <a:cs typeface="Tahoma" pitchFamily="34" charset="0"/>
                </a:rPr>
                <a:t>3 cm</a:t>
              </a:r>
            </a:p>
          </p:txBody>
        </p:sp>
      </p:grpSp>
      <p:grpSp>
        <p:nvGrpSpPr>
          <p:cNvPr id="6" name="Group 5"/>
          <p:cNvGrpSpPr/>
          <p:nvPr/>
        </p:nvGrpSpPr>
        <p:grpSpPr>
          <a:xfrm>
            <a:off x="4505267" y="5241376"/>
            <a:ext cx="3007639" cy="539966"/>
            <a:chOff x="4505267" y="5241376"/>
            <a:chExt cx="3007639" cy="539966"/>
          </a:xfrm>
        </p:grpSpPr>
        <p:sp>
          <p:nvSpPr>
            <p:cNvPr id="43" name="Text Box 10"/>
            <p:cNvSpPr txBox="1">
              <a:spLocks noChangeArrowheads="1"/>
            </p:cNvSpPr>
            <p:nvPr/>
          </p:nvSpPr>
          <p:spPr bwMode="auto">
            <a:xfrm>
              <a:off x="4505267" y="5241376"/>
              <a:ext cx="300763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Font typeface="Arial" charset="0"/>
                <a:buChar char="»"/>
                <a:defRPr sz="2000">
                  <a:solidFill>
                    <a:schemeClr val="tx1"/>
                  </a:solidFill>
                  <a:latin typeface="Calibri" pitchFamily="34" charset="0"/>
                </a:defRPr>
              </a:lvl6pPr>
              <a:lvl7pPr eaLnBrk="0" fontAlgn="base" hangingPunct="0">
                <a:spcAft>
                  <a:spcPct val="0"/>
                </a:spcAft>
                <a:buFont typeface="Arial" charset="0"/>
                <a:buChar char="»"/>
                <a:defRPr sz="2000">
                  <a:solidFill>
                    <a:schemeClr val="tx1"/>
                  </a:solidFill>
                  <a:latin typeface="Calibri" pitchFamily="34" charset="0"/>
                </a:defRPr>
              </a:lvl7pPr>
              <a:lvl8pPr eaLnBrk="0" fontAlgn="base" hangingPunct="0">
                <a:spcAft>
                  <a:spcPct val="0"/>
                </a:spcAft>
                <a:buFont typeface="Arial" charset="0"/>
                <a:buChar char="»"/>
                <a:defRPr sz="2000">
                  <a:solidFill>
                    <a:schemeClr val="tx1"/>
                  </a:solidFill>
                  <a:latin typeface="Calibri" pitchFamily="34" charset="0"/>
                </a:defRPr>
              </a:lvl8pPr>
              <a:lvl9pPr eaLnBrk="0" fontAlgn="base" hangingPunct="0">
                <a:spcAft>
                  <a:spcPct val="0"/>
                </a:spcAft>
                <a:buFont typeface="Arial" charset="0"/>
                <a:buChar char="»"/>
                <a:defRPr sz="2000">
                  <a:solidFill>
                    <a:schemeClr val="tx1"/>
                  </a:solidFill>
                  <a:latin typeface="Calibri" pitchFamily="34" charset="0"/>
                </a:defRPr>
              </a:lvl9pPr>
            </a:lstStyle>
            <a:p>
              <a:pPr rtl="1" eaLnBrk="1" hangingPunct="1">
                <a:spcBef>
                  <a:spcPct val="50000"/>
                </a:spcBef>
              </a:pPr>
              <a:r>
                <a:rPr lang="en-US" altLang="en-US" sz="2800" b="1" dirty="0">
                  <a:solidFill>
                    <a:schemeClr val="tx1">
                      <a:lumMod val="85000"/>
                      <a:lumOff val="15000"/>
                    </a:schemeClr>
                  </a:solidFill>
                  <a:latin typeface="Tahoma" pitchFamily="34" charset="0"/>
                  <a:ea typeface="Tahoma" pitchFamily="34" charset="0"/>
                  <a:cs typeface="Tahoma" pitchFamily="34" charset="0"/>
                </a:rPr>
                <a:t>S       </a:t>
              </a:r>
              <a:r>
                <a:rPr lang="en-US" altLang="en-US" sz="2800" b="1" dirty="0" smtClean="0">
                  <a:solidFill>
                    <a:schemeClr val="tx1">
                      <a:lumMod val="85000"/>
                      <a:lumOff val="15000"/>
                    </a:schemeClr>
                  </a:solidFill>
                  <a:latin typeface="Tahoma" pitchFamily="34" charset="0"/>
                  <a:ea typeface="Tahoma" pitchFamily="34" charset="0"/>
                  <a:cs typeface="Tahoma" pitchFamily="34" charset="0"/>
                </a:rPr>
                <a:t>= … cm</a:t>
              </a:r>
              <a:r>
                <a:rPr lang="en-US" altLang="en-US" sz="2800" b="1" baseline="30000" dirty="0" smtClean="0">
                  <a:solidFill>
                    <a:schemeClr val="tx1">
                      <a:lumMod val="85000"/>
                      <a:lumOff val="15000"/>
                    </a:schemeClr>
                  </a:solidFill>
                  <a:latin typeface="Tahoma" pitchFamily="34" charset="0"/>
                  <a:ea typeface="Tahoma" pitchFamily="34" charset="0"/>
                  <a:cs typeface="Tahoma" pitchFamily="34" charset="0"/>
                </a:rPr>
                <a:t>2</a:t>
              </a:r>
              <a:r>
                <a:rPr lang="en-US" altLang="en-US" sz="2800" b="1" dirty="0">
                  <a:solidFill>
                    <a:schemeClr val="tx1">
                      <a:lumMod val="85000"/>
                      <a:lumOff val="15000"/>
                    </a:schemeClr>
                  </a:solidFill>
                  <a:latin typeface="Tahoma" pitchFamily="34" charset="0"/>
                  <a:ea typeface="Tahoma" pitchFamily="34" charset="0"/>
                  <a:cs typeface="Tahoma" pitchFamily="34" charset="0"/>
                </a:rPr>
                <a:t>?</a:t>
              </a:r>
            </a:p>
          </p:txBody>
        </p:sp>
        <p:sp>
          <p:nvSpPr>
            <p:cNvPr id="46" name="Text Box 18"/>
            <p:cNvSpPr txBox="1">
              <a:spLocks noChangeArrowheads="1"/>
            </p:cNvSpPr>
            <p:nvPr/>
          </p:nvSpPr>
          <p:spPr bwMode="auto">
            <a:xfrm>
              <a:off x="4820618" y="5443204"/>
              <a:ext cx="8382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Font typeface="Arial" charset="0"/>
                <a:buChar char="»"/>
                <a:defRPr sz="2000">
                  <a:solidFill>
                    <a:schemeClr val="tx1"/>
                  </a:solidFill>
                  <a:latin typeface="Calibri" pitchFamily="34" charset="0"/>
                </a:defRPr>
              </a:lvl6pPr>
              <a:lvl7pPr eaLnBrk="0" fontAlgn="base" hangingPunct="0">
                <a:spcAft>
                  <a:spcPct val="0"/>
                </a:spcAft>
                <a:buFont typeface="Arial" charset="0"/>
                <a:buChar char="»"/>
                <a:defRPr sz="2000">
                  <a:solidFill>
                    <a:schemeClr val="tx1"/>
                  </a:solidFill>
                  <a:latin typeface="Calibri" pitchFamily="34" charset="0"/>
                </a:defRPr>
              </a:lvl7pPr>
              <a:lvl8pPr eaLnBrk="0" fontAlgn="base" hangingPunct="0">
                <a:spcAft>
                  <a:spcPct val="0"/>
                </a:spcAft>
                <a:buFont typeface="Arial" charset="0"/>
                <a:buChar char="»"/>
                <a:defRPr sz="2000">
                  <a:solidFill>
                    <a:schemeClr val="tx1"/>
                  </a:solidFill>
                  <a:latin typeface="Calibri" pitchFamily="34" charset="0"/>
                </a:defRPr>
              </a:lvl8pPr>
              <a:lvl9pPr eaLnBrk="0" fontAlgn="base" hangingPunct="0">
                <a:spcAft>
                  <a:spcPct val="0"/>
                </a:spcAft>
                <a:buFont typeface="Arial" charset="0"/>
                <a:buChar char="»"/>
                <a:defRPr sz="2000">
                  <a:solidFill>
                    <a:schemeClr val="tx1"/>
                  </a:solidFill>
                  <a:latin typeface="Calibri" pitchFamily="34" charset="0"/>
                </a:defRPr>
              </a:lvl9pPr>
            </a:lstStyle>
            <a:p>
              <a:pPr eaLnBrk="1" hangingPunct="1">
                <a:spcBef>
                  <a:spcPct val="50000"/>
                </a:spcBef>
              </a:pPr>
              <a:r>
                <a:rPr lang="en-US" altLang="en-US" sz="1600" b="1" dirty="0">
                  <a:solidFill>
                    <a:schemeClr val="tx1">
                      <a:lumMod val="85000"/>
                      <a:lumOff val="15000"/>
                    </a:schemeClr>
                  </a:solidFill>
                  <a:latin typeface="Tahoma" pitchFamily="34" charset="0"/>
                  <a:ea typeface="Tahoma" pitchFamily="34" charset="0"/>
                  <a:cs typeface="Tahoma" pitchFamily="34" charset="0"/>
                </a:rPr>
                <a:t>ABCD</a:t>
              </a:r>
            </a:p>
          </p:txBody>
        </p:sp>
      </p:grpSp>
      <p:grpSp>
        <p:nvGrpSpPr>
          <p:cNvPr id="2" name="Group 1"/>
          <p:cNvGrpSpPr/>
          <p:nvPr/>
        </p:nvGrpSpPr>
        <p:grpSpPr>
          <a:xfrm>
            <a:off x="3512610" y="5875690"/>
            <a:ext cx="5562600" cy="600075"/>
            <a:chOff x="3858606" y="5875690"/>
            <a:chExt cx="5562600" cy="600075"/>
          </a:xfrm>
        </p:grpSpPr>
        <p:sp>
          <p:nvSpPr>
            <p:cNvPr id="44" name="Text Box 11"/>
            <p:cNvSpPr txBox="1">
              <a:spLocks noChangeArrowheads="1"/>
            </p:cNvSpPr>
            <p:nvPr/>
          </p:nvSpPr>
          <p:spPr bwMode="auto">
            <a:xfrm>
              <a:off x="3858606" y="5875690"/>
              <a:ext cx="54864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Font typeface="Arial" charset="0"/>
                <a:buChar char="»"/>
                <a:defRPr sz="2000">
                  <a:solidFill>
                    <a:schemeClr val="tx1"/>
                  </a:solidFill>
                  <a:latin typeface="Calibri" pitchFamily="34" charset="0"/>
                </a:defRPr>
              </a:lvl6pPr>
              <a:lvl7pPr eaLnBrk="0" fontAlgn="base" hangingPunct="0">
                <a:spcAft>
                  <a:spcPct val="0"/>
                </a:spcAft>
                <a:buFont typeface="Arial" charset="0"/>
                <a:buChar char="»"/>
                <a:defRPr sz="2000">
                  <a:solidFill>
                    <a:schemeClr val="tx1"/>
                  </a:solidFill>
                  <a:latin typeface="Calibri" pitchFamily="34" charset="0"/>
                </a:defRPr>
              </a:lvl7pPr>
              <a:lvl8pPr eaLnBrk="0" fontAlgn="base" hangingPunct="0">
                <a:spcAft>
                  <a:spcPct val="0"/>
                </a:spcAft>
                <a:buFont typeface="Arial" charset="0"/>
                <a:buChar char="»"/>
                <a:defRPr sz="2000">
                  <a:solidFill>
                    <a:schemeClr val="tx1"/>
                  </a:solidFill>
                  <a:latin typeface="Calibri" pitchFamily="34" charset="0"/>
                </a:defRPr>
              </a:lvl8pPr>
              <a:lvl9pPr eaLnBrk="0" fontAlgn="base" hangingPunct="0">
                <a:spcAft>
                  <a:spcPct val="0"/>
                </a:spcAft>
                <a:buFont typeface="Arial" charset="0"/>
                <a:buChar char="»"/>
                <a:defRPr sz="2000">
                  <a:solidFill>
                    <a:schemeClr val="tx1"/>
                  </a:solidFill>
                  <a:latin typeface="Calibri" pitchFamily="34" charset="0"/>
                </a:defRPr>
              </a:lvl9pPr>
            </a:lstStyle>
            <a:p>
              <a:pPr eaLnBrk="1" hangingPunct="1">
                <a:spcBef>
                  <a:spcPct val="50000"/>
                </a:spcBef>
              </a:pPr>
              <a:r>
                <a:rPr lang="en-US" altLang="en-US" sz="2800" b="1" dirty="0" err="1">
                  <a:solidFill>
                    <a:srgbClr val="4D9989"/>
                  </a:solidFill>
                  <a:latin typeface="Tahoma" pitchFamily="34" charset="0"/>
                  <a:ea typeface="Tahoma" pitchFamily="34" charset="0"/>
                  <a:cs typeface="Tahoma" pitchFamily="34" charset="0"/>
                </a:rPr>
                <a:t>Vẽ</a:t>
              </a:r>
              <a:r>
                <a:rPr lang="en-US" altLang="en-US" sz="2800" b="1" dirty="0">
                  <a:solidFill>
                    <a:srgbClr val="4D9989"/>
                  </a:solidFill>
                  <a:latin typeface="Tahoma" pitchFamily="34" charset="0"/>
                  <a:ea typeface="Tahoma" pitchFamily="34" charset="0"/>
                  <a:cs typeface="Tahoma" pitchFamily="34" charset="0"/>
                </a:rPr>
                <a:t> </a:t>
              </a:r>
              <a:r>
                <a:rPr lang="en-US" altLang="en-US" sz="2800" b="1" dirty="0" err="1">
                  <a:solidFill>
                    <a:srgbClr val="4D9989"/>
                  </a:solidFill>
                  <a:latin typeface="Tahoma" pitchFamily="34" charset="0"/>
                  <a:ea typeface="Tahoma" pitchFamily="34" charset="0"/>
                  <a:cs typeface="Tahoma" pitchFamily="34" charset="0"/>
                </a:rPr>
                <a:t>hình</a:t>
              </a:r>
              <a:r>
                <a:rPr lang="en-US" altLang="en-US" sz="2800" b="1" dirty="0">
                  <a:solidFill>
                    <a:srgbClr val="4D9989"/>
                  </a:solidFill>
                  <a:latin typeface="Tahoma" pitchFamily="34" charset="0"/>
                  <a:ea typeface="Tahoma" pitchFamily="34" charset="0"/>
                  <a:cs typeface="Tahoma" pitchFamily="34" charset="0"/>
                </a:rPr>
                <a:t> </a:t>
              </a:r>
              <a:r>
                <a:rPr lang="en-US" altLang="en-US" sz="2800" b="1" dirty="0" err="1">
                  <a:solidFill>
                    <a:srgbClr val="4D9989"/>
                  </a:solidFill>
                  <a:latin typeface="Tahoma" pitchFamily="34" charset="0"/>
                  <a:ea typeface="Tahoma" pitchFamily="34" charset="0"/>
                  <a:cs typeface="Tahoma" pitchFamily="34" charset="0"/>
                </a:rPr>
                <a:t>chữ</a:t>
              </a:r>
              <a:r>
                <a:rPr lang="en-US" altLang="en-US" sz="2800" b="1" dirty="0">
                  <a:solidFill>
                    <a:srgbClr val="4D9989"/>
                  </a:solidFill>
                  <a:latin typeface="Tahoma" pitchFamily="34" charset="0"/>
                  <a:ea typeface="Tahoma" pitchFamily="34" charset="0"/>
                  <a:cs typeface="Tahoma" pitchFamily="34" charset="0"/>
                </a:rPr>
                <a:t> </a:t>
              </a:r>
              <a:r>
                <a:rPr lang="en-US" altLang="en-US" sz="2800" b="1" dirty="0" err="1">
                  <a:solidFill>
                    <a:srgbClr val="4D9989"/>
                  </a:solidFill>
                  <a:latin typeface="Tahoma" pitchFamily="34" charset="0"/>
                  <a:ea typeface="Tahoma" pitchFamily="34" charset="0"/>
                  <a:cs typeface="Tahoma" pitchFamily="34" charset="0"/>
                </a:rPr>
                <a:t>nhật</a:t>
              </a:r>
              <a:r>
                <a:rPr lang="en-US" altLang="en-US" sz="2800" b="1" dirty="0">
                  <a:solidFill>
                    <a:srgbClr val="4D9989"/>
                  </a:solidFill>
                  <a:latin typeface="Tahoma" pitchFamily="34" charset="0"/>
                  <a:ea typeface="Tahoma" pitchFamily="34" charset="0"/>
                  <a:cs typeface="Tahoma" pitchFamily="34" charset="0"/>
                </a:rPr>
                <a:t> </a:t>
              </a:r>
              <a:r>
                <a:rPr lang="en-US" altLang="en-US" sz="2800" b="1" dirty="0" err="1">
                  <a:solidFill>
                    <a:srgbClr val="4D9989"/>
                  </a:solidFill>
                  <a:latin typeface="Tahoma" pitchFamily="34" charset="0"/>
                  <a:ea typeface="Tahoma" pitchFamily="34" charset="0"/>
                  <a:cs typeface="Tahoma" pitchFamily="34" charset="0"/>
                </a:rPr>
                <a:t>có</a:t>
              </a:r>
              <a:r>
                <a:rPr lang="en-US" altLang="en-US" sz="2800" b="1" dirty="0">
                  <a:solidFill>
                    <a:srgbClr val="4D9989"/>
                  </a:solidFill>
                  <a:latin typeface="Tahoma" pitchFamily="34" charset="0"/>
                  <a:ea typeface="Tahoma" pitchFamily="34" charset="0"/>
                  <a:cs typeface="Tahoma" pitchFamily="34" charset="0"/>
                </a:rPr>
                <a:t> S = S</a:t>
              </a:r>
            </a:p>
          </p:txBody>
        </p:sp>
        <p:sp>
          <p:nvSpPr>
            <p:cNvPr id="47" name="Text Box 19"/>
            <p:cNvSpPr txBox="1">
              <a:spLocks noChangeArrowheads="1"/>
            </p:cNvSpPr>
            <p:nvPr/>
          </p:nvSpPr>
          <p:spPr bwMode="auto">
            <a:xfrm>
              <a:off x="8583006" y="6137627"/>
              <a:ext cx="8382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Font typeface="Arial" charset="0"/>
                <a:buChar char="»"/>
                <a:defRPr sz="2000">
                  <a:solidFill>
                    <a:schemeClr val="tx1"/>
                  </a:solidFill>
                  <a:latin typeface="Calibri" pitchFamily="34" charset="0"/>
                </a:defRPr>
              </a:lvl6pPr>
              <a:lvl7pPr eaLnBrk="0" fontAlgn="base" hangingPunct="0">
                <a:spcAft>
                  <a:spcPct val="0"/>
                </a:spcAft>
                <a:buFont typeface="Arial" charset="0"/>
                <a:buChar char="»"/>
                <a:defRPr sz="2000">
                  <a:solidFill>
                    <a:schemeClr val="tx1"/>
                  </a:solidFill>
                  <a:latin typeface="Calibri" pitchFamily="34" charset="0"/>
                </a:defRPr>
              </a:lvl7pPr>
              <a:lvl8pPr eaLnBrk="0" fontAlgn="base" hangingPunct="0">
                <a:spcAft>
                  <a:spcPct val="0"/>
                </a:spcAft>
                <a:buFont typeface="Arial" charset="0"/>
                <a:buChar char="»"/>
                <a:defRPr sz="2000">
                  <a:solidFill>
                    <a:schemeClr val="tx1"/>
                  </a:solidFill>
                  <a:latin typeface="Calibri" pitchFamily="34" charset="0"/>
                </a:defRPr>
              </a:lvl8pPr>
              <a:lvl9pPr eaLnBrk="0" fontAlgn="base" hangingPunct="0">
                <a:spcAft>
                  <a:spcPct val="0"/>
                </a:spcAft>
                <a:buFont typeface="Arial" charset="0"/>
                <a:buChar char="»"/>
                <a:defRPr sz="2000">
                  <a:solidFill>
                    <a:schemeClr val="tx1"/>
                  </a:solidFill>
                  <a:latin typeface="Calibri" pitchFamily="34" charset="0"/>
                </a:defRPr>
              </a:lvl9pPr>
            </a:lstStyle>
            <a:p>
              <a:pPr eaLnBrk="1" hangingPunct="1">
                <a:spcBef>
                  <a:spcPct val="50000"/>
                </a:spcBef>
              </a:pPr>
              <a:r>
                <a:rPr lang="en-US" altLang="en-US" sz="1600" b="1" dirty="0">
                  <a:solidFill>
                    <a:srgbClr val="4D9989"/>
                  </a:solidFill>
                  <a:latin typeface="Tahoma" pitchFamily="34" charset="0"/>
                  <a:ea typeface="Tahoma" pitchFamily="34" charset="0"/>
                  <a:cs typeface="Tahoma" pitchFamily="34" charset="0"/>
                </a:rPr>
                <a:t>ABCD</a:t>
              </a:r>
            </a:p>
          </p:txBody>
        </p:sp>
      </p:gr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7"/>
                                        </p:tgtEl>
                                        <p:attrNameLst>
                                          <p:attrName>style.visibility</p:attrName>
                                        </p:attrNameLst>
                                      </p:cBhvr>
                                      <p:to>
                                        <p:strVal val="visible"/>
                                      </p:to>
                                    </p:set>
                                    <p:animEffect transition="in" filter="barn(inVertical)">
                                      <p:cBhvr>
                                        <p:cTn id="7" dur="500"/>
                                        <p:tgtEl>
                                          <p:spTgt spid="7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barn(inVertical)">
                                      <p:cBhvr>
                                        <p:cTn id="2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 name="组合 25"/>
          <p:cNvGrpSpPr/>
          <p:nvPr/>
        </p:nvGrpSpPr>
        <p:grpSpPr>
          <a:xfrm>
            <a:off x="-1" y="0"/>
            <a:ext cx="12192002" cy="6858000"/>
            <a:chOff x="-1" y="0"/>
            <a:chExt cx="12192002" cy="6858000"/>
          </a:xfrm>
        </p:grpSpPr>
        <p:pic>
          <p:nvPicPr>
            <p:cNvPr id="30" name="图片 2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sp>
          <p:nvSpPr>
            <p:cNvPr id="31" name="矩形 30"/>
            <p:cNvSpPr/>
            <p:nvPr/>
          </p:nvSpPr>
          <p:spPr>
            <a:xfrm flipV="1">
              <a:off x="-1" y="1922105"/>
              <a:ext cx="12192002" cy="4744924"/>
            </a:xfrm>
            <a:prstGeom prst="rect">
              <a:avLst/>
            </a:prstGeom>
            <a:solidFill>
              <a:srgbClr val="F1FD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cs typeface="Montserrat" panose="00000500000000000000" charset="0"/>
              </a:endParaRPr>
            </a:p>
          </p:txBody>
        </p:sp>
      </p:grpSp>
      <p:sp>
        <p:nvSpPr>
          <p:cNvPr id="21" name="Text Box 4"/>
          <p:cNvSpPr txBox="1">
            <a:spLocks noChangeArrowheads="1"/>
          </p:cNvSpPr>
          <p:nvPr/>
        </p:nvSpPr>
        <p:spPr bwMode="auto">
          <a:xfrm>
            <a:off x="247136" y="1483344"/>
            <a:ext cx="11714206" cy="304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Font typeface="Arial" charset="0"/>
              <a:buChar char="»"/>
              <a:defRPr sz="2000">
                <a:solidFill>
                  <a:schemeClr val="tx1"/>
                </a:solidFill>
                <a:latin typeface="Calibri" pitchFamily="34" charset="0"/>
              </a:defRPr>
            </a:lvl6pPr>
            <a:lvl7pPr eaLnBrk="0" fontAlgn="base" hangingPunct="0">
              <a:spcAft>
                <a:spcPct val="0"/>
              </a:spcAft>
              <a:buFont typeface="Arial" charset="0"/>
              <a:buChar char="»"/>
              <a:defRPr sz="2000">
                <a:solidFill>
                  <a:schemeClr val="tx1"/>
                </a:solidFill>
                <a:latin typeface="Calibri" pitchFamily="34" charset="0"/>
              </a:defRPr>
            </a:lvl7pPr>
            <a:lvl8pPr eaLnBrk="0" fontAlgn="base" hangingPunct="0">
              <a:spcAft>
                <a:spcPct val="0"/>
              </a:spcAft>
              <a:buFont typeface="Arial" charset="0"/>
              <a:buChar char="»"/>
              <a:defRPr sz="2000">
                <a:solidFill>
                  <a:schemeClr val="tx1"/>
                </a:solidFill>
                <a:latin typeface="Calibri" pitchFamily="34" charset="0"/>
              </a:defRPr>
            </a:lvl8pPr>
            <a:lvl9pPr eaLnBrk="0" fontAlgn="base" hangingPunct="0">
              <a:spcAft>
                <a:spcPct val="0"/>
              </a:spcAft>
              <a:buFont typeface="Arial" charset="0"/>
              <a:buChar char="»"/>
              <a:defRPr sz="2000">
                <a:solidFill>
                  <a:schemeClr val="tx1"/>
                </a:solidFill>
                <a:latin typeface="Calibri" pitchFamily="34" charset="0"/>
              </a:defRPr>
            </a:lvl9pPr>
          </a:lstStyle>
          <a:p>
            <a:pPr eaLnBrk="1" hangingPunct="1">
              <a:lnSpc>
                <a:spcPct val="200000"/>
              </a:lnSpc>
              <a:spcBef>
                <a:spcPct val="50000"/>
              </a:spcBef>
            </a:pPr>
            <a:r>
              <a:rPr lang="en-US" altLang="en-US" sz="2400" b="1" dirty="0" err="1" smtClean="0">
                <a:solidFill>
                  <a:srgbClr val="4D9989"/>
                </a:solidFill>
                <a:latin typeface="Tahoma" pitchFamily="34" charset="0"/>
                <a:ea typeface="Tahoma" pitchFamily="34" charset="0"/>
                <a:cs typeface="Tahoma" pitchFamily="34" charset="0"/>
              </a:rPr>
              <a:t>Vậy</a:t>
            </a:r>
            <a:r>
              <a:rPr lang="en-US" altLang="en-US" sz="2400" b="1" dirty="0" smtClean="0">
                <a:solidFill>
                  <a:srgbClr val="4D9989"/>
                </a:solidFill>
                <a:latin typeface="Tahoma" pitchFamily="34" charset="0"/>
                <a:ea typeface="Tahoma" pitchFamily="34" charset="0"/>
                <a:cs typeface="Tahoma" pitchFamily="34" charset="0"/>
              </a:rPr>
              <a:t> </a:t>
            </a:r>
            <a:r>
              <a:rPr lang="en-US" altLang="en-US" sz="2400" b="1" dirty="0" err="1">
                <a:solidFill>
                  <a:srgbClr val="4D9989"/>
                </a:solidFill>
                <a:latin typeface="Tahoma" pitchFamily="34" charset="0"/>
                <a:ea typeface="Tahoma" pitchFamily="34" charset="0"/>
                <a:cs typeface="Tahoma" pitchFamily="34" charset="0"/>
              </a:rPr>
              <a:t>có</a:t>
            </a:r>
            <a:r>
              <a:rPr lang="en-US" altLang="en-US" sz="2400" b="1" dirty="0">
                <a:solidFill>
                  <a:srgbClr val="4D9989"/>
                </a:solidFill>
                <a:latin typeface="Tahoma" pitchFamily="34" charset="0"/>
                <a:ea typeface="Tahoma" pitchFamily="34" charset="0"/>
                <a:cs typeface="Tahoma" pitchFamily="34" charset="0"/>
              </a:rPr>
              <a:t> </a:t>
            </a:r>
            <a:r>
              <a:rPr lang="en-US" altLang="en-US" sz="2400" b="1" dirty="0" err="1">
                <a:solidFill>
                  <a:srgbClr val="4D9989"/>
                </a:solidFill>
                <a:latin typeface="Tahoma" pitchFamily="34" charset="0"/>
                <a:ea typeface="Tahoma" pitchFamily="34" charset="0"/>
                <a:cs typeface="Tahoma" pitchFamily="34" charset="0"/>
              </a:rPr>
              <a:t>thể</a:t>
            </a:r>
            <a:r>
              <a:rPr lang="en-US" altLang="en-US" sz="2400" b="1" dirty="0">
                <a:solidFill>
                  <a:srgbClr val="4D9989"/>
                </a:solidFill>
                <a:latin typeface="Tahoma" pitchFamily="34" charset="0"/>
                <a:ea typeface="Tahoma" pitchFamily="34" charset="0"/>
                <a:cs typeface="Tahoma" pitchFamily="34" charset="0"/>
              </a:rPr>
              <a:t> </a:t>
            </a:r>
            <a:r>
              <a:rPr lang="en-US" altLang="en-US" sz="2400" b="1" dirty="0" err="1">
                <a:solidFill>
                  <a:srgbClr val="4D9989"/>
                </a:solidFill>
                <a:latin typeface="Tahoma" pitchFamily="34" charset="0"/>
                <a:ea typeface="Tahoma" pitchFamily="34" charset="0"/>
                <a:cs typeface="Tahoma" pitchFamily="34" charset="0"/>
              </a:rPr>
              <a:t>vẽ</a:t>
            </a:r>
            <a:r>
              <a:rPr lang="en-US" altLang="en-US" sz="2400" b="1" dirty="0">
                <a:solidFill>
                  <a:srgbClr val="4D9989"/>
                </a:solidFill>
                <a:latin typeface="Tahoma" pitchFamily="34" charset="0"/>
                <a:ea typeface="Tahoma" pitchFamily="34" charset="0"/>
                <a:cs typeface="Tahoma" pitchFamily="34" charset="0"/>
              </a:rPr>
              <a:t> </a:t>
            </a:r>
            <a:r>
              <a:rPr lang="en-US" altLang="en-US" sz="2400" b="1" dirty="0" err="1">
                <a:solidFill>
                  <a:srgbClr val="4D9989"/>
                </a:solidFill>
                <a:latin typeface="Tahoma" pitchFamily="34" charset="0"/>
                <a:ea typeface="Tahoma" pitchFamily="34" charset="0"/>
                <a:cs typeface="Tahoma" pitchFamily="34" charset="0"/>
              </a:rPr>
              <a:t>hình</a:t>
            </a:r>
            <a:r>
              <a:rPr lang="en-US" altLang="en-US" sz="2400" b="1" dirty="0">
                <a:solidFill>
                  <a:srgbClr val="4D9989"/>
                </a:solidFill>
                <a:latin typeface="Tahoma" pitchFamily="34" charset="0"/>
                <a:ea typeface="Tahoma" pitchFamily="34" charset="0"/>
                <a:cs typeface="Tahoma" pitchFamily="34" charset="0"/>
              </a:rPr>
              <a:t> </a:t>
            </a:r>
            <a:r>
              <a:rPr lang="en-US" altLang="en-US" sz="2400" b="1" dirty="0" err="1">
                <a:solidFill>
                  <a:srgbClr val="4D9989"/>
                </a:solidFill>
                <a:latin typeface="Tahoma" pitchFamily="34" charset="0"/>
                <a:ea typeface="Tahoma" pitchFamily="34" charset="0"/>
                <a:cs typeface="Tahoma" pitchFamily="34" charset="0"/>
              </a:rPr>
              <a:t>chữ</a:t>
            </a:r>
            <a:r>
              <a:rPr lang="en-US" altLang="en-US" sz="2400" b="1" dirty="0">
                <a:solidFill>
                  <a:srgbClr val="4D9989"/>
                </a:solidFill>
                <a:latin typeface="Tahoma" pitchFamily="34" charset="0"/>
                <a:ea typeface="Tahoma" pitchFamily="34" charset="0"/>
                <a:cs typeface="Tahoma" pitchFamily="34" charset="0"/>
              </a:rPr>
              <a:t> </a:t>
            </a:r>
            <a:r>
              <a:rPr lang="en-US" altLang="en-US" sz="2400" b="1" dirty="0" err="1">
                <a:solidFill>
                  <a:srgbClr val="4D9989"/>
                </a:solidFill>
                <a:latin typeface="Tahoma" pitchFamily="34" charset="0"/>
                <a:ea typeface="Tahoma" pitchFamily="34" charset="0"/>
                <a:cs typeface="Tahoma" pitchFamily="34" charset="0"/>
              </a:rPr>
              <a:t>nhật</a:t>
            </a:r>
            <a:r>
              <a:rPr lang="en-US" altLang="en-US" sz="2400" b="1" dirty="0">
                <a:solidFill>
                  <a:srgbClr val="4D9989"/>
                </a:solidFill>
                <a:latin typeface="Tahoma" pitchFamily="34" charset="0"/>
                <a:ea typeface="Tahoma" pitchFamily="34" charset="0"/>
                <a:cs typeface="Tahoma" pitchFamily="34" charset="0"/>
              </a:rPr>
              <a:t> MNPQ </a:t>
            </a:r>
            <a:r>
              <a:rPr lang="en-US" altLang="en-US" sz="2400" b="1" dirty="0" err="1">
                <a:solidFill>
                  <a:srgbClr val="4D9989"/>
                </a:solidFill>
                <a:latin typeface="Tahoma" pitchFamily="34" charset="0"/>
                <a:ea typeface="Tahoma" pitchFamily="34" charset="0"/>
                <a:cs typeface="Tahoma" pitchFamily="34" charset="0"/>
              </a:rPr>
              <a:t>có</a:t>
            </a:r>
            <a:r>
              <a:rPr lang="en-US" altLang="en-US" sz="2400" b="1" dirty="0">
                <a:solidFill>
                  <a:srgbClr val="4D9989"/>
                </a:solidFill>
                <a:latin typeface="Tahoma" pitchFamily="34" charset="0"/>
                <a:ea typeface="Tahoma" pitchFamily="34" charset="0"/>
                <a:cs typeface="Tahoma" pitchFamily="34" charset="0"/>
              </a:rPr>
              <a:t> </a:t>
            </a:r>
            <a:r>
              <a:rPr lang="en-US" altLang="en-US" sz="2400" b="1" dirty="0" err="1">
                <a:solidFill>
                  <a:srgbClr val="4D9989"/>
                </a:solidFill>
                <a:latin typeface="Tahoma" pitchFamily="34" charset="0"/>
                <a:ea typeface="Tahoma" pitchFamily="34" charset="0"/>
                <a:cs typeface="Tahoma" pitchFamily="34" charset="0"/>
              </a:rPr>
              <a:t>chiều</a:t>
            </a:r>
            <a:r>
              <a:rPr lang="en-US" altLang="en-US" sz="2400" b="1" dirty="0">
                <a:solidFill>
                  <a:srgbClr val="4D9989"/>
                </a:solidFill>
                <a:latin typeface="Tahoma" pitchFamily="34" charset="0"/>
                <a:ea typeface="Tahoma" pitchFamily="34" charset="0"/>
                <a:cs typeface="Tahoma" pitchFamily="34" charset="0"/>
              </a:rPr>
              <a:t> </a:t>
            </a:r>
            <a:r>
              <a:rPr lang="en-US" altLang="en-US" sz="2400" b="1" dirty="0" err="1">
                <a:solidFill>
                  <a:srgbClr val="4D9989"/>
                </a:solidFill>
                <a:latin typeface="Tahoma" pitchFamily="34" charset="0"/>
                <a:ea typeface="Tahoma" pitchFamily="34" charset="0"/>
                <a:cs typeface="Tahoma" pitchFamily="34" charset="0"/>
              </a:rPr>
              <a:t>dài</a:t>
            </a:r>
            <a:r>
              <a:rPr lang="en-US" altLang="en-US" sz="2400" b="1" dirty="0">
                <a:solidFill>
                  <a:srgbClr val="4D9989"/>
                </a:solidFill>
                <a:latin typeface="Tahoma" pitchFamily="34" charset="0"/>
                <a:ea typeface="Tahoma" pitchFamily="34" charset="0"/>
                <a:cs typeface="Tahoma" pitchFamily="34" charset="0"/>
              </a:rPr>
              <a:t> 6 cm, </a:t>
            </a:r>
            <a:r>
              <a:rPr lang="en-US" altLang="en-US" sz="2400" b="1" dirty="0" err="1">
                <a:solidFill>
                  <a:srgbClr val="4D9989"/>
                </a:solidFill>
                <a:latin typeface="Tahoma" pitchFamily="34" charset="0"/>
                <a:ea typeface="Tahoma" pitchFamily="34" charset="0"/>
                <a:cs typeface="Tahoma" pitchFamily="34" charset="0"/>
              </a:rPr>
              <a:t>chiều</a:t>
            </a:r>
            <a:r>
              <a:rPr lang="en-US" altLang="en-US" sz="2400" b="1" dirty="0">
                <a:solidFill>
                  <a:srgbClr val="4D9989"/>
                </a:solidFill>
                <a:latin typeface="Tahoma" pitchFamily="34" charset="0"/>
                <a:ea typeface="Tahoma" pitchFamily="34" charset="0"/>
                <a:cs typeface="Tahoma" pitchFamily="34" charset="0"/>
              </a:rPr>
              <a:t> </a:t>
            </a:r>
            <a:r>
              <a:rPr lang="en-US" altLang="en-US" sz="2400" b="1" dirty="0" err="1">
                <a:solidFill>
                  <a:srgbClr val="4D9989"/>
                </a:solidFill>
                <a:latin typeface="Tahoma" pitchFamily="34" charset="0"/>
                <a:ea typeface="Tahoma" pitchFamily="34" charset="0"/>
                <a:cs typeface="Tahoma" pitchFamily="34" charset="0"/>
              </a:rPr>
              <a:t>rộng</a:t>
            </a:r>
            <a:r>
              <a:rPr lang="en-US" altLang="en-US" sz="2400" b="1" dirty="0">
                <a:solidFill>
                  <a:srgbClr val="4D9989"/>
                </a:solidFill>
                <a:latin typeface="Tahoma" pitchFamily="34" charset="0"/>
                <a:ea typeface="Tahoma" pitchFamily="34" charset="0"/>
                <a:cs typeface="Tahoma" pitchFamily="34" charset="0"/>
              </a:rPr>
              <a:t> 2 cm </a:t>
            </a:r>
            <a:r>
              <a:rPr lang="en-US" altLang="en-US" sz="2400" b="1" dirty="0" err="1">
                <a:solidFill>
                  <a:srgbClr val="4D9989"/>
                </a:solidFill>
                <a:latin typeface="Tahoma" pitchFamily="34" charset="0"/>
                <a:ea typeface="Tahoma" pitchFamily="34" charset="0"/>
                <a:cs typeface="Tahoma" pitchFamily="34" charset="0"/>
              </a:rPr>
              <a:t>hoặc</a:t>
            </a:r>
            <a:r>
              <a:rPr lang="en-US" altLang="en-US" sz="2400" b="1" dirty="0">
                <a:solidFill>
                  <a:srgbClr val="4D9989"/>
                </a:solidFill>
                <a:latin typeface="Tahoma" pitchFamily="34" charset="0"/>
                <a:ea typeface="Tahoma" pitchFamily="34" charset="0"/>
                <a:cs typeface="Tahoma" pitchFamily="34" charset="0"/>
              </a:rPr>
              <a:t> </a:t>
            </a:r>
            <a:r>
              <a:rPr lang="en-US" altLang="en-US" sz="2400" b="1" dirty="0" err="1">
                <a:solidFill>
                  <a:srgbClr val="4D9989"/>
                </a:solidFill>
                <a:latin typeface="Tahoma" pitchFamily="34" charset="0"/>
                <a:ea typeface="Tahoma" pitchFamily="34" charset="0"/>
                <a:cs typeface="Tahoma" pitchFamily="34" charset="0"/>
              </a:rPr>
              <a:t>hình</a:t>
            </a:r>
            <a:r>
              <a:rPr lang="en-US" altLang="en-US" sz="2400" b="1" dirty="0">
                <a:solidFill>
                  <a:srgbClr val="4D9989"/>
                </a:solidFill>
                <a:latin typeface="Tahoma" pitchFamily="34" charset="0"/>
                <a:ea typeface="Tahoma" pitchFamily="34" charset="0"/>
                <a:cs typeface="Tahoma" pitchFamily="34" charset="0"/>
              </a:rPr>
              <a:t> </a:t>
            </a:r>
            <a:r>
              <a:rPr lang="en-US" altLang="en-US" sz="2400" b="1" dirty="0" err="1">
                <a:solidFill>
                  <a:srgbClr val="4D9989"/>
                </a:solidFill>
                <a:latin typeface="Tahoma" pitchFamily="34" charset="0"/>
                <a:ea typeface="Tahoma" pitchFamily="34" charset="0"/>
                <a:cs typeface="Tahoma" pitchFamily="34" charset="0"/>
              </a:rPr>
              <a:t>chữ</a:t>
            </a:r>
            <a:r>
              <a:rPr lang="en-US" altLang="en-US" sz="2400" b="1" dirty="0">
                <a:solidFill>
                  <a:srgbClr val="4D9989"/>
                </a:solidFill>
                <a:latin typeface="Tahoma" pitchFamily="34" charset="0"/>
                <a:ea typeface="Tahoma" pitchFamily="34" charset="0"/>
                <a:cs typeface="Tahoma" pitchFamily="34" charset="0"/>
              </a:rPr>
              <a:t> </a:t>
            </a:r>
            <a:r>
              <a:rPr lang="en-US" altLang="en-US" sz="2400" b="1" dirty="0" err="1">
                <a:solidFill>
                  <a:srgbClr val="4D9989"/>
                </a:solidFill>
                <a:latin typeface="Tahoma" pitchFamily="34" charset="0"/>
                <a:ea typeface="Tahoma" pitchFamily="34" charset="0"/>
                <a:cs typeface="Tahoma" pitchFamily="34" charset="0"/>
              </a:rPr>
              <a:t>nhật</a:t>
            </a:r>
            <a:r>
              <a:rPr lang="en-US" altLang="en-US" sz="2400" b="1" dirty="0">
                <a:solidFill>
                  <a:srgbClr val="4D9989"/>
                </a:solidFill>
                <a:latin typeface="Tahoma" pitchFamily="34" charset="0"/>
                <a:ea typeface="Tahoma" pitchFamily="34" charset="0"/>
                <a:cs typeface="Tahoma" pitchFamily="34" charset="0"/>
              </a:rPr>
              <a:t> MNPQ </a:t>
            </a:r>
            <a:r>
              <a:rPr lang="en-US" altLang="en-US" sz="2400" b="1" dirty="0" err="1">
                <a:solidFill>
                  <a:srgbClr val="4D9989"/>
                </a:solidFill>
                <a:latin typeface="Tahoma" pitchFamily="34" charset="0"/>
                <a:ea typeface="Tahoma" pitchFamily="34" charset="0"/>
                <a:cs typeface="Tahoma" pitchFamily="34" charset="0"/>
              </a:rPr>
              <a:t>có</a:t>
            </a:r>
            <a:r>
              <a:rPr lang="en-US" altLang="en-US" sz="2400" b="1" dirty="0">
                <a:solidFill>
                  <a:srgbClr val="4D9989"/>
                </a:solidFill>
                <a:latin typeface="Tahoma" pitchFamily="34" charset="0"/>
                <a:ea typeface="Tahoma" pitchFamily="34" charset="0"/>
                <a:cs typeface="Tahoma" pitchFamily="34" charset="0"/>
              </a:rPr>
              <a:t> </a:t>
            </a:r>
            <a:r>
              <a:rPr lang="en-US" altLang="en-US" sz="2400" b="1" dirty="0" err="1">
                <a:solidFill>
                  <a:srgbClr val="4D9989"/>
                </a:solidFill>
                <a:latin typeface="Tahoma" pitchFamily="34" charset="0"/>
                <a:ea typeface="Tahoma" pitchFamily="34" charset="0"/>
                <a:cs typeface="Tahoma" pitchFamily="34" charset="0"/>
              </a:rPr>
              <a:t>chiều</a:t>
            </a:r>
            <a:r>
              <a:rPr lang="en-US" altLang="en-US" sz="2400" b="1" dirty="0">
                <a:solidFill>
                  <a:srgbClr val="4D9989"/>
                </a:solidFill>
                <a:latin typeface="Tahoma" pitchFamily="34" charset="0"/>
                <a:ea typeface="Tahoma" pitchFamily="34" charset="0"/>
                <a:cs typeface="Tahoma" pitchFamily="34" charset="0"/>
              </a:rPr>
              <a:t> </a:t>
            </a:r>
            <a:r>
              <a:rPr lang="en-US" altLang="en-US" sz="2400" b="1" dirty="0" err="1">
                <a:solidFill>
                  <a:srgbClr val="4D9989"/>
                </a:solidFill>
                <a:latin typeface="Tahoma" pitchFamily="34" charset="0"/>
                <a:ea typeface="Tahoma" pitchFamily="34" charset="0"/>
                <a:cs typeface="Tahoma" pitchFamily="34" charset="0"/>
              </a:rPr>
              <a:t>dài</a:t>
            </a:r>
            <a:r>
              <a:rPr lang="en-US" altLang="en-US" sz="2400" b="1" dirty="0">
                <a:solidFill>
                  <a:srgbClr val="4D9989"/>
                </a:solidFill>
                <a:latin typeface="Tahoma" pitchFamily="34" charset="0"/>
                <a:ea typeface="Tahoma" pitchFamily="34" charset="0"/>
                <a:cs typeface="Tahoma" pitchFamily="34" charset="0"/>
              </a:rPr>
              <a:t> 12cm, </a:t>
            </a:r>
            <a:r>
              <a:rPr lang="en-US" altLang="en-US" sz="2400" b="1" dirty="0" err="1">
                <a:solidFill>
                  <a:srgbClr val="4D9989"/>
                </a:solidFill>
                <a:latin typeface="Tahoma" pitchFamily="34" charset="0"/>
                <a:ea typeface="Tahoma" pitchFamily="34" charset="0"/>
                <a:cs typeface="Tahoma" pitchFamily="34" charset="0"/>
              </a:rPr>
              <a:t>chiều</a:t>
            </a:r>
            <a:r>
              <a:rPr lang="en-US" altLang="en-US" sz="2400" b="1" dirty="0">
                <a:solidFill>
                  <a:srgbClr val="4D9989"/>
                </a:solidFill>
                <a:latin typeface="Tahoma" pitchFamily="34" charset="0"/>
                <a:ea typeface="Tahoma" pitchFamily="34" charset="0"/>
                <a:cs typeface="Tahoma" pitchFamily="34" charset="0"/>
              </a:rPr>
              <a:t> </a:t>
            </a:r>
            <a:r>
              <a:rPr lang="en-US" altLang="en-US" sz="2400" b="1" dirty="0" err="1">
                <a:solidFill>
                  <a:srgbClr val="4D9989"/>
                </a:solidFill>
                <a:latin typeface="Tahoma" pitchFamily="34" charset="0"/>
                <a:ea typeface="Tahoma" pitchFamily="34" charset="0"/>
                <a:cs typeface="Tahoma" pitchFamily="34" charset="0"/>
              </a:rPr>
              <a:t>rộng</a:t>
            </a:r>
            <a:r>
              <a:rPr lang="en-US" altLang="en-US" sz="2400" b="1" dirty="0">
                <a:solidFill>
                  <a:srgbClr val="4D9989"/>
                </a:solidFill>
                <a:latin typeface="Tahoma" pitchFamily="34" charset="0"/>
                <a:ea typeface="Tahoma" pitchFamily="34" charset="0"/>
                <a:cs typeface="Tahoma" pitchFamily="34" charset="0"/>
              </a:rPr>
              <a:t> 1cm. </a:t>
            </a:r>
            <a:r>
              <a:rPr lang="en-US" altLang="en-US" sz="2400" b="1" dirty="0" err="1">
                <a:solidFill>
                  <a:srgbClr val="4D9989"/>
                </a:solidFill>
                <a:latin typeface="Tahoma" pitchFamily="34" charset="0"/>
                <a:ea typeface="Tahoma" pitchFamily="34" charset="0"/>
                <a:cs typeface="Tahoma" pitchFamily="34" charset="0"/>
              </a:rPr>
              <a:t>Lúc</a:t>
            </a:r>
            <a:r>
              <a:rPr lang="en-US" altLang="en-US" sz="2400" b="1" dirty="0">
                <a:solidFill>
                  <a:srgbClr val="4D9989"/>
                </a:solidFill>
                <a:latin typeface="Tahoma" pitchFamily="34" charset="0"/>
                <a:ea typeface="Tahoma" pitchFamily="34" charset="0"/>
                <a:cs typeface="Tahoma" pitchFamily="34" charset="0"/>
              </a:rPr>
              <a:t> </a:t>
            </a:r>
            <a:r>
              <a:rPr lang="en-US" altLang="en-US" sz="2400" b="1" dirty="0" err="1">
                <a:solidFill>
                  <a:srgbClr val="4D9989"/>
                </a:solidFill>
                <a:latin typeface="Tahoma" pitchFamily="34" charset="0"/>
                <a:ea typeface="Tahoma" pitchFamily="34" charset="0"/>
                <a:cs typeface="Tahoma" pitchFamily="34" charset="0"/>
              </a:rPr>
              <a:t>này</a:t>
            </a:r>
            <a:r>
              <a:rPr lang="en-US" altLang="en-US" sz="2400" b="1" dirty="0">
                <a:solidFill>
                  <a:srgbClr val="4D9989"/>
                </a:solidFill>
                <a:latin typeface="Tahoma" pitchFamily="34" charset="0"/>
                <a:ea typeface="Tahoma" pitchFamily="34" charset="0"/>
                <a:cs typeface="Tahoma" pitchFamily="34" charset="0"/>
              </a:rPr>
              <a:t> </a:t>
            </a:r>
            <a:r>
              <a:rPr lang="en-US" altLang="en-US" sz="2400" b="1" dirty="0" err="1">
                <a:solidFill>
                  <a:srgbClr val="4D9989"/>
                </a:solidFill>
                <a:latin typeface="Tahoma" pitchFamily="34" charset="0"/>
                <a:ea typeface="Tahoma" pitchFamily="34" charset="0"/>
                <a:cs typeface="Tahoma" pitchFamily="34" charset="0"/>
              </a:rPr>
              <a:t>hình</a:t>
            </a:r>
            <a:r>
              <a:rPr lang="en-US" altLang="en-US" sz="2400" b="1" dirty="0">
                <a:solidFill>
                  <a:srgbClr val="4D9989"/>
                </a:solidFill>
                <a:latin typeface="Tahoma" pitchFamily="34" charset="0"/>
                <a:ea typeface="Tahoma" pitchFamily="34" charset="0"/>
                <a:cs typeface="Tahoma" pitchFamily="34" charset="0"/>
              </a:rPr>
              <a:t> </a:t>
            </a:r>
            <a:r>
              <a:rPr lang="en-US" altLang="en-US" sz="2400" b="1" dirty="0" err="1">
                <a:solidFill>
                  <a:srgbClr val="4D9989"/>
                </a:solidFill>
                <a:latin typeface="Tahoma" pitchFamily="34" charset="0"/>
                <a:ea typeface="Tahoma" pitchFamily="34" charset="0"/>
                <a:cs typeface="Tahoma" pitchFamily="34" charset="0"/>
              </a:rPr>
              <a:t>chữ</a:t>
            </a:r>
            <a:r>
              <a:rPr lang="en-US" altLang="en-US" sz="2400" b="1" dirty="0">
                <a:solidFill>
                  <a:srgbClr val="4D9989"/>
                </a:solidFill>
                <a:latin typeface="Tahoma" pitchFamily="34" charset="0"/>
                <a:ea typeface="Tahoma" pitchFamily="34" charset="0"/>
                <a:cs typeface="Tahoma" pitchFamily="34" charset="0"/>
              </a:rPr>
              <a:t> </a:t>
            </a:r>
            <a:r>
              <a:rPr lang="en-US" altLang="en-US" sz="2400" b="1" dirty="0" err="1">
                <a:solidFill>
                  <a:srgbClr val="4D9989"/>
                </a:solidFill>
                <a:latin typeface="Tahoma" pitchFamily="34" charset="0"/>
                <a:ea typeface="Tahoma" pitchFamily="34" charset="0"/>
                <a:cs typeface="Tahoma" pitchFamily="34" charset="0"/>
              </a:rPr>
              <a:t>nhật</a:t>
            </a:r>
            <a:r>
              <a:rPr lang="en-US" altLang="en-US" sz="2400" b="1" dirty="0">
                <a:solidFill>
                  <a:srgbClr val="4D9989"/>
                </a:solidFill>
                <a:latin typeface="Tahoma" pitchFamily="34" charset="0"/>
                <a:ea typeface="Tahoma" pitchFamily="34" charset="0"/>
                <a:cs typeface="Tahoma" pitchFamily="34" charset="0"/>
              </a:rPr>
              <a:t> MNPQ </a:t>
            </a:r>
            <a:r>
              <a:rPr lang="en-US" altLang="en-US" sz="2400" b="1" dirty="0" err="1">
                <a:solidFill>
                  <a:srgbClr val="4D9989"/>
                </a:solidFill>
                <a:latin typeface="Tahoma" pitchFamily="34" charset="0"/>
                <a:ea typeface="Tahoma" pitchFamily="34" charset="0"/>
                <a:cs typeface="Tahoma" pitchFamily="34" charset="0"/>
              </a:rPr>
              <a:t>có</a:t>
            </a:r>
            <a:r>
              <a:rPr lang="en-US" altLang="en-US" sz="2400" b="1" dirty="0">
                <a:solidFill>
                  <a:srgbClr val="4D9989"/>
                </a:solidFill>
                <a:latin typeface="Tahoma" pitchFamily="34" charset="0"/>
                <a:ea typeface="Tahoma" pitchFamily="34" charset="0"/>
                <a:cs typeface="Tahoma" pitchFamily="34" charset="0"/>
              </a:rPr>
              <a:t> </a:t>
            </a:r>
            <a:r>
              <a:rPr lang="en-US" altLang="en-US" sz="2400" b="1" dirty="0" err="1">
                <a:solidFill>
                  <a:srgbClr val="4D9989"/>
                </a:solidFill>
                <a:latin typeface="Tahoma" pitchFamily="34" charset="0"/>
                <a:ea typeface="Tahoma" pitchFamily="34" charset="0"/>
                <a:cs typeface="Tahoma" pitchFamily="34" charset="0"/>
              </a:rPr>
              <a:t>diện</a:t>
            </a:r>
            <a:r>
              <a:rPr lang="en-US" altLang="en-US" sz="2400" b="1" dirty="0">
                <a:solidFill>
                  <a:srgbClr val="4D9989"/>
                </a:solidFill>
                <a:latin typeface="Tahoma" pitchFamily="34" charset="0"/>
                <a:ea typeface="Tahoma" pitchFamily="34" charset="0"/>
                <a:cs typeface="Tahoma" pitchFamily="34" charset="0"/>
              </a:rPr>
              <a:t> </a:t>
            </a:r>
            <a:r>
              <a:rPr lang="en-US" altLang="en-US" sz="2400" b="1" dirty="0" err="1">
                <a:solidFill>
                  <a:srgbClr val="4D9989"/>
                </a:solidFill>
                <a:latin typeface="Tahoma" pitchFamily="34" charset="0"/>
                <a:ea typeface="Tahoma" pitchFamily="34" charset="0"/>
                <a:cs typeface="Tahoma" pitchFamily="34" charset="0"/>
              </a:rPr>
              <a:t>tích</a:t>
            </a:r>
            <a:r>
              <a:rPr lang="en-US" altLang="en-US" sz="2400" b="1" dirty="0">
                <a:solidFill>
                  <a:srgbClr val="4D9989"/>
                </a:solidFill>
                <a:latin typeface="Tahoma" pitchFamily="34" charset="0"/>
                <a:ea typeface="Tahoma" pitchFamily="34" charset="0"/>
                <a:cs typeface="Tahoma" pitchFamily="34" charset="0"/>
              </a:rPr>
              <a:t> </a:t>
            </a:r>
            <a:r>
              <a:rPr lang="en-US" altLang="en-US" sz="2400" b="1" dirty="0" err="1">
                <a:solidFill>
                  <a:srgbClr val="4D9989"/>
                </a:solidFill>
                <a:latin typeface="Tahoma" pitchFamily="34" charset="0"/>
                <a:ea typeface="Tahoma" pitchFamily="34" charset="0"/>
                <a:cs typeface="Tahoma" pitchFamily="34" charset="0"/>
              </a:rPr>
              <a:t>bằng</a:t>
            </a:r>
            <a:r>
              <a:rPr lang="en-US" altLang="en-US" sz="2400" b="1" dirty="0">
                <a:solidFill>
                  <a:srgbClr val="4D9989"/>
                </a:solidFill>
                <a:latin typeface="Tahoma" pitchFamily="34" charset="0"/>
                <a:ea typeface="Tahoma" pitchFamily="34" charset="0"/>
                <a:cs typeface="Tahoma" pitchFamily="34" charset="0"/>
              </a:rPr>
              <a:t> </a:t>
            </a:r>
            <a:r>
              <a:rPr lang="en-US" altLang="en-US" sz="2400" b="1" dirty="0" err="1">
                <a:solidFill>
                  <a:srgbClr val="4D9989"/>
                </a:solidFill>
                <a:latin typeface="Tahoma" pitchFamily="34" charset="0"/>
                <a:ea typeface="Tahoma" pitchFamily="34" charset="0"/>
                <a:cs typeface="Tahoma" pitchFamily="34" charset="0"/>
              </a:rPr>
              <a:t>diện</a:t>
            </a:r>
            <a:r>
              <a:rPr lang="en-US" altLang="en-US" sz="2400" b="1" dirty="0">
                <a:solidFill>
                  <a:srgbClr val="4D9989"/>
                </a:solidFill>
                <a:latin typeface="Tahoma" pitchFamily="34" charset="0"/>
                <a:ea typeface="Tahoma" pitchFamily="34" charset="0"/>
                <a:cs typeface="Tahoma" pitchFamily="34" charset="0"/>
              </a:rPr>
              <a:t> </a:t>
            </a:r>
            <a:r>
              <a:rPr lang="en-US" altLang="en-US" sz="2400" b="1" dirty="0" err="1">
                <a:solidFill>
                  <a:srgbClr val="4D9989"/>
                </a:solidFill>
                <a:latin typeface="Tahoma" pitchFamily="34" charset="0"/>
                <a:ea typeface="Tahoma" pitchFamily="34" charset="0"/>
                <a:cs typeface="Tahoma" pitchFamily="34" charset="0"/>
              </a:rPr>
              <a:t>tích</a:t>
            </a:r>
            <a:r>
              <a:rPr lang="en-US" altLang="en-US" sz="2400" b="1" dirty="0">
                <a:solidFill>
                  <a:srgbClr val="4D9989"/>
                </a:solidFill>
                <a:latin typeface="Tahoma" pitchFamily="34" charset="0"/>
                <a:ea typeface="Tahoma" pitchFamily="34" charset="0"/>
                <a:cs typeface="Tahoma" pitchFamily="34" charset="0"/>
              </a:rPr>
              <a:t> </a:t>
            </a:r>
            <a:r>
              <a:rPr lang="en-US" altLang="en-US" sz="2400" b="1" dirty="0" err="1">
                <a:solidFill>
                  <a:srgbClr val="4D9989"/>
                </a:solidFill>
                <a:latin typeface="Tahoma" pitchFamily="34" charset="0"/>
                <a:ea typeface="Tahoma" pitchFamily="34" charset="0"/>
                <a:cs typeface="Tahoma" pitchFamily="34" charset="0"/>
              </a:rPr>
              <a:t>của</a:t>
            </a:r>
            <a:r>
              <a:rPr lang="en-US" altLang="en-US" sz="2400" b="1" dirty="0">
                <a:solidFill>
                  <a:srgbClr val="4D9989"/>
                </a:solidFill>
                <a:latin typeface="Tahoma" pitchFamily="34" charset="0"/>
                <a:ea typeface="Tahoma" pitchFamily="34" charset="0"/>
                <a:cs typeface="Tahoma" pitchFamily="34" charset="0"/>
              </a:rPr>
              <a:t> </a:t>
            </a:r>
            <a:r>
              <a:rPr lang="en-US" altLang="en-US" sz="2400" b="1" dirty="0" err="1">
                <a:solidFill>
                  <a:srgbClr val="4D9989"/>
                </a:solidFill>
                <a:latin typeface="Tahoma" pitchFamily="34" charset="0"/>
                <a:ea typeface="Tahoma" pitchFamily="34" charset="0"/>
                <a:cs typeface="Tahoma" pitchFamily="34" charset="0"/>
              </a:rPr>
              <a:t>hình</a:t>
            </a:r>
            <a:r>
              <a:rPr lang="en-US" altLang="en-US" sz="2400" b="1" dirty="0">
                <a:solidFill>
                  <a:srgbClr val="4D9989"/>
                </a:solidFill>
                <a:latin typeface="Tahoma" pitchFamily="34" charset="0"/>
                <a:ea typeface="Tahoma" pitchFamily="34" charset="0"/>
                <a:cs typeface="Tahoma" pitchFamily="34" charset="0"/>
              </a:rPr>
              <a:t> </a:t>
            </a:r>
            <a:r>
              <a:rPr lang="en-US" altLang="en-US" sz="2400" b="1" dirty="0" err="1">
                <a:solidFill>
                  <a:srgbClr val="4D9989"/>
                </a:solidFill>
                <a:latin typeface="Tahoma" pitchFamily="34" charset="0"/>
                <a:ea typeface="Tahoma" pitchFamily="34" charset="0"/>
                <a:cs typeface="Tahoma" pitchFamily="34" charset="0"/>
              </a:rPr>
              <a:t>chữ</a:t>
            </a:r>
            <a:r>
              <a:rPr lang="en-US" altLang="en-US" sz="2400" b="1" dirty="0">
                <a:solidFill>
                  <a:srgbClr val="4D9989"/>
                </a:solidFill>
                <a:latin typeface="Tahoma" pitchFamily="34" charset="0"/>
                <a:ea typeface="Tahoma" pitchFamily="34" charset="0"/>
                <a:cs typeface="Tahoma" pitchFamily="34" charset="0"/>
              </a:rPr>
              <a:t> </a:t>
            </a:r>
            <a:r>
              <a:rPr lang="en-US" altLang="en-US" sz="2400" b="1" dirty="0" err="1">
                <a:solidFill>
                  <a:srgbClr val="4D9989"/>
                </a:solidFill>
                <a:latin typeface="Tahoma" pitchFamily="34" charset="0"/>
                <a:ea typeface="Tahoma" pitchFamily="34" charset="0"/>
                <a:cs typeface="Tahoma" pitchFamily="34" charset="0"/>
              </a:rPr>
              <a:t>nhật</a:t>
            </a:r>
            <a:r>
              <a:rPr lang="en-US" altLang="en-US" sz="2400" b="1" dirty="0">
                <a:solidFill>
                  <a:srgbClr val="4D9989"/>
                </a:solidFill>
                <a:latin typeface="Tahoma" pitchFamily="34" charset="0"/>
                <a:ea typeface="Tahoma" pitchFamily="34" charset="0"/>
                <a:cs typeface="Tahoma" pitchFamily="34" charset="0"/>
              </a:rPr>
              <a:t> ABCD </a:t>
            </a:r>
            <a:r>
              <a:rPr lang="en-US" altLang="en-US" sz="2400" b="1" dirty="0" err="1">
                <a:solidFill>
                  <a:srgbClr val="4D9989"/>
                </a:solidFill>
                <a:latin typeface="Tahoma" pitchFamily="34" charset="0"/>
                <a:ea typeface="Tahoma" pitchFamily="34" charset="0"/>
                <a:cs typeface="Tahoma" pitchFamily="34" charset="0"/>
              </a:rPr>
              <a:t>nhưng</a:t>
            </a:r>
            <a:r>
              <a:rPr lang="en-US" altLang="en-US" sz="2400" b="1" dirty="0">
                <a:solidFill>
                  <a:srgbClr val="4D9989"/>
                </a:solidFill>
                <a:latin typeface="Tahoma" pitchFamily="34" charset="0"/>
                <a:ea typeface="Tahoma" pitchFamily="34" charset="0"/>
                <a:cs typeface="Tahoma" pitchFamily="34" charset="0"/>
              </a:rPr>
              <a:t> </a:t>
            </a:r>
            <a:r>
              <a:rPr lang="en-US" altLang="en-US" sz="2400" b="1" dirty="0" err="1">
                <a:solidFill>
                  <a:srgbClr val="4D9989"/>
                </a:solidFill>
                <a:latin typeface="Tahoma" pitchFamily="34" charset="0"/>
                <a:ea typeface="Tahoma" pitchFamily="34" charset="0"/>
                <a:cs typeface="Tahoma" pitchFamily="34" charset="0"/>
              </a:rPr>
              <a:t>có</a:t>
            </a:r>
            <a:r>
              <a:rPr lang="en-US" altLang="en-US" sz="2400" b="1" dirty="0">
                <a:solidFill>
                  <a:srgbClr val="4D9989"/>
                </a:solidFill>
                <a:latin typeface="Tahoma" pitchFamily="34" charset="0"/>
                <a:ea typeface="Tahoma" pitchFamily="34" charset="0"/>
                <a:cs typeface="Tahoma" pitchFamily="34" charset="0"/>
              </a:rPr>
              <a:t> </a:t>
            </a:r>
            <a:r>
              <a:rPr lang="en-US" altLang="en-US" sz="2400" b="1" dirty="0" err="1">
                <a:solidFill>
                  <a:srgbClr val="4D9989"/>
                </a:solidFill>
                <a:latin typeface="Tahoma" pitchFamily="34" charset="0"/>
                <a:ea typeface="Tahoma" pitchFamily="34" charset="0"/>
                <a:cs typeface="Tahoma" pitchFamily="34" charset="0"/>
              </a:rPr>
              <a:t>các</a:t>
            </a:r>
            <a:r>
              <a:rPr lang="en-US" altLang="en-US" sz="2400" b="1" dirty="0">
                <a:solidFill>
                  <a:srgbClr val="4D9989"/>
                </a:solidFill>
                <a:latin typeface="Tahoma" pitchFamily="34" charset="0"/>
                <a:ea typeface="Tahoma" pitchFamily="34" charset="0"/>
                <a:cs typeface="Tahoma" pitchFamily="34" charset="0"/>
              </a:rPr>
              <a:t> </a:t>
            </a:r>
            <a:r>
              <a:rPr lang="en-US" altLang="en-US" sz="2400" b="1" dirty="0" err="1">
                <a:solidFill>
                  <a:srgbClr val="4D9989"/>
                </a:solidFill>
                <a:latin typeface="Tahoma" pitchFamily="34" charset="0"/>
                <a:ea typeface="Tahoma" pitchFamily="34" charset="0"/>
                <a:cs typeface="Tahoma" pitchFamily="34" charset="0"/>
              </a:rPr>
              <a:t>kích</a:t>
            </a:r>
            <a:r>
              <a:rPr lang="en-US" altLang="en-US" sz="2400" b="1" dirty="0">
                <a:solidFill>
                  <a:srgbClr val="4D9989"/>
                </a:solidFill>
                <a:latin typeface="Tahoma" pitchFamily="34" charset="0"/>
                <a:ea typeface="Tahoma" pitchFamily="34" charset="0"/>
                <a:cs typeface="Tahoma" pitchFamily="34" charset="0"/>
              </a:rPr>
              <a:t> </a:t>
            </a:r>
            <a:r>
              <a:rPr lang="en-US" altLang="en-US" sz="2400" b="1" dirty="0" err="1">
                <a:solidFill>
                  <a:srgbClr val="4D9989"/>
                </a:solidFill>
                <a:latin typeface="Tahoma" pitchFamily="34" charset="0"/>
                <a:ea typeface="Tahoma" pitchFamily="34" charset="0"/>
                <a:cs typeface="Tahoma" pitchFamily="34" charset="0"/>
              </a:rPr>
              <a:t>thước</a:t>
            </a:r>
            <a:r>
              <a:rPr lang="en-US" altLang="en-US" sz="2400" b="1" dirty="0">
                <a:solidFill>
                  <a:srgbClr val="4D9989"/>
                </a:solidFill>
                <a:latin typeface="Tahoma" pitchFamily="34" charset="0"/>
                <a:ea typeface="Tahoma" pitchFamily="34" charset="0"/>
                <a:cs typeface="Tahoma" pitchFamily="34" charset="0"/>
              </a:rPr>
              <a:t> </a:t>
            </a:r>
            <a:r>
              <a:rPr lang="en-US" altLang="en-US" sz="2400" b="1" dirty="0" err="1">
                <a:solidFill>
                  <a:srgbClr val="4D9989"/>
                </a:solidFill>
                <a:latin typeface="Tahoma" pitchFamily="34" charset="0"/>
                <a:ea typeface="Tahoma" pitchFamily="34" charset="0"/>
                <a:cs typeface="Tahoma" pitchFamily="34" charset="0"/>
              </a:rPr>
              <a:t>khác</a:t>
            </a:r>
            <a:r>
              <a:rPr lang="en-US" altLang="en-US" sz="2400" b="1" dirty="0">
                <a:solidFill>
                  <a:srgbClr val="4D9989"/>
                </a:solidFill>
                <a:latin typeface="Tahoma" pitchFamily="34" charset="0"/>
                <a:ea typeface="Tahoma" pitchFamily="34" charset="0"/>
                <a:cs typeface="Tahoma" pitchFamily="34" charset="0"/>
              </a:rPr>
              <a:t> </a:t>
            </a:r>
            <a:r>
              <a:rPr lang="en-US" altLang="en-US" sz="2400" b="1" dirty="0" err="1">
                <a:solidFill>
                  <a:srgbClr val="4D9989"/>
                </a:solidFill>
                <a:latin typeface="Tahoma" pitchFamily="34" charset="0"/>
                <a:ea typeface="Tahoma" pitchFamily="34" charset="0"/>
                <a:cs typeface="Tahoma" pitchFamily="34" charset="0"/>
              </a:rPr>
              <a:t>với</a:t>
            </a:r>
            <a:r>
              <a:rPr lang="en-US" altLang="en-US" sz="2400" b="1" dirty="0">
                <a:solidFill>
                  <a:srgbClr val="4D9989"/>
                </a:solidFill>
                <a:latin typeface="Tahoma" pitchFamily="34" charset="0"/>
                <a:ea typeface="Tahoma" pitchFamily="34" charset="0"/>
                <a:cs typeface="Tahoma" pitchFamily="34" charset="0"/>
              </a:rPr>
              <a:t> </a:t>
            </a:r>
            <a:r>
              <a:rPr lang="en-US" altLang="en-US" sz="2400" b="1" dirty="0" err="1">
                <a:solidFill>
                  <a:srgbClr val="4D9989"/>
                </a:solidFill>
                <a:latin typeface="Tahoma" pitchFamily="34" charset="0"/>
                <a:ea typeface="Tahoma" pitchFamily="34" charset="0"/>
                <a:cs typeface="Tahoma" pitchFamily="34" charset="0"/>
              </a:rPr>
              <a:t>các</a:t>
            </a:r>
            <a:r>
              <a:rPr lang="en-US" altLang="en-US" sz="2400" b="1" dirty="0">
                <a:solidFill>
                  <a:srgbClr val="4D9989"/>
                </a:solidFill>
                <a:latin typeface="Tahoma" pitchFamily="34" charset="0"/>
                <a:ea typeface="Tahoma" pitchFamily="34" charset="0"/>
                <a:cs typeface="Tahoma" pitchFamily="34" charset="0"/>
              </a:rPr>
              <a:t> </a:t>
            </a:r>
            <a:r>
              <a:rPr lang="en-US" altLang="en-US" sz="2400" b="1" dirty="0" err="1">
                <a:solidFill>
                  <a:srgbClr val="4D9989"/>
                </a:solidFill>
                <a:latin typeface="Tahoma" pitchFamily="34" charset="0"/>
                <a:ea typeface="Tahoma" pitchFamily="34" charset="0"/>
                <a:cs typeface="Tahoma" pitchFamily="34" charset="0"/>
              </a:rPr>
              <a:t>kích</a:t>
            </a:r>
            <a:r>
              <a:rPr lang="en-US" altLang="en-US" sz="2400" b="1" dirty="0">
                <a:solidFill>
                  <a:srgbClr val="4D9989"/>
                </a:solidFill>
                <a:latin typeface="Tahoma" pitchFamily="34" charset="0"/>
                <a:ea typeface="Tahoma" pitchFamily="34" charset="0"/>
                <a:cs typeface="Tahoma" pitchFamily="34" charset="0"/>
              </a:rPr>
              <a:t> </a:t>
            </a:r>
            <a:r>
              <a:rPr lang="en-US" altLang="en-US" sz="2400" b="1" dirty="0" err="1">
                <a:solidFill>
                  <a:srgbClr val="4D9989"/>
                </a:solidFill>
                <a:latin typeface="Tahoma" pitchFamily="34" charset="0"/>
                <a:ea typeface="Tahoma" pitchFamily="34" charset="0"/>
                <a:cs typeface="Tahoma" pitchFamily="34" charset="0"/>
              </a:rPr>
              <a:t>thước</a:t>
            </a:r>
            <a:r>
              <a:rPr lang="en-US" altLang="en-US" sz="2400" b="1" dirty="0">
                <a:solidFill>
                  <a:srgbClr val="4D9989"/>
                </a:solidFill>
                <a:latin typeface="Tahoma" pitchFamily="34" charset="0"/>
                <a:ea typeface="Tahoma" pitchFamily="34" charset="0"/>
                <a:cs typeface="Tahoma" pitchFamily="34" charset="0"/>
              </a:rPr>
              <a:t> </a:t>
            </a:r>
            <a:r>
              <a:rPr lang="en-US" altLang="en-US" sz="2400" b="1" dirty="0" err="1">
                <a:solidFill>
                  <a:srgbClr val="4D9989"/>
                </a:solidFill>
                <a:latin typeface="Tahoma" pitchFamily="34" charset="0"/>
                <a:ea typeface="Tahoma" pitchFamily="34" charset="0"/>
                <a:cs typeface="Tahoma" pitchFamily="34" charset="0"/>
              </a:rPr>
              <a:t>của</a:t>
            </a:r>
            <a:r>
              <a:rPr lang="en-US" altLang="en-US" sz="2400" b="1" dirty="0">
                <a:solidFill>
                  <a:srgbClr val="4D9989"/>
                </a:solidFill>
                <a:latin typeface="Tahoma" pitchFamily="34" charset="0"/>
                <a:ea typeface="Tahoma" pitchFamily="34" charset="0"/>
                <a:cs typeface="Tahoma" pitchFamily="34" charset="0"/>
              </a:rPr>
              <a:t> </a:t>
            </a:r>
            <a:r>
              <a:rPr lang="en-US" altLang="en-US" sz="2400" b="1" dirty="0" err="1">
                <a:solidFill>
                  <a:srgbClr val="4D9989"/>
                </a:solidFill>
                <a:latin typeface="Tahoma" pitchFamily="34" charset="0"/>
                <a:ea typeface="Tahoma" pitchFamily="34" charset="0"/>
                <a:cs typeface="Tahoma" pitchFamily="34" charset="0"/>
              </a:rPr>
              <a:t>hình</a:t>
            </a:r>
            <a:r>
              <a:rPr lang="en-US" altLang="en-US" sz="2400" b="1" dirty="0">
                <a:solidFill>
                  <a:srgbClr val="4D9989"/>
                </a:solidFill>
                <a:latin typeface="Tahoma" pitchFamily="34" charset="0"/>
                <a:ea typeface="Tahoma" pitchFamily="34" charset="0"/>
                <a:cs typeface="Tahoma" pitchFamily="34" charset="0"/>
              </a:rPr>
              <a:t> </a:t>
            </a:r>
            <a:r>
              <a:rPr lang="en-US" altLang="en-US" sz="2400" b="1" dirty="0" err="1">
                <a:solidFill>
                  <a:srgbClr val="4D9989"/>
                </a:solidFill>
                <a:latin typeface="Tahoma" pitchFamily="34" charset="0"/>
                <a:ea typeface="Tahoma" pitchFamily="34" charset="0"/>
                <a:cs typeface="Tahoma" pitchFamily="34" charset="0"/>
              </a:rPr>
              <a:t>chữ</a:t>
            </a:r>
            <a:r>
              <a:rPr lang="en-US" altLang="en-US" sz="2400" b="1" dirty="0">
                <a:solidFill>
                  <a:srgbClr val="4D9989"/>
                </a:solidFill>
                <a:latin typeface="Tahoma" pitchFamily="34" charset="0"/>
                <a:ea typeface="Tahoma" pitchFamily="34" charset="0"/>
                <a:cs typeface="Tahoma" pitchFamily="34" charset="0"/>
              </a:rPr>
              <a:t> </a:t>
            </a:r>
            <a:r>
              <a:rPr lang="en-US" altLang="en-US" sz="2400" b="1" dirty="0" err="1">
                <a:solidFill>
                  <a:srgbClr val="4D9989"/>
                </a:solidFill>
                <a:latin typeface="Tahoma" pitchFamily="34" charset="0"/>
                <a:ea typeface="Tahoma" pitchFamily="34" charset="0"/>
                <a:cs typeface="Tahoma" pitchFamily="34" charset="0"/>
              </a:rPr>
              <a:t>nhật</a:t>
            </a:r>
            <a:r>
              <a:rPr lang="en-US" altLang="en-US" sz="2400" b="1" dirty="0">
                <a:solidFill>
                  <a:srgbClr val="4D9989"/>
                </a:solidFill>
                <a:latin typeface="Tahoma" pitchFamily="34" charset="0"/>
                <a:ea typeface="Tahoma" pitchFamily="34" charset="0"/>
                <a:cs typeface="Tahoma" pitchFamily="34" charset="0"/>
              </a:rPr>
              <a:t> ABCD.</a:t>
            </a:r>
          </a:p>
        </p:txBody>
      </p:sp>
      <p:sp>
        <p:nvSpPr>
          <p:cNvPr id="23" name="Rectangle 2"/>
          <p:cNvSpPr>
            <a:spLocks noChangeArrowheads="1"/>
          </p:cNvSpPr>
          <p:nvPr/>
        </p:nvSpPr>
        <p:spPr bwMode="auto">
          <a:xfrm>
            <a:off x="517230" y="4988193"/>
            <a:ext cx="2971800" cy="1066800"/>
          </a:xfrm>
          <a:prstGeom prst="rect">
            <a:avLst/>
          </a:prstGeom>
          <a:solidFill>
            <a:srgbClr val="FF9933"/>
          </a:solidFill>
          <a:ln w="19050">
            <a:solidFill>
              <a:schemeClr val="accent2">
                <a:lumMod val="50000"/>
              </a:schemeClr>
            </a:solidFill>
            <a:miter lim="800000"/>
            <a:headEnd/>
            <a:tailEnd/>
          </a:ln>
        </p:spPr>
        <p:txBody>
          <a:bodyPr wrap="none" anchor="ctr"/>
          <a:lstStyle/>
          <a:p>
            <a:pPr algn="ctr" eaLnBrk="1" hangingPunct="1"/>
            <a:endParaRPr lang="vi-VN" altLang="en-US" sz="2400">
              <a:latin typeface="Times New Roman" pitchFamily="18" charset="0"/>
            </a:endParaRPr>
          </a:p>
        </p:txBody>
      </p:sp>
      <p:sp>
        <p:nvSpPr>
          <p:cNvPr id="24" name="Text Box 3"/>
          <p:cNvSpPr txBox="1">
            <a:spLocks noChangeArrowheads="1"/>
          </p:cNvSpPr>
          <p:nvPr/>
        </p:nvSpPr>
        <p:spPr bwMode="auto">
          <a:xfrm>
            <a:off x="1507829" y="4530993"/>
            <a:ext cx="92315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Font typeface="Arial" charset="0"/>
              <a:buChar char="»"/>
              <a:defRPr sz="2000">
                <a:solidFill>
                  <a:schemeClr val="tx1"/>
                </a:solidFill>
                <a:latin typeface="Calibri" pitchFamily="34" charset="0"/>
              </a:defRPr>
            </a:lvl6pPr>
            <a:lvl7pPr eaLnBrk="0" fontAlgn="base" hangingPunct="0">
              <a:spcAft>
                <a:spcPct val="0"/>
              </a:spcAft>
              <a:buFont typeface="Arial" charset="0"/>
              <a:buChar char="»"/>
              <a:defRPr sz="2000">
                <a:solidFill>
                  <a:schemeClr val="tx1"/>
                </a:solidFill>
                <a:latin typeface="Calibri" pitchFamily="34" charset="0"/>
              </a:defRPr>
            </a:lvl7pPr>
            <a:lvl8pPr eaLnBrk="0" fontAlgn="base" hangingPunct="0">
              <a:spcAft>
                <a:spcPct val="0"/>
              </a:spcAft>
              <a:buFont typeface="Arial" charset="0"/>
              <a:buChar char="»"/>
              <a:defRPr sz="2000">
                <a:solidFill>
                  <a:schemeClr val="tx1"/>
                </a:solidFill>
                <a:latin typeface="Calibri" pitchFamily="34" charset="0"/>
              </a:defRPr>
            </a:lvl8pPr>
            <a:lvl9pPr eaLnBrk="0" fontAlgn="base" hangingPunct="0">
              <a:spcAft>
                <a:spcPct val="0"/>
              </a:spcAft>
              <a:buFont typeface="Arial" charset="0"/>
              <a:buChar char="»"/>
              <a:defRPr sz="2000">
                <a:solidFill>
                  <a:schemeClr val="tx1"/>
                </a:solidFill>
                <a:latin typeface="Calibri" pitchFamily="34" charset="0"/>
              </a:defRPr>
            </a:lvl9pPr>
          </a:lstStyle>
          <a:p>
            <a:pPr>
              <a:spcBef>
                <a:spcPct val="50000"/>
              </a:spcBef>
            </a:pPr>
            <a:r>
              <a:rPr lang="en-US" altLang="en-US" sz="2400" b="1" dirty="0">
                <a:solidFill>
                  <a:schemeClr val="accent4">
                    <a:lumMod val="50000"/>
                  </a:schemeClr>
                </a:solidFill>
                <a:latin typeface="Tahoma" pitchFamily="34" charset="0"/>
                <a:ea typeface="Tahoma" pitchFamily="34" charset="0"/>
                <a:cs typeface="Tahoma" pitchFamily="34" charset="0"/>
              </a:rPr>
              <a:t>6cm</a:t>
            </a:r>
          </a:p>
        </p:txBody>
      </p:sp>
      <p:sp>
        <p:nvSpPr>
          <p:cNvPr id="25" name="Text Box 4"/>
          <p:cNvSpPr txBox="1">
            <a:spLocks noChangeArrowheads="1"/>
          </p:cNvSpPr>
          <p:nvPr/>
        </p:nvSpPr>
        <p:spPr bwMode="auto">
          <a:xfrm>
            <a:off x="3489030" y="5297109"/>
            <a:ext cx="92004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Font typeface="Arial" charset="0"/>
              <a:buChar char="»"/>
              <a:defRPr sz="2000">
                <a:solidFill>
                  <a:schemeClr val="tx1"/>
                </a:solidFill>
                <a:latin typeface="Calibri" pitchFamily="34" charset="0"/>
              </a:defRPr>
            </a:lvl6pPr>
            <a:lvl7pPr eaLnBrk="0" fontAlgn="base" hangingPunct="0">
              <a:spcAft>
                <a:spcPct val="0"/>
              </a:spcAft>
              <a:buFont typeface="Arial" charset="0"/>
              <a:buChar char="»"/>
              <a:defRPr sz="2000">
                <a:solidFill>
                  <a:schemeClr val="tx1"/>
                </a:solidFill>
                <a:latin typeface="Calibri" pitchFamily="34" charset="0"/>
              </a:defRPr>
            </a:lvl7pPr>
            <a:lvl8pPr eaLnBrk="0" fontAlgn="base" hangingPunct="0">
              <a:spcAft>
                <a:spcPct val="0"/>
              </a:spcAft>
              <a:buFont typeface="Arial" charset="0"/>
              <a:buChar char="»"/>
              <a:defRPr sz="2000">
                <a:solidFill>
                  <a:schemeClr val="tx1"/>
                </a:solidFill>
                <a:latin typeface="Calibri" pitchFamily="34" charset="0"/>
              </a:defRPr>
            </a:lvl8pPr>
            <a:lvl9pPr eaLnBrk="0" fontAlgn="base" hangingPunct="0">
              <a:spcAft>
                <a:spcPct val="0"/>
              </a:spcAft>
              <a:buFont typeface="Arial" charset="0"/>
              <a:buChar char="»"/>
              <a:defRPr sz="2000">
                <a:solidFill>
                  <a:schemeClr val="tx1"/>
                </a:solidFill>
                <a:latin typeface="Calibri" pitchFamily="34" charset="0"/>
              </a:defRPr>
            </a:lvl9pPr>
          </a:lstStyle>
          <a:p>
            <a:pPr>
              <a:spcBef>
                <a:spcPct val="50000"/>
              </a:spcBef>
            </a:pPr>
            <a:r>
              <a:rPr lang="en-US" altLang="en-US" sz="2400" b="1" dirty="0">
                <a:solidFill>
                  <a:schemeClr val="accent4">
                    <a:lumMod val="50000"/>
                  </a:schemeClr>
                </a:solidFill>
                <a:latin typeface="Tahoma" pitchFamily="34" charset="0"/>
                <a:ea typeface="Tahoma" pitchFamily="34" charset="0"/>
                <a:cs typeface="Tahoma" pitchFamily="34" charset="0"/>
              </a:rPr>
              <a:t>2cm</a:t>
            </a:r>
          </a:p>
        </p:txBody>
      </p:sp>
      <p:sp>
        <p:nvSpPr>
          <p:cNvPr id="27" name="Rectangle 5"/>
          <p:cNvSpPr>
            <a:spLocks noChangeArrowheads="1"/>
          </p:cNvSpPr>
          <p:nvPr/>
        </p:nvSpPr>
        <p:spPr bwMode="auto">
          <a:xfrm>
            <a:off x="5738180" y="5270319"/>
            <a:ext cx="5486400" cy="533400"/>
          </a:xfrm>
          <a:prstGeom prst="rect">
            <a:avLst/>
          </a:prstGeom>
          <a:solidFill>
            <a:srgbClr val="0070C0"/>
          </a:solidFill>
          <a:ln w="19050">
            <a:solidFill>
              <a:schemeClr val="accent1">
                <a:lumMod val="50000"/>
              </a:schemeClr>
            </a:solidFill>
            <a:miter lim="800000"/>
            <a:headEnd/>
            <a:tailEnd/>
          </a:ln>
        </p:spPr>
        <p:txBody>
          <a:bodyPr wrap="none" anchor="ctr"/>
          <a:lstStyle/>
          <a:p>
            <a:pPr algn="ctr" eaLnBrk="1" hangingPunct="1"/>
            <a:endParaRPr lang="vi-VN" altLang="en-US" sz="2400">
              <a:latin typeface="Times New Roman" pitchFamily="18" charset="0"/>
            </a:endParaRPr>
          </a:p>
        </p:txBody>
      </p:sp>
      <p:sp>
        <p:nvSpPr>
          <p:cNvPr id="28" name="Text Box 6"/>
          <p:cNvSpPr txBox="1">
            <a:spLocks noChangeArrowheads="1"/>
          </p:cNvSpPr>
          <p:nvPr/>
        </p:nvSpPr>
        <p:spPr bwMode="auto">
          <a:xfrm>
            <a:off x="8013714" y="4813119"/>
            <a:ext cx="108644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Font typeface="Arial" charset="0"/>
              <a:buChar char="»"/>
              <a:defRPr sz="2000">
                <a:solidFill>
                  <a:schemeClr val="tx1"/>
                </a:solidFill>
                <a:latin typeface="Calibri" pitchFamily="34" charset="0"/>
              </a:defRPr>
            </a:lvl6pPr>
            <a:lvl7pPr eaLnBrk="0" fontAlgn="base" hangingPunct="0">
              <a:spcAft>
                <a:spcPct val="0"/>
              </a:spcAft>
              <a:buFont typeface="Arial" charset="0"/>
              <a:buChar char="»"/>
              <a:defRPr sz="2000">
                <a:solidFill>
                  <a:schemeClr val="tx1"/>
                </a:solidFill>
                <a:latin typeface="Calibri" pitchFamily="34" charset="0"/>
              </a:defRPr>
            </a:lvl7pPr>
            <a:lvl8pPr eaLnBrk="0" fontAlgn="base" hangingPunct="0">
              <a:spcAft>
                <a:spcPct val="0"/>
              </a:spcAft>
              <a:buFont typeface="Arial" charset="0"/>
              <a:buChar char="»"/>
              <a:defRPr sz="2000">
                <a:solidFill>
                  <a:schemeClr val="tx1"/>
                </a:solidFill>
                <a:latin typeface="Calibri" pitchFamily="34" charset="0"/>
              </a:defRPr>
            </a:lvl8pPr>
            <a:lvl9pPr eaLnBrk="0" fontAlgn="base" hangingPunct="0">
              <a:spcAft>
                <a:spcPct val="0"/>
              </a:spcAft>
              <a:buFont typeface="Arial" charset="0"/>
              <a:buChar char="»"/>
              <a:defRPr sz="2000">
                <a:solidFill>
                  <a:schemeClr val="tx1"/>
                </a:solidFill>
                <a:latin typeface="Calibri" pitchFamily="34" charset="0"/>
              </a:defRPr>
            </a:lvl9pPr>
          </a:lstStyle>
          <a:p>
            <a:pPr>
              <a:spcBef>
                <a:spcPct val="50000"/>
              </a:spcBef>
            </a:pPr>
            <a:r>
              <a:rPr lang="en-US" altLang="en-US" sz="2400" b="1" dirty="0">
                <a:solidFill>
                  <a:schemeClr val="accent5">
                    <a:lumMod val="50000"/>
                  </a:schemeClr>
                </a:solidFill>
                <a:latin typeface="Tahoma" pitchFamily="34" charset="0"/>
                <a:ea typeface="Tahoma" pitchFamily="34" charset="0"/>
                <a:cs typeface="Tahoma" pitchFamily="34" charset="0"/>
              </a:rPr>
              <a:t>12cm</a:t>
            </a:r>
          </a:p>
        </p:txBody>
      </p:sp>
      <p:sp>
        <p:nvSpPr>
          <p:cNvPr id="32" name="Text Box 7"/>
          <p:cNvSpPr txBox="1">
            <a:spLocks noChangeArrowheads="1"/>
          </p:cNvSpPr>
          <p:nvPr/>
        </p:nvSpPr>
        <p:spPr bwMode="auto">
          <a:xfrm>
            <a:off x="11218230" y="5323863"/>
            <a:ext cx="9906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Font typeface="Arial" charset="0"/>
              <a:buChar char="»"/>
              <a:defRPr sz="2000">
                <a:solidFill>
                  <a:schemeClr val="tx1"/>
                </a:solidFill>
                <a:latin typeface="Calibri" pitchFamily="34" charset="0"/>
              </a:defRPr>
            </a:lvl6pPr>
            <a:lvl7pPr eaLnBrk="0" fontAlgn="base" hangingPunct="0">
              <a:spcAft>
                <a:spcPct val="0"/>
              </a:spcAft>
              <a:buFont typeface="Arial" charset="0"/>
              <a:buChar char="»"/>
              <a:defRPr sz="2000">
                <a:solidFill>
                  <a:schemeClr val="tx1"/>
                </a:solidFill>
                <a:latin typeface="Calibri" pitchFamily="34" charset="0"/>
              </a:defRPr>
            </a:lvl7pPr>
            <a:lvl8pPr eaLnBrk="0" fontAlgn="base" hangingPunct="0">
              <a:spcAft>
                <a:spcPct val="0"/>
              </a:spcAft>
              <a:buFont typeface="Arial" charset="0"/>
              <a:buChar char="»"/>
              <a:defRPr sz="2000">
                <a:solidFill>
                  <a:schemeClr val="tx1"/>
                </a:solidFill>
                <a:latin typeface="Calibri" pitchFamily="34" charset="0"/>
              </a:defRPr>
            </a:lvl8pPr>
            <a:lvl9pPr eaLnBrk="0" fontAlgn="base" hangingPunct="0">
              <a:spcAft>
                <a:spcPct val="0"/>
              </a:spcAft>
              <a:buFont typeface="Arial" charset="0"/>
              <a:buChar char="»"/>
              <a:defRPr sz="2000">
                <a:solidFill>
                  <a:schemeClr val="tx1"/>
                </a:solidFill>
                <a:latin typeface="Calibri" pitchFamily="34" charset="0"/>
              </a:defRPr>
            </a:lvl9pPr>
          </a:lstStyle>
          <a:p>
            <a:pPr>
              <a:spcBef>
                <a:spcPct val="50000"/>
              </a:spcBef>
            </a:pPr>
            <a:r>
              <a:rPr lang="en-US" altLang="en-US" sz="2400" b="1" dirty="0">
                <a:solidFill>
                  <a:schemeClr val="accent5">
                    <a:lumMod val="50000"/>
                  </a:schemeClr>
                </a:solidFill>
                <a:latin typeface="Tahoma" pitchFamily="34" charset="0"/>
                <a:ea typeface="Tahoma" pitchFamily="34" charset="0"/>
                <a:cs typeface="Tahoma" pitchFamily="34" charset="0"/>
              </a:rPr>
              <a:t>1cm</a:t>
            </a:r>
          </a:p>
        </p:txBody>
      </p:sp>
      <mc:AlternateContent xmlns:mc="http://schemas.openxmlformats.org/markup-compatibility/2006" xmlns:a14="http://schemas.microsoft.com/office/drawing/2010/main">
        <mc:Choice Requires="a14">
          <p:sp>
            <p:nvSpPr>
              <p:cNvPr id="34" name="Text Box 17"/>
              <p:cNvSpPr txBox="1">
                <a:spLocks noChangeArrowheads="1"/>
              </p:cNvSpPr>
              <p:nvPr/>
            </p:nvSpPr>
            <p:spPr bwMode="auto">
              <a:xfrm>
                <a:off x="1746982" y="123046"/>
                <a:ext cx="8628560" cy="1397498"/>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wrap="square">
                <a:spAutoFit/>
              </a:bodyPr>
              <a:lstStyle>
                <a:lvl1pPr>
                  <a:defRPr sz="3200">
                    <a:solidFill>
                      <a:schemeClr val="tx1"/>
                    </a:solidFill>
                    <a:latin typeface="Calibri" pitchFamily="34" charset="0"/>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Font typeface="Arial" charset="0"/>
                  <a:buChar char="»"/>
                  <a:defRPr sz="2000">
                    <a:solidFill>
                      <a:schemeClr val="tx1"/>
                    </a:solidFill>
                    <a:latin typeface="Calibri" pitchFamily="34" charset="0"/>
                  </a:defRPr>
                </a:lvl6pPr>
                <a:lvl7pPr eaLnBrk="0" fontAlgn="base" hangingPunct="0">
                  <a:spcAft>
                    <a:spcPct val="0"/>
                  </a:spcAft>
                  <a:buFont typeface="Arial" charset="0"/>
                  <a:buChar char="»"/>
                  <a:defRPr sz="2000">
                    <a:solidFill>
                      <a:schemeClr val="tx1"/>
                    </a:solidFill>
                    <a:latin typeface="Calibri" pitchFamily="34" charset="0"/>
                  </a:defRPr>
                </a:lvl7pPr>
                <a:lvl8pPr eaLnBrk="0" fontAlgn="base" hangingPunct="0">
                  <a:spcAft>
                    <a:spcPct val="0"/>
                  </a:spcAft>
                  <a:buFont typeface="Arial" charset="0"/>
                  <a:buChar char="»"/>
                  <a:defRPr sz="2000">
                    <a:solidFill>
                      <a:schemeClr val="tx1"/>
                    </a:solidFill>
                    <a:latin typeface="Calibri" pitchFamily="34" charset="0"/>
                  </a:defRPr>
                </a:lvl8pPr>
                <a:lvl9pPr eaLnBrk="0" fontAlgn="base" hangingPunct="0">
                  <a:spcAft>
                    <a:spcPct val="0"/>
                  </a:spcAft>
                  <a:buFont typeface="Arial" charset="0"/>
                  <a:buChar char="»"/>
                  <a:defRPr sz="2000">
                    <a:solidFill>
                      <a:schemeClr val="tx1"/>
                    </a:solidFill>
                    <a:latin typeface="Calibri" pitchFamily="34" charset="0"/>
                  </a:defRPr>
                </a:lvl9pPr>
              </a:lstStyle>
              <a:p>
                <a:pPr eaLnBrk="1" hangingPunct="1">
                  <a:lnSpc>
                    <a:spcPct val="150000"/>
                  </a:lnSpc>
                  <a:spcBef>
                    <a:spcPct val="50000"/>
                  </a:spcBef>
                </a:pPr>
                <a:r>
                  <a:rPr lang="en-US" altLang="en-US" sz="2400" b="1" dirty="0" smtClean="0">
                    <a:solidFill>
                      <a:srgbClr val="FF3399"/>
                    </a:solidFill>
                    <a:latin typeface="Tahoma" pitchFamily="34" charset="0"/>
                    <a:ea typeface="Tahoma" pitchFamily="34" charset="0"/>
                    <a:cs typeface="Tahoma" pitchFamily="34" charset="0"/>
                  </a:rPr>
                  <a:t>Ta </a:t>
                </a:r>
                <a:r>
                  <a:rPr lang="en-US" altLang="en-US" sz="2400" b="1" dirty="0" err="1">
                    <a:solidFill>
                      <a:srgbClr val="FF3399"/>
                    </a:solidFill>
                    <a:latin typeface="Tahoma" pitchFamily="34" charset="0"/>
                    <a:ea typeface="Tahoma" pitchFamily="34" charset="0"/>
                    <a:cs typeface="Tahoma" pitchFamily="34" charset="0"/>
                  </a:rPr>
                  <a:t>có</a:t>
                </a:r>
                <a:r>
                  <a:rPr lang="en-US" altLang="en-US" sz="2400" b="1" dirty="0">
                    <a:solidFill>
                      <a:srgbClr val="FF3399"/>
                    </a:solidFill>
                    <a:latin typeface="Tahoma" pitchFamily="34" charset="0"/>
                    <a:ea typeface="Tahoma" pitchFamily="34" charset="0"/>
                    <a:cs typeface="Tahoma" pitchFamily="34" charset="0"/>
                  </a:rPr>
                  <a:t>:  </a:t>
                </a:r>
                <a:r>
                  <a:rPr lang="en-US" altLang="en-US" sz="2400" b="1" dirty="0" err="1">
                    <a:solidFill>
                      <a:srgbClr val="FF3399"/>
                    </a:solidFill>
                    <a:latin typeface="Tahoma" pitchFamily="34" charset="0"/>
                    <a:ea typeface="Tahoma" pitchFamily="34" charset="0"/>
                    <a:cs typeface="Tahoma" pitchFamily="34" charset="0"/>
                  </a:rPr>
                  <a:t>Diện</a:t>
                </a:r>
                <a:r>
                  <a:rPr lang="en-US" altLang="en-US" sz="2400" b="1" dirty="0">
                    <a:solidFill>
                      <a:srgbClr val="FF3399"/>
                    </a:solidFill>
                    <a:latin typeface="Tahoma" pitchFamily="34" charset="0"/>
                    <a:ea typeface="Tahoma" pitchFamily="34" charset="0"/>
                    <a:cs typeface="Tahoma" pitchFamily="34" charset="0"/>
                  </a:rPr>
                  <a:t> </a:t>
                </a:r>
                <a:r>
                  <a:rPr lang="en-US" altLang="en-US" sz="2400" b="1" dirty="0" err="1">
                    <a:solidFill>
                      <a:srgbClr val="FF3399"/>
                    </a:solidFill>
                    <a:latin typeface="Tahoma" pitchFamily="34" charset="0"/>
                    <a:ea typeface="Tahoma" pitchFamily="34" charset="0"/>
                    <a:cs typeface="Tahoma" pitchFamily="34" charset="0"/>
                  </a:rPr>
                  <a:t>tích</a:t>
                </a:r>
                <a:r>
                  <a:rPr lang="en-US" altLang="en-US" sz="2400" b="1" dirty="0">
                    <a:solidFill>
                      <a:srgbClr val="FF3399"/>
                    </a:solidFill>
                    <a:latin typeface="Tahoma" pitchFamily="34" charset="0"/>
                    <a:ea typeface="Tahoma" pitchFamily="34" charset="0"/>
                    <a:cs typeface="Tahoma" pitchFamily="34" charset="0"/>
                  </a:rPr>
                  <a:t> </a:t>
                </a:r>
                <a:r>
                  <a:rPr lang="en-US" altLang="en-US" sz="2400" b="1" dirty="0" err="1">
                    <a:solidFill>
                      <a:srgbClr val="FF3399"/>
                    </a:solidFill>
                    <a:latin typeface="Tahoma" pitchFamily="34" charset="0"/>
                    <a:ea typeface="Tahoma" pitchFamily="34" charset="0"/>
                    <a:cs typeface="Tahoma" pitchFamily="34" charset="0"/>
                  </a:rPr>
                  <a:t>hình</a:t>
                </a:r>
                <a:r>
                  <a:rPr lang="en-US" altLang="en-US" sz="2400" b="1" dirty="0">
                    <a:solidFill>
                      <a:srgbClr val="FF3399"/>
                    </a:solidFill>
                    <a:latin typeface="Tahoma" pitchFamily="34" charset="0"/>
                    <a:ea typeface="Tahoma" pitchFamily="34" charset="0"/>
                    <a:cs typeface="Tahoma" pitchFamily="34" charset="0"/>
                  </a:rPr>
                  <a:t> </a:t>
                </a:r>
                <a:r>
                  <a:rPr lang="en-US" altLang="en-US" sz="2400" b="1" dirty="0" err="1">
                    <a:solidFill>
                      <a:srgbClr val="FF3399"/>
                    </a:solidFill>
                    <a:latin typeface="Tahoma" pitchFamily="34" charset="0"/>
                    <a:ea typeface="Tahoma" pitchFamily="34" charset="0"/>
                    <a:cs typeface="Tahoma" pitchFamily="34" charset="0"/>
                  </a:rPr>
                  <a:t>chữ</a:t>
                </a:r>
                <a:r>
                  <a:rPr lang="en-US" altLang="en-US" sz="2400" b="1" dirty="0">
                    <a:solidFill>
                      <a:srgbClr val="FF3399"/>
                    </a:solidFill>
                    <a:latin typeface="Tahoma" pitchFamily="34" charset="0"/>
                    <a:ea typeface="Tahoma" pitchFamily="34" charset="0"/>
                    <a:cs typeface="Tahoma" pitchFamily="34" charset="0"/>
                  </a:rPr>
                  <a:t> </a:t>
                </a:r>
                <a:r>
                  <a:rPr lang="en-US" altLang="en-US" sz="2400" b="1" dirty="0" err="1">
                    <a:solidFill>
                      <a:srgbClr val="FF3399"/>
                    </a:solidFill>
                    <a:latin typeface="Tahoma" pitchFamily="34" charset="0"/>
                    <a:ea typeface="Tahoma" pitchFamily="34" charset="0"/>
                    <a:cs typeface="Tahoma" pitchFamily="34" charset="0"/>
                  </a:rPr>
                  <a:t>nhật</a:t>
                </a:r>
                <a:r>
                  <a:rPr lang="en-US" altLang="en-US" sz="2400" b="1" dirty="0">
                    <a:solidFill>
                      <a:srgbClr val="FF3399"/>
                    </a:solidFill>
                    <a:latin typeface="Tahoma" pitchFamily="34" charset="0"/>
                    <a:ea typeface="Tahoma" pitchFamily="34" charset="0"/>
                    <a:cs typeface="Tahoma" pitchFamily="34" charset="0"/>
                  </a:rPr>
                  <a:t> ABCD: 4 x 3 = 12 (</a:t>
                </a:r>
                <a14:m>
                  <m:oMath xmlns:m="http://schemas.openxmlformats.org/officeDocument/2006/math">
                    <m:sSup>
                      <m:sSupPr>
                        <m:ctrlPr>
                          <a:rPr lang="en-US" altLang="en-US" sz="2400" b="1" i="1" dirty="0" smtClean="0">
                            <a:solidFill>
                              <a:srgbClr val="FF3399"/>
                            </a:solidFill>
                            <a:latin typeface="Cambria Math"/>
                            <a:ea typeface="Tahoma" pitchFamily="34" charset="0"/>
                            <a:cs typeface="Tahoma" pitchFamily="34" charset="0"/>
                          </a:rPr>
                        </m:ctrlPr>
                      </m:sSupPr>
                      <m:e>
                        <m:r>
                          <a:rPr lang="en-US" altLang="en-US" sz="2400" b="1" i="0" dirty="0" smtClean="0">
                            <a:solidFill>
                              <a:srgbClr val="FF3399"/>
                            </a:solidFill>
                            <a:latin typeface="Cambria Math"/>
                            <a:ea typeface="Tahoma" pitchFamily="34" charset="0"/>
                            <a:cs typeface="Tahoma" pitchFamily="34" charset="0"/>
                          </a:rPr>
                          <m:t>𝐜𝐦</m:t>
                        </m:r>
                      </m:e>
                      <m:sup>
                        <m:r>
                          <a:rPr lang="en-US" altLang="en-US" sz="2400" b="1" i="1" dirty="0" smtClean="0">
                            <a:solidFill>
                              <a:srgbClr val="FF3399"/>
                            </a:solidFill>
                            <a:latin typeface="Cambria Math"/>
                            <a:ea typeface="Tahoma" pitchFamily="34" charset="0"/>
                            <a:cs typeface="Tahoma" pitchFamily="34" charset="0"/>
                          </a:rPr>
                          <m:t>𝟐</m:t>
                        </m:r>
                      </m:sup>
                    </m:sSup>
                  </m:oMath>
                </a14:m>
                <a:r>
                  <a:rPr lang="en-US" altLang="en-US" sz="2400" b="1" dirty="0" smtClean="0">
                    <a:solidFill>
                      <a:srgbClr val="FF3399"/>
                    </a:solidFill>
                    <a:latin typeface="Tahoma" pitchFamily="34" charset="0"/>
                    <a:ea typeface="Tahoma" pitchFamily="34" charset="0"/>
                    <a:cs typeface="Tahoma" pitchFamily="34" charset="0"/>
                  </a:rPr>
                  <a:t>)</a:t>
                </a:r>
              </a:p>
              <a:p>
                <a:pPr eaLnBrk="1" hangingPunct="1">
                  <a:lnSpc>
                    <a:spcPct val="150000"/>
                  </a:lnSpc>
                  <a:spcBef>
                    <a:spcPct val="50000"/>
                  </a:spcBef>
                </a:pPr>
                <a:r>
                  <a:rPr lang="en-US" altLang="en-US" sz="2400" b="1" dirty="0" err="1" smtClean="0">
                    <a:solidFill>
                      <a:srgbClr val="FF6699"/>
                    </a:solidFill>
                    <a:latin typeface="Tahoma" pitchFamily="34" charset="0"/>
                    <a:ea typeface="Tahoma" pitchFamily="34" charset="0"/>
                    <a:cs typeface="Tahoma" pitchFamily="34" charset="0"/>
                  </a:rPr>
                  <a:t>Mà</a:t>
                </a:r>
                <a:r>
                  <a:rPr lang="en-US" altLang="en-US" sz="2400" b="1" dirty="0" smtClean="0">
                    <a:solidFill>
                      <a:srgbClr val="FF6699"/>
                    </a:solidFill>
                    <a:latin typeface="Tahoma" pitchFamily="34" charset="0"/>
                    <a:ea typeface="Tahoma" pitchFamily="34" charset="0"/>
                    <a:cs typeface="Tahoma" pitchFamily="34" charset="0"/>
                  </a:rPr>
                  <a:t>    :         </a:t>
                </a:r>
                <a:r>
                  <a:rPr lang="en-US" altLang="en-US" sz="2400" b="1" dirty="0" smtClean="0">
                    <a:solidFill>
                      <a:srgbClr val="FF3399"/>
                    </a:solidFill>
                    <a:latin typeface="Tahoma" pitchFamily="34" charset="0"/>
                    <a:ea typeface="Tahoma" pitchFamily="34" charset="0"/>
                    <a:cs typeface="Tahoma" pitchFamily="34" charset="0"/>
                  </a:rPr>
                  <a:t>12 </a:t>
                </a:r>
                <a:r>
                  <a:rPr lang="en-US" altLang="en-US" sz="2400" b="1" dirty="0">
                    <a:solidFill>
                      <a:srgbClr val="FF3399"/>
                    </a:solidFill>
                    <a:latin typeface="Tahoma" pitchFamily="34" charset="0"/>
                    <a:ea typeface="Tahoma" pitchFamily="34" charset="0"/>
                    <a:cs typeface="Tahoma" pitchFamily="34" charset="0"/>
                  </a:rPr>
                  <a:t>=</a:t>
                </a:r>
                <a:r>
                  <a:rPr lang="en-US" altLang="en-US" sz="2400" b="1" dirty="0">
                    <a:solidFill>
                      <a:srgbClr val="FF0000"/>
                    </a:solidFill>
                    <a:latin typeface="Tahoma" pitchFamily="34" charset="0"/>
                    <a:ea typeface="Tahoma" pitchFamily="34" charset="0"/>
                    <a:cs typeface="Tahoma" pitchFamily="34" charset="0"/>
                  </a:rPr>
                  <a:t> </a:t>
                </a:r>
                <a:r>
                  <a:rPr lang="en-US" altLang="en-US" sz="2400" b="1" dirty="0">
                    <a:solidFill>
                      <a:srgbClr val="FF9900"/>
                    </a:solidFill>
                    <a:latin typeface="Tahoma" pitchFamily="34" charset="0"/>
                    <a:ea typeface="Tahoma" pitchFamily="34" charset="0"/>
                    <a:cs typeface="Tahoma" pitchFamily="34" charset="0"/>
                  </a:rPr>
                  <a:t>6 x 2 = 2 x 6 = </a:t>
                </a:r>
                <a:r>
                  <a:rPr lang="en-US" altLang="en-US" sz="2400" b="1" dirty="0">
                    <a:solidFill>
                      <a:schemeClr val="accent5">
                        <a:lumMod val="50000"/>
                      </a:schemeClr>
                    </a:solidFill>
                    <a:latin typeface="Tahoma" pitchFamily="34" charset="0"/>
                    <a:ea typeface="Tahoma" pitchFamily="34" charset="0"/>
                    <a:cs typeface="Tahoma" pitchFamily="34" charset="0"/>
                  </a:rPr>
                  <a:t>12 x 1 = 1 x </a:t>
                </a:r>
                <a:r>
                  <a:rPr lang="en-US" altLang="en-US" sz="2400" b="1" dirty="0" smtClean="0">
                    <a:solidFill>
                      <a:schemeClr val="accent5">
                        <a:lumMod val="50000"/>
                      </a:schemeClr>
                    </a:solidFill>
                    <a:latin typeface="Tahoma" pitchFamily="34" charset="0"/>
                    <a:ea typeface="Tahoma" pitchFamily="34" charset="0"/>
                    <a:cs typeface="Tahoma" pitchFamily="34" charset="0"/>
                  </a:rPr>
                  <a:t>12</a:t>
                </a:r>
                <a:endParaRPr lang="en-US" altLang="en-US" sz="2400" dirty="0">
                  <a:solidFill>
                    <a:schemeClr val="accent5">
                      <a:lumMod val="50000"/>
                    </a:schemeClr>
                  </a:solidFill>
                  <a:latin typeface="Tahoma" pitchFamily="34" charset="0"/>
                  <a:ea typeface="Tahoma" pitchFamily="34" charset="0"/>
                  <a:cs typeface="Tahoma" pitchFamily="34" charset="0"/>
                </a:endParaRPr>
              </a:p>
            </p:txBody>
          </p:sp>
        </mc:Choice>
        <mc:Fallback xmlns="">
          <p:sp>
            <p:nvSpPr>
              <p:cNvPr id="34" name="Text Box 17"/>
              <p:cNvSpPr txBox="1">
                <a:spLocks noRot="1" noChangeAspect="1" noMove="1" noResize="1" noEditPoints="1" noAdjustHandles="1" noChangeArrowheads="1" noChangeShapeType="1" noTextEdit="1"/>
              </p:cNvSpPr>
              <p:nvPr/>
            </p:nvSpPr>
            <p:spPr bwMode="auto">
              <a:xfrm>
                <a:off x="1746982" y="123046"/>
                <a:ext cx="8628560" cy="1397498"/>
              </a:xfrm>
              <a:prstGeom prst="rect">
                <a:avLst/>
              </a:prstGeom>
              <a:blipFill rotWithShape="1">
                <a:blip r:embed="rId4"/>
                <a:stretch>
                  <a:fillRect l="-1131" b="-3930"/>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vi-VN">
                    <a:noFill/>
                  </a:rPr>
                  <a:t> </a:t>
                </a:r>
              </a:p>
            </p:txBody>
          </p:sp>
        </mc:Fallback>
      </mc:AlternateContent>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34"/>
                                        </p:tgtEl>
                                        <p:attrNameLst>
                                          <p:attrName>style.visibility</p:attrName>
                                        </p:attrNameLst>
                                      </p:cBhvr>
                                      <p:to>
                                        <p:strVal val="visible"/>
                                      </p:to>
                                    </p:set>
                                    <p:anim calcmode="discrete" valueType="clr">
                                      <p:cBhvr override="childStyle">
                                        <p:cTn id="7" dur="80"/>
                                        <p:tgtEl>
                                          <p:spTgt spid="34"/>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34"/>
                                        </p:tgtEl>
                                        <p:attrNameLst>
                                          <p:attrName>fillcolor</p:attrName>
                                        </p:attrNameLst>
                                      </p:cBhvr>
                                      <p:tavLst>
                                        <p:tav tm="0">
                                          <p:val>
                                            <p:clrVal>
                                              <a:schemeClr val="accent2"/>
                                            </p:clrVal>
                                          </p:val>
                                        </p:tav>
                                        <p:tav tm="50000">
                                          <p:val>
                                            <p:clrVal>
                                              <a:schemeClr val="hlink"/>
                                            </p:clrVal>
                                          </p:val>
                                        </p:tav>
                                      </p:tavLst>
                                    </p:anim>
                                    <p:set>
                                      <p:cBhvr>
                                        <p:cTn id="9" dur="80"/>
                                        <p:tgtEl>
                                          <p:spTgt spid="34"/>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21"/>
                                        </p:tgtEl>
                                        <p:attrNameLst>
                                          <p:attrName>style.visibility</p:attrName>
                                        </p:attrNameLst>
                                      </p:cBhvr>
                                      <p:to>
                                        <p:strVal val="visible"/>
                                      </p:to>
                                    </p:set>
                                    <p:anim calcmode="lin" valueType="num">
                                      <p:cBhvr>
                                        <p:cTn id="14" dur="500" fill="hold"/>
                                        <p:tgtEl>
                                          <p:spTgt spid="21"/>
                                        </p:tgtEl>
                                        <p:attrNameLst>
                                          <p:attrName>ppt_w</p:attrName>
                                        </p:attrNameLst>
                                      </p:cBhvr>
                                      <p:tavLst>
                                        <p:tav tm="0">
                                          <p:val>
                                            <p:fltVal val="0"/>
                                          </p:val>
                                        </p:tav>
                                        <p:tav tm="100000">
                                          <p:val>
                                            <p:strVal val="#ppt_w"/>
                                          </p:val>
                                        </p:tav>
                                      </p:tavLst>
                                    </p:anim>
                                    <p:anim calcmode="lin" valueType="num">
                                      <p:cBhvr>
                                        <p:cTn id="15" dur="500" fill="hold"/>
                                        <p:tgtEl>
                                          <p:spTgt spid="21"/>
                                        </p:tgtEl>
                                        <p:attrNameLst>
                                          <p:attrName>ppt_h</p:attrName>
                                        </p:attrNameLst>
                                      </p:cBhvr>
                                      <p:tavLst>
                                        <p:tav tm="0">
                                          <p:val>
                                            <p:fltVal val="0"/>
                                          </p:val>
                                        </p:tav>
                                        <p:tav tm="100000">
                                          <p:val>
                                            <p:strVal val="#ppt_h"/>
                                          </p:val>
                                        </p:tav>
                                      </p:tavLst>
                                    </p:anim>
                                    <p:animEffect transition="in" filter="fade">
                                      <p:cBhvr>
                                        <p:cTn id="16" dur="500"/>
                                        <p:tgtEl>
                                          <p:spTgt spid="21"/>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4"/>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27"/>
                                        </p:tgtEl>
                                        <p:attrNameLst>
                                          <p:attrName>style.visibility</p:attrName>
                                        </p:attrNameLst>
                                      </p:cBhvr>
                                      <p:to>
                                        <p:strVal val="visible"/>
                                      </p:to>
                                    </p:set>
                                    <p:anim calcmode="lin" valueType="num">
                                      <p:cBhvr additive="base">
                                        <p:cTn id="29" dur="500" fill="hold"/>
                                        <p:tgtEl>
                                          <p:spTgt spid="27"/>
                                        </p:tgtEl>
                                        <p:attrNameLst>
                                          <p:attrName>ppt_x</p:attrName>
                                        </p:attrNameLst>
                                      </p:cBhvr>
                                      <p:tavLst>
                                        <p:tav tm="0">
                                          <p:val>
                                            <p:strVal val="#ppt_x"/>
                                          </p:val>
                                        </p:tav>
                                        <p:tav tm="100000">
                                          <p:val>
                                            <p:strVal val="#ppt_x"/>
                                          </p:val>
                                        </p:tav>
                                      </p:tavLst>
                                    </p:anim>
                                    <p:anim calcmode="lin" valueType="num">
                                      <p:cBhvr additive="base">
                                        <p:cTn id="30" dur="500" fill="hold"/>
                                        <p:tgtEl>
                                          <p:spTgt spid="27"/>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28"/>
                                        </p:tgtEl>
                                        <p:attrNameLst>
                                          <p:attrName>style.visibility</p:attrName>
                                        </p:attrNameLst>
                                      </p:cBhvr>
                                      <p:to>
                                        <p:strVal val="visible"/>
                                      </p:to>
                                    </p:set>
                                    <p:anim calcmode="lin" valueType="num">
                                      <p:cBhvr additive="base">
                                        <p:cTn id="33" dur="500" fill="hold"/>
                                        <p:tgtEl>
                                          <p:spTgt spid="28"/>
                                        </p:tgtEl>
                                        <p:attrNameLst>
                                          <p:attrName>ppt_x</p:attrName>
                                        </p:attrNameLst>
                                      </p:cBhvr>
                                      <p:tavLst>
                                        <p:tav tm="0">
                                          <p:val>
                                            <p:strVal val="#ppt_x"/>
                                          </p:val>
                                        </p:tav>
                                        <p:tav tm="100000">
                                          <p:val>
                                            <p:strVal val="#ppt_x"/>
                                          </p:val>
                                        </p:tav>
                                      </p:tavLst>
                                    </p:anim>
                                    <p:anim calcmode="lin" valueType="num">
                                      <p:cBhvr additive="base">
                                        <p:cTn id="34" dur="500" fill="hold"/>
                                        <p:tgtEl>
                                          <p:spTgt spid="28"/>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32"/>
                                        </p:tgtEl>
                                        <p:attrNameLst>
                                          <p:attrName>style.visibility</p:attrName>
                                        </p:attrNameLst>
                                      </p:cBhvr>
                                      <p:to>
                                        <p:strVal val="visible"/>
                                      </p:to>
                                    </p:set>
                                    <p:anim calcmode="lin" valueType="num">
                                      <p:cBhvr additive="base">
                                        <p:cTn id="37" dur="500" fill="hold"/>
                                        <p:tgtEl>
                                          <p:spTgt spid="32"/>
                                        </p:tgtEl>
                                        <p:attrNameLst>
                                          <p:attrName>ppt_x</p:attrName>
                                        </p:attrNameLst>
                                      </p:cBhvr>
                                      <p:tavLst>
                                        <p:tav tm="0">
                                          <p:val>
                                            <p:strVal val="#ppt_x"/>
                                          </p:val>
                                        </p:tav>
                                        <p:tav tm="100000">
                                          <p:val>
                                            <p:strVal val="#ppt_x"/>
                                          </p:val>
                                        </p:tav>
                                      </p:tavLst>
                                    </p:anim>
                                    <p:anim calcmode="lin" valueType="num">
                                      <p:cBhvr additive="base">
                                        <p:cTn id="38" dur="500" fill="hold"/>
                                        <p:tgtEl>
                                          <p:spTgt spid="3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3" grpId="0" animBg="1"/>
      <p:bldP spid="24" grpId="0"/>
      <p:bldP spid="25" grpId="0"/>
      <p:bldP spid="27" grpId="0" animBg="1"/>
      <p:bldP spid="28" grpId="0"/>
      <p:bldP spid="32" grpId="0"/>
      <p:bldP spid="3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sp>
        <p:nvSpPr>
          <p:cNvPr id="11" name="矩形 10"/>
          <p:cNvSpPr/>
          <p:nvPr/>
        </p:nvSpPr>
        <p:spPr>
          <a:xfrm>
            <a:off x="2051214" y="1925132"/>
            <a:ext cx="7834191" cy="2215991"/>
          </a:xfrm>
          <a:prstGeom prst="rect">
            <a:avLst/>
          </a:prstGeom>
        </p:spPr>
        <p:txBody>
          <a:bodyPr wrap="square" lIns="0" tIns="0" rIns="0" bIns="0">
            <a:spAutoFit/>
          </a:bodyPr>
          <a:lstStyle/>
          <a:p>
            <a:pPr marL="457200" indent="-457200" algn="just">
              <a:lnSpc>
                <a:spcPct val="150000"/>
              </a:lnSpc>
              <a:buFont typeface="Wingdings" pitchFamily="2" charset="2"/>
              <a:buChar char="v"/>
            </a:pPr>
            <a:r>
              <a:rPr lang="en-US" altLang="zh-CN" sz="3200" b="1" dirty="0" err="1" smtClean="0">
                <a:solidFill>
                  <a:srgbClr val="53A694"/>
                </a:solidFill>
                <a:latin typeface="Tahoma" pitchFamily="34" charset="0"/>
                <a:ea typeface="Tahoma" pitchFamily="34" charset="0"/>
                <a:cs typeface="Tahoma" pitchFamily="34" charset="0"/>
              </a:rPr>
              <a:t>Hoàn</a:t>
            </a:r>
            <a:r>
              <a:rPr lang="en-US" altLang="zh-CN" sz="3200" b="1" dirty="0" smtClean="0">
                <a:solidFill>
                  <a:srgbClr val="53A694"/>
                </a:solidFill>
                <a:latin typeface="Tahoma" pitchFamily="34" charset="0"/>
                <a:ea typeface="Tahoma" pitchFamily="34" charset="0"/>
                <a:cs typeface="Tahoma" pitchFamily="34" charset="0"/>
              </a:rPr>
              <a:t> </a:t>
            </a:r>
            <a:r>
              <a:rPr lang="en-US" altLang="zh-CN" sz="3200" b="1" dirty="0" err="1" smtClean="0">
                <a:solidFill>
                  <a:srgbClr val="53A694"/>
                </a:solidFill>
                <a:latin typeface="Tahoma" pitchFamily="34" charset="0"/>
                <a:ea typeface="Tahoma" pitchFamily="34" charset="0"/>
                <a:cs typeface="Tahoma" pitchFamily="34" charset="0"/>
              </a:rPr>
              <a:t>thành</a:t>
            </a:r>
            <a:r>
              <a:rPr lang="en-US" altLang="zh-CN" sz="3200" b="1" dirty="0" smtClean="0">
                <a:solidFill>
                  <a:srgbClr val="53A694"/>
                </a:solidFill>
                <a:latin typeface="Tahoma" pitchFamily="34" charset="0"/>
                <a:ea typeface="Tahoma" pitchFamily="34" charset="0"/>
                <a:cs typeface="Tahoma" pitchFamily="34" charset="0"/>
              </a:rPr>
              <a:t> </a:t>
            </a:r>
            <a:r>
              <a:rPr lang="en-US" altLang="zh-CN" sz="3200" b="1" dirty="0" err="1" smtClean="0">
                <a:solidFill>
                  <a:srgbClr val="53A694"/>
                </a:solidFill>
                <a:latin typeface="Tahoma" pitchFamily="34" charset="0"/>
                <a:ea typeface="Tahoma" pitchFamily="34" charset="0"/>
                <a:cs typeface="Tahoma" pitchFamily="34" charset="0"/>
              </a:rPr>
              <a:t>các</a:t>
            </a:r>
            <a:r>
              <a:rPr lang="en-US" altLang="zh-CN" sz="3200" b="1" dirty="0" smtClean="0">
                <a:solidFill>
                  <a:srgbClr val="53A694"/>
                </a:solidFill>
                <a:latin typeface="Tahoma" pitchFamily="34" charset="0"/>
                <a:ea typeface="Tahoma" pitchFamily="34" charset="0"/>
                <a:cs typeface="Tahoma" pitchFamily="34" charset="0"/>
              </a:rPr>
              <a:t> </a:t>
            </a:r>
            <a:r>
              <a:rPr lang="en-US" altLang="zh-CN" sz="3200" b="1" dirty="0" err="1" smtClean="0">
                <a:solidFill>
                  <a:srgbClr val="53A694"/>
                </a:solidFill>
                <a:latin typeface="Tahoma" pitchFamily="34" charset="0"/>
                <a:ea typeface="Tahoma" pitchFamily="34" charset="0"/>
                <a:cs typeface="Tahoma" pitchFamily="34" charset="0"/>
              </a:rPr>
              <a:t>bài</a:t>
            </a:r>
            <a:r>
              <a:rPr lang="en-US" altLang="zh-CN" sz="3200" b="1" dirty="0" smtClean="0">
                <a:solidFill>
                  <a:srgbClr val="53A694"/>
                </a:solidFill>
                <a:latin typeface="Tahoma" pitchFamily="34" charset="0"/>
                <a:ea typeface="Tahoma" pitchFamily="34" charset="0"/>
                <a:cs typeface="Tahoma" pitchFamily="34" charset="0"/>
              </a:rPr>
              <a:t> </a:t>
            </a:r>
            <a:r>
              <a:rPr lang="en-US" altLang="zh-CN" sz="3200" b="1" dirty="0" err="1" smtClean="0">
                <a:solidFill>
                  <a:srgbClr val="53A694"/>
                </a:solidFill>
                <a:latin typeface="Tahoma" pitchFamily="34" charset="0"/>
                <a:ea typeface="Tahoma" pitchFamily="34" charset="0"/>
                <a:cs typeface="Tahoma" pitchFamily="34" charset="0"/>
              </a:rPr>
              <a:t>đã</a:t>
            </a:r>
            <a:r>
              <a:rPr lang="en-US" altLang="zh-CN" sz="3200" b="1" dirty="0" smtClean="0">
                <a:solidFill>
                  <a:srgbClr val="53A694"/>
                </a:solidFill>
                <a:latin typeface="Tahoma" pitchFamily="34" charset="0"/>
                <a:ea typeface="Tahoma" pitchFamily="34" charset="0"/>
                <a:cs typeface="Tahoma" pitchFamily="34" charset="0"/>
              </a:rPr>
              <a:t> </a:t>
            </a:r>
            <a:r>
              <a:rPr lang="en-US" altLang="zh-CN" sz="3200" b="1" dirty="0" err="1" smtClean="0">
                <a:solidFill>
                  <a:srgbClr val="53A694"/>
                </a:solidFill>
                <a:latin typeface="Tahoma" pitchFamily="34" charset="0"/>
                <a:ea typeface="Tahoma" pitchFamily="34" charset="0"/>
                <a:cs typeface="Tahoma" pitchFamily="34" charset="0"/>
              </a:rPr>
              <a:t>làm</a:t>
            </a:r>
            <a:r>
              <a:rPr lang="en-US" altLang="zh-CN" sz="3200" b="1" dirty="0" smtClean="0">
                <a:solidFill>
                  <a:srgbClr val="53A694"/>
                </a:solidFill>
                <a:latin typeface="Tahoma" pitchFamily="34" charset="0"/>
                <a:ea typeface="Tahoma" pitchFamily="34" charset="0"/>
                <a:cs typeface="Tahoma" pitchFamily="34" charset="0"/>
              </a:rPr>
              <a:t>.</a:t>
            </a:r>
          </a:p>
          <a:p>
            <a:pPr marL="457200" indent="-457200" algn="just">
              <a:lnSpc>
                <a:spcPct val="150000"/>
              </a:lnSpc>
              <a:buFont typeface="Wingdings" pitchFamily="2" charset="2"/>
              <a:buChar char="v"/>
            </a:pPr>
            <a:r>
              <a:rPr lang="en-US" altLang="zh-CN" sz="3200" b="1" dirty="0" err="1" smtClean="0">
                <a:solidFill>
                  <a:srgbClr val="53A694"/>
                </a:solidFill>
                <a:latin typeface="Tahoma" pitchFamily="34" charset="0"/>
                <a:ea typeface="Tahoma" pitchFamily="34" charset="0"/>
                <a:cs typeface="Tahoma" pitchFamily="34" charset="0"/>
              </a:rPr>
              <a:t>Chuẩn</a:t>
            </a:r>
            <a:r>
              <a:rPr lang="en-US" altLang="zh-CN" sz="3200" b="1" dirty="0" smtClean="0">
                <a:solidFill>
                  <a:srgbClr val="53A694"/>
                </a:solidFill>
                <a:latin typeface="Tahoma" pitchFamily="34" charset="0"/>
                <a:ea typeface="Tahoma" pitchFamily="34" charset="0"/>
                <a:cs typeface="Tahoma" pitchFamily="34" charset="0"/>
              </a:rPr>
              <a:t> </a:t>
            </a:r>
            <a:r>
              <a:rPr lang="en-US" altLang="zh-CN" sz="3200" b="1" dirty="0" err="1" smtClean="0">
                <a:solidFill>
                  <a:srgbClr val="53A694"/>
                </a:solidFill>
                <a:latin typeface="Tahoma" pitchFamily="34" charset="0"/>
                <a:ea typeface="Tahoma" pitchFamily="34" charset="0"/>
                <a:cs typeface="Tahoma" pitchFamily="34" charset="0"/>
              </a:rPr>
              <a:t>bị</a:t>
            </a:r>
            <a:r>
              <a:rPr lang="en-US" altLang="zh-CN" sz="3200" b="1" dirty="0" smtClean="0">
                <a:solidFill>
                  <a:srgbClr val="53A694"/>
                </a:solidFill>
                <a:latin typeface="Tahoma" pitchFamily="34" charset="0"/>
                <a:ea typeface="Tahoma" pitchFamily="34" charset="0"/>
                <a:cs typeface="Tahoma" pitchFamily="34" charset="0"/>
              </a:rPr>
              <a:t> </a:t>
            </a:r>
            <a:r>
              <a:rPr lang="en-US" altLang="zh-CN" sz="3200" b="1" dirty="0" err="1" smtClean="0">
                <a:solidFill>
                  <a:srgbClr val="53A694"/>
                </a:solidFill>
                <a:latin typeface="Tahoma" pitchFamily="34" charset="0"/>
                <a:ea typeface="Tahoma" pitchFamily="34" charset="0"/>
                <a:cs typeface="Tahoma" pitchFamily="34" charset="0"/>
              </a:rPr>
              <a:t>bài</a:t>
            </a:r>
            <a:r>
              <a:rPr lang="en-US" altLang="zh-CN" sz="3200" b="1" dirty="0" smtClean="0">
                <a:solidFill>
                  <a:srgbClr val="53A694"/>
                </a:solidFill>
                <a:latin typeface="Tahoma" pitchFamily="34" charset="0"/>
                <a:ea typeface="Tahoma" pitchFamily="34" charset="0"/>
                <a:cs typeface="Tahoma" pitchFamily="34" charset="0"/>
              </a:rPr>
              <a:t> </a:t>
            </a:r>
            <a:r>
              <a:rPr lang="en-US" altLang="zh-CN" sz="3200" b="1" dirty="0" err="1" smtClean="0">
                <a:solidFill>
                  <a:srgbClr val="53A694"/>
                </a:solidFill>
                <a:latin typeface="Tahoma" pitchFamily="34" charset="0"/>
                <a:ea typeface="Tahoma" pitchFamily="34" charset="0"/>
                <a:cs typeface="Tahoma" pitchFamily="34" charset="0"/>
              </a:rPr>
              <a:t>đề</a:t>
            </a:r>
            <a:r>
              <a:rPr lang="en-US" altLang="zh-CN" sz="3200" b="1" dirty="0" smtClean="0">
                <a:solidFill>
                  <a:srgbClr val="53A694"/>
                </a:solidFill>
                <a:latin typeface="Tahoma" pitchFamily="34" charset="0"/>
                <a:ea typeface="Tahoma" pitchFamily="34" charset="0"/>
                <a:cs typeface="Tahoma" pitchFamily="34" charset="0"/>
              </a:rPr>
              <a:t> - </a:t>
            </a:r>
            <a:r>
              <a:rPr lang="en-US" altLang="zh-CN" sz="3200" b="1" dirty="0" err="1" smtClean="0">
                <a:solidFill>
                  <a:srgbClr val="53A694"/>
                </a:solidFill>
                <a:latin typeface="Tahoma" pitchFamily="34" charset="0"/>
                <a:ea typeface="Tahoma" pitchFamily="34" charset="0"/>
                <a:cs typeface="Tahoma" pitchFamily="34" charset="0"/>
              </a:rPr>
              <a:t>ca</a:t>
            </a:r>
            <a:r>
              <a:rPr lang="en-US" altLang="zh-CN" sz="3200" b="1" dirty="0" smtClean="0">
                <a:solidFill>
                  <a:srgbClr val="53A694"/>
                </a:solidFill>
                <a:latin typeface="Tahoma" pitchFamily="34" charset="0"/>
                <a:ea typeface="Tahoma" pitchFamily="34" charset="0"/>
                <a:cs typeface="Tahoma" pitchFamily="34" charset="0"/>
              </a:rPr>
              <a:t> - </a:t>
            </a:r>
            <a:r>
              <a:rPr lang="en-US" altLang="zh-CN" sz="3200" b="1" dirty="0" err="1" smtClean="0">
                <a:solidFill>
                  <a:srgbClr val="53A694"/>
                </a:solidFill>
                <a:latin typeface="Tahoma" pitchFamily="34" charset="0"/>
                <a:ea typeface="Tahoma" pitchFamily="34" charset="0"/>
                <a:cs typeface="Tahoma" pitchFamily="34" charset="0"/>
              </a:rPr>
              <a:t>mét</a:t>
            </a:r>
            <a:r>
              <a:rPr lang="en-US" altLang="zh-CN" sz="3200" b="1" dirty="0" smtClean="0">
                <a:solidFill>
                  <a:srgbClr val="53A694"/>
                </a:solidFill>
                <a:latin typeface="Tahoma" pitchFamily="34" charset="0"/>
                <a:ea typeface="Tahoma" pitchFamily="34" charset="0"/>
                <a:cs typeface="Tahoma" pitchFamily="34" charset="0"/>
              </a:rPr>
              <a:t> </a:t>
            </a:r>
            <a:r>
              <a:rPr lang="en-US" altLang="zh-CN" sz="3200" b="1" dirty="0" err="1" smtClean="0">
                <a:solidFill>
                  <a:srgbClr val="53A694"/>
                </a:solidFill>
                <a:latin typeface="Tahoma" pitchFamily="34" charset="0"/>
                <a:ea typeface="Tahoma" pitchFamily="34" charset="0"/>
                <a:cs typeface="Tahoma" pitchFamily="34" charset="0"/>
              </a:rPr>
              <a:t>vuông</a:t>
            </a:r>
            <a:r>
              <a:rPr lang="en-US" altLang="zh-CN" sz="3200" b="1" dirty="0" smtClean="0">
                <a:solidFill>
                  <a:srgbClr val="53A694"/>
                </a:solidFill>
                <a:latin typeface="Tahoma" pitchFamily="34" charset="0"/>
                <a:ea typeface="Tahoma" pitchFamily="34" charset="0"/>
                <a:cs typeface="Tahoma" pitchFamily="34" charset="0"/>
              </a:rPr>
              <a:t>, </a:t>
            </a:r>
            <a:r>
              <a:rPr lang="en-US" altLang="zh-CN" sz="3200" b="1" dirty="0" err="1" smtClean="0">
                <a:solidFill>
                  <a:srgbClr val="53A694"/>
                </a:solidFill>
                <a:latin typeface="Tahoma" pitchFamily="34" charset="0"/>
                <a:ea typeface="Tahoma" pitchFamily="34" charset="0"/>
                <a:cs typeface="Tahoma" pitchFamily="34" charset="0"/>
              </a:rPr>
              <a:t>héc</a:t>
            </a:r>
            <a:r>
              <a:rPr lang="en-US" altLang="zh-CN" sz="3200" b="1" dirty="0" smtClean="0">
                <a:solidFill>
                  <a:srgbClr val="53A694"/>
                </a:solidFill>
                <a:latin typeface="Tahoma" pitchFamily="34" charset="0"/>
                <a:ea typeface="Tahoma" pitchFamily="34" charset="0"/>
                <a:cs typeface="Tahoma" pitchFamily="34" charset="0"/>
              </a:rPr>
              <a:t> - </a:t>
            </a:r>
            <a:r>
              <a:rPr lang="en-US" altLang="zh-CN" sz="3200" b="1" dirty="0" err="1" smtClean="0">
                <a:solidFill>
                  <a:srgbClr val="53A694"/>
                </a:solidFill>
                <a:latin typeface="Tahoma" pitchFamily="34" charset="0"/>
                <a:ea typeface="Tahoma" pitchFamily="34" charset="0"/>
                <a:cs typeface="Tahoma" pitchFamily="34" charset="0"/>
              </a:rPr>
              <a:t>tô</a:t>
            </a:r>
            <a:r>
              <a:rPr lang="en-US" altLang="zh-CN" sz="3200" b="1" dirty="0" smtClean="0">
                <a:solidFill>
                  <a:srgbClr val="53A694"/>
                </a:solidFill>
                <a:latin typeface="Tahoma" pitchFamily="34" charset="0"/>
                <a:ea typeface="Tahoma" pitchFamily="34" charset="0"/>
                <a:cs typeface="Tahoma" pitchFamily="34" charset="0"/>
              </a:rPr>
              <a:t> - </a:t>
            </a:r>
            <a:r>
              <a:rPr lang="en-US" altLang="zh-CN" sz="3200" b="1" dirty="0" err="1" smtClean="0">
                <a:solidFill>
                  <a:srgbClr val="53A694"/>
                </a:solidFill>
                <a:latin typeface="Tahoma" pitchFamily="34" charset="0"/>
                <a:ea typeface="Tahoma" pitchFamily="34" charset="0"/>
                <a:cs typeface="Tahoma" pitchFamily="34" charset="0"/>
              </a:rPr>
              <a:t>mét</a:t>
            </a:r>
            <a:r>
              <a:rPr lang="en-US" altLang="zh-CN" sz="3200" b="1" dirty="0" smtClean="0">
                <a:solidFill>
                  <a:srgbClr val="53A694"/>
                </a:solidFill>
                <a:latin typeface="Tahoma" pitchFamily="34" charset="0"/>
                <a:ea typeface="Tahoma" pitchFamily="34" charset="0"/>
                <a:cs typeface="Tahoma" pitchFamily="34" charset="0"/>
              </a:rPr>
              <a:t> </a:t>
            </a:r>
            <a:r>
              <a:rPr lang="en-US" altLang="zh-CN" sz="3200" b="1" dirty="0" err="1" smtClean="0">
                <a:solidFill>
                  <a:srgbClr val="53A694"/>
                </a:solidFill>
                <a:latin typeface="Tahoma" pitchFamily="34" charset="0"/>
                <a:ea typeface="Tahoma" pitchFamily="34" charset="0"/>
                <a:cs typeface="Tahoma" pitchFamily="34" charset="0"/>
              </a:rPr>
              <a:t>vuông</a:t>
            </a:r>
            <a:endParaRPr lang="zh-CN" altLang="en-US" sz="3200" b="1" dirty="0">
              <a:solidFill>
                <a:srgbClr val="53A694"/>
              </a:solidFill>
              <a:latin typeface="Tahoma" pitchFamily="34" charset="0"/>
              <a:ea typeface="Montserrat" panose="00000500000000000000" charset="0"/>
              <a:cs typeface="Tahoma" pitchFamily="34" charset="0"/>
            </a:endParaRPr>
          </a:p>
        </p:txBody>
      </p:sp>
      <p:sp>
        <p:nvSpPr>
          <p:cNvPr id="16" name="矩形 15"/>
          <p:cNvSpPr/>
          <p:nvPr/>
        </p:nvSpPr>
        <p:spPr>
          <a:xfrm>
            <a:off x="4154166" y="385868"/>
            <a:ext cx="3973195" cy="1015663"/>
          </a:xfrm>
          <a:prstGeom prst="rect">
            <a:avLst/>
          </a:prstGeom>
        </p:spPr>
        <p:txBody>
          <a:bodyPr wrap="square" lIns="0" tIns="0" rIns="0" bIns="0">
            <a:spAutoFit/>
          </a:bodyPr>
          <a:lstStyle/>
          <a:p>
            <a:pPr algn="dist" eaLnBrk="1" hangingPunct="1">
              <a:defRPr/>
            </a:pPr>
            <a:r>
              <a:rPr lang="en-US" altLang="zh-CN" sz="6600" b="1" spc="600" noProof="1" smtClean="0">
                <a:solidFill>
                  <a:srgbClr val="53A694"/>
                </a:solidFill>
                <a:latin typeface="Montserrat" panose="00000500000000000000" charset="0"/>
                <a:ea typeface="Montserrat" panose="00000500000000000000" charset="0"/>
                <a:cs typeface="+mn-ea"/>
                <a:sym typeface="Arial" panose="020B0604020202020204" pitchFamily="34" charset="0"/>
              </a:rPr>
              <a:t>DẶN DÒ</a:t>
            </a:r>
            <a:endParaRPr lang="en-US" altLang="zh-CN" sz="6600" b="1" spc="600" noProof="1">
              <a:solidFill>
                <a:srgbClr val="53A694"/>
              </a:solidFill>
              <a:latin typeface="Montserrat" panose="00000500000000000000" charset="0"/>
              <a:ea typeface="Montserrat" panose="00000500000000000000" charset="0"/>
              <a:cs typeface="+mn-ea"/>
              <a:sym typeface="Arial" panose="020B0604020202020204" pitchFamily="34" charset="0"/>
            </a:endParaRPr>
          </a:p>
        </p:txBody>
      </p:sp>
      <p:cxnSp>
        <p:nvCxnSpPr>
          <p:cNvPr id="19" name="直接连接符 18"/>
          <p:cNvCxnSpPr/>
          <p:nvPr/>
        </p:nvCxnSpPr>
        <p:spPr>
          <a:xfrm>
            <a:off x="4096064" y="1593093"/>
            <a:ext cx="3999872" cy="0"/>
          </a:xfrm>
          <a:prstGeom prst="line">
            <a:avLst/>
          </a:prstGeom>
          <a:ln>
            <a:solidFill>
              <a:srgbClr val="53A694"/>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barn(inVertical)">
                                      <p:cBhvr>
                                        <p:cTn id="12" dur="500"/>
                                        <p:tgtEl>
                                          <p:spTgt spid="19"/>
                                        </p:tgtEl>
                                      </p:cBhvr>
                                    </p:animEffect>
                                  </p:childTnLst>
                                </p:cTn>
                              </p:par>
                            </p:childTnLst>
                          </p:cTn>
                        </p:par>
                        <p:par>
                          <p:cTn id="13" fill="hold">
                            <p:stCondLst>
                              <p:cond delay="500"/>
                            </p:stCondLst>
                            <p:childTnLst>
                              <p:par>
                                <p:cTn id="14" presetID="23" presetClass="entr" presetSubtype="32" fill="hold" grpId="0" nodeType="afterEffect">
                                  <p:stCondLst>
                                    <p:cond delay="0"/>
                                  </p:stCondLst>
                                  <p:childTnLst>
                                    <p:set>
                                      <p:cBhvr>
                                        <p:cTn id="15" dur="1" fill="hold">
                                          <p:stCondLst>
                                            <p:cond delay="0"/>
                                          </p:stCondLst>
                                        </p:cTn>
                                        <p:tgtEl>
                                          <p:spTgt spid="16"/>
                                        </p:tgtEl>
                                        <p:attrNameLst>
                                          <p:attrName>style.visibility</p:attrName>
                                        </p:attrNameLst>
                                      </p:cBhvr>
                                      <p:to>
                                        <p:strVal val="visible"/>
                                      </p:to>
                                    </p:set>
                                    <p:anim calcmode="lin" valueType="num">
                                      <p:cBhvr>
                                        <p:cTn id="16" dur="500" fill="hold"/>
                                        <p:tgtEl>
                                          <p:spTgt spid="16"/>
                                        </p:tgtEl>
                                        <p:attrNameLst>
                                          <p:attrName>ppt_w</p:attrName>
                                        </p:attrNameLst>
                                      </p:cBhvr>
                                      <p:tavLst>
                                        <p:tav tm="0">
                                          <p:val>
                                            <p:strVal val="4*#ppt_w"/>
                                          </p:val>
                                        </p:tav>
                                        <p:tav tm="100000">
                                          <p:val>
                                            <p:strVal val="#ppt_w"/>
                                          </p:val>
                                        </p:tav>
                                      </p:tavLst>
                                    </p:anim>
                                    <p:anim calcmode="lin" valueType="num">
                                      <p:cBhvr>
                                        <p:cTn id="17" dur="500" fill="hold"/>
                                        <p:tgtEl>
                                          <p:spTgt spid="16"/>
                                        </p:tgtEl>
                                        <p:attrNameLst>
                                          <p:attrName>ppt_h</p:attrName>
                                        </p:attrNameLst>
                                      </p:cBhvr>
                                      <p:tavLst>
                                        <p:tav tm="0">
                                          <p:val>
                                            <p:strVal val="4*#ppt_h"/>
                                          </p:val>
                                        </p:tav>
                                        <p:tav tm="100000">
                                          <p:val>
                                            <p:strVal val="#ppt_h"/>
                                          </p:val>
                                        </p:tav>
                                      </p:tavLst>
                                    </p:anim>
                                  </p:childTnLst>
                                </p:cTn>
                              </p:par>
                            </p:childTnLst>
                          </p:cTn>
                        </p:par>
                        <p:par>
                          <p:cTn id="18" fill="hold">
                            <p:stCondLst>
                              <p:cond delay="1000"/>
                            </p:stCondLst>
                            <p:childTnLst>
                              <p:par>
                                <p:cTn id="19" presetID="23" presetClass="entr" presetSubtype="32" fill="hold" grpId="0" nodeType="afterEffect">
                                  <p:stCondLst>
                                    <p:cond delay="0"/>
                                  </p:stCondLst>
                                  <p:childTnLst>
                                    <p:set>
                                      <p:cBhvr>
                                        <p:cTn id="20" dur="1" fill="hold">
                                          <p:stCondLst>
                                            <p:cond delay="0"/>
                                          </p:stCondLst>
                                        </p:cTn>
                                        <p:tgtEl>
                                          <p:spTgt spid="11"/>
                                        </p:tgtEl>
                                        <p:attrNameLst>
                                          <p:attrName>style.visibility</p:attrName>
                                        </p:attrNameLst>
                                      </p:cBhvr>
                                      <p:to>
                                        <p:strVal val="visible"/>
                                      </p:to>
                                    </p:set>
                                    <p:anim calcmode="lin" valueType="num">
                                      <p:cBhvr>
                                        <p:cTn id="21" dur="500" fill="hold"/>
                                        <p:tgtEl>
                                          <p:spTgt spid="11"/>
                                        </p:tgtEl>
                                        <p:attrNameLst>
                                          <p:attrName>ppt_w</p:attrName>
                                        </p:attrNameLst>
                                      </p:cBhvr>
                                      <p:tavLst>
                                        <p:tav tm="0">
                                          <p:val>
                                            <p:strVal val="4*#ppt_w"/>
                                          </p:val>
                                        </p:tav>
                                        <p:tav tm="100000">
                                          <p:val>
                                            <p:strVal val="#ppt_w"/>
                                          </p:val>
                                        </p:tav>
                                      </p:tavLst>
                                    </p:anim>
                                    <p:anim calcmode="lin" valueType="num">
                                      <p:cBhvr>
                                        <p:cTn id="22" dur="500" fill="hold"/>
                                        <p:tgtEl>
                                          <p:spTgt spid="11"/>
                                        </p:tgtEl>
                                        <p:attrNameLst>
                                          <p:attrName>ppt_h</p:attrName>
                                        </p:attrNameLst>
                                      </p:cBhvr>
                                      <p:tavLst>
                                        <p:tav tm="0">
                                          <p:val>
                                            <p:strVal val="4*#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6"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PowerPoint 演示文稿"/>
  <p:tag name="ISPRING_FIRST_PUBLISH" val="1"/>
</p:tagLst>
</file>

<file path=ppt/tags/tag2.xml><?xml version="1.0" encoding="utf-8"?>
<p:tagLst xmlns:a="http://schemas.openxmlformats.org/drawingml/2006/main" xmlns:r="http://schemas.openxmlformats.org/officeDocument/2006/relationships" xmlns:p="http://schemas.openxmlformats.org/presentationml/2006/main">
  <p:tag name="PA" val="v4.0.0"/>
</p:tagLst>
</file>

<file path=ppt/theme/theme1.xml><?xml version="1.0" encoding="utf-8"?>
<a:theme xmlns:a="http://schemas.openxmlformats.org/drawingml/2006/main" name="千图网拥有20W+精美PPT模板 更多PPT模板下载至：www.58pic.com/office/pp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Montserrat"/>
        <a:ea typeface=""/>
        <a:cs typeface=""/>
        <a:font script="Jpan" typeface="游ゴシック Light"/>
        <a:font script="Hang" typeface="맑은 고딕"/>
        <a:font script="Hans" typeface="Montserra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Montserrat"/>
        <a:ea typeface=""/>
        <a:cs typeface=""/>
        <a:font script="Jpan" typeface="游ゴシック"/>
        <a:font script="Hang" typeface="맑은 고딕"/>
        <a:font script="Hans" typeface="Montserrat"/>
        <a:font script="Hant" typeface="新細明體"/>
        <a:font script="Arab" typeface="Montserrat"/>
        <a:font script="Hebr" typeface="Montserrat"/>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Montserrat"/>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千图网拥有20W+精美PPT模板 更多PPT模板下载至：www.58pic.com/office/pp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Montserrat"/>
        <a:ea typeface=""/>
        <a:cs typeface=""/>
        <a:font script="Jpan" typeface="游ゴシック Light"/>
        <a:font script="Hang" typeface="맑은 고딕"/>
        <a:font script="Hans" typeface="Montserra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Montserrat"/>
        <a:ea typeface=""/>
        <a:cs typeface=""/>
        <a:font script="Jpan" typeface="游ゴシック"/>
        <a:font script="Hang" typeface="맑은 고딕"/>
        <a:font script="Hans" typeface="Montserrat"/>
        <a:font script="Hant" typeface="新細明體"/>
        <a:font script="Arab" typeface="Montserrat"/>
        <a:font script="Hebr" typeface="Montserrat"/>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Montserrat"/>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Montserrat"/>
        <a:ea typeface=""/>
        <a:cs typeface=""/>
        <a:font script="Jpan" typeface="游ゴシック Light"/>
        <a:font script="Hang" typeface="맑은 고딕"/>
        <a:font script="Hans" typeface="Montserra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Montserrat"/>
        <a:ea typeface=""/>
        <a:cs typeface=""/>
        <a:font script="Jpan" typeface="游ゴシック"/>
        <a:font script="Hang" typeface="맑은 고딕"/>
        <a:font script="Hans" typeface="Montserrat"/>
        <a:font script="Hant" typeface="新細明體"/>
        <a:font script="Arab" typeface="Montserrat"/>
        <a:font script="Hebr" typeface="Montserrat"/>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Montserrat"/>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Montserra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Montserrat"/>
        <a:ea typeface=""/>
        <a:cs typeface=""/>
        <a:font script="Jpan" typeface="ＭＳ Ｐゴシック"/>
        <a:font script="Hang" typeface="맑은 고딕"/>
        <a:font script="Hans" typeface="Montserrat"/>
        <a:font script="Hant" typeface="新細明體"/>
        <a:font script="Arab" typeface="Montserrat"/>
        <a:font script="Hebr" typeface="Montserrat"/>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Montserrat"/>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988</TotalTime>
  <Words>726</Words>
  <Application>Microsoft Office PowerPoint</Application>
  <PresentationFormat>Custom</PresentationFormat>
  <Paragraphs>96</Paragraphs>
  <Slides>10</Slides>
  <Notes>10</Notes>
  <HiddenSlides>0</HiddenSlides>
  <MMClips>0</MMClips>
  <ScaleCrop>false</ScaleCrop>
  <HeadingPairs>
    <vt:vector size="4" baseType="variant">
      <vt:variant>
        <vt:lpstr>Theme</vt:lpstr>
      </vt:variant>
      <vt:variant>
        <vt:i4>2</vt:i4>
      </vt:variant>
      <vt:variant>
        <vt:lpstr>Slide Titles</vt:lpstr>
      </vt:variant>
      <vt:variant>
        <vt:i4>10</vt:i4>
      </vt:variant>
    </vt:vector>
  </HeadingPairs>
  <TitlesOfParts>
    <vt:vector size="12" baseType="lpstr">
      <vt:lpstr>千图网拥有20W+精美PPT模板 更多PPT模板下载至：www.58pic.com/office/ppt​​</vt:lpstr>
      <vt:lpstr>1_千图网拥有20W+精美PPT模板 更多PPT模板下载至：www.58pic.com/office/ppt​​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lzjljlc</dc:creator>
  <cp:lastModifiedBy>Hong</cp:lastModifiedBy>
  <cp:revision>318</cp:revision>
  <dcterms:created xsi:type="dcterms:W3CDTF">2018-02-23T07:21:00Z</dcterms:created>
  <dcterms:modified xsi:type="dcterms:W3CDTF">2021-10-01T06:35:30Z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9B95A679C37B401A9C94278BAE04E78F</vt:lpwstr>
  </property>
  <property fmtid="{D5CDD505-2E9C-101B-9397-08002B2CF9AE}" pid="3" name="KSOProductBuildVer">
    <vt:lpwstr>2052-11.1.0.10495</vt:lpwstr>
  </property>
</Properties>
</file>