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19"/>
  </p:notesMasterIdLst>
  <p:sldIdLst>
    <p:sldId id="256" r:id="rId2"/>
    <p:sldId id="314" r:id="rId3"/>
    <p:sldId id="315" r:id="rId4"/>
    <p:sldId id="316" r:id="rId5"/>
    <p:sldId id="317" r:id="rId6"/>
    <p:sldId id="318" r:id="rId7"/>
    <p:sldId id="321" r:id="rId8"/>
    <p:sldId id="320" r:id="rId9"/>
    <p:sldId id="257" r:id="rId10"/>
    <p:sldId id="324" r:id="rId11"/>
    <p:sldId id="323" r:id="rId12"/>
    <p:sldId id="322" r:id="rId13"/>
    <p:sldId id="258" r:id="rId14"/>
    <p:sldId id="267" r:id="rId15"/>
    <p:sldId id="325" r:id="rId16"/>
    <p:sldId id="328" r:id="rId17"/>
    <p:sldId id="327" r:id="rId18"/>
  </p:sldIdLst>
  <p:sldSz cx="9144000" cy="5143500" type="screen16x9"/>
  <p:notesSz cx="6858000" cy="9144000"/>
  <p:embeddedFontLst>
    <p:embeddedFont>
      <p:font typeface="UTM Mother" pitchFamily="18" charset="0"/>
      <p:regular r:id="rId20"/>
    </p:embeddedFont>
    <p:embeddedFont>
      <p:font typeface="Catamaran" charset="0"/>
      <p:regular r:id="rId21"/>
      <p:bold r:id="rId22"/>
    </p:embeddedFont>
    <p:embeddedFont>
      <p:font typeface="Dosis" pitchFamily="2" charset="0"/>
      <p:bold r:id="rId23"/>
    </p:embeddedFont>
    <p:embeddedFont>
      <p:font typeface="UTM Karate" pitchFamily="18" charset="0"/>
      <p:regular r:id="rId24"/>
    </p:embeddedFont>
    <p:embeddedFont>
      <p:font typeface="Cambria Math" pitchFamily="18" charset="0"/>
      <p:regular r:id="rId25"/>
    </p:embeddedFont>
    <p:embeddedFont>
      <p:font typeface="UTM Dai Co Viet" pitchFamily="18" charset="0"/>
      <p:regular r:id="rId26"/>
    </p:embeddedFont>
    <p:embeddedFont>
      <p:font typeface="UTM Bienvenue" pitchFamily="18" charset="0"/>
      <p:regular r:id="rId27"/>
    </p:embeddedFont>
    <p:embeddedFont>
      <p:font typeface="UTM Alpine KT" pitchFamily="18" charset="0"/>
      <p:regular r:id="rId28"/>
    </p:embeddedFont>
    <p:embeddedFont>
      <p:font typeface="Alfa Slab One" charset="0"/>
      <p:regular r:id="rId29"/>
    </p:embeddedFont>
    <p:embeddedFont>
      <p:font typeface="HP001 4 hàng" pitchFamily="34" charset="0"/>
      <p:regular r:id="rId30"/>
      <p:bold r:id="rId31"/>
    </p:embeddedFont>
    <p:embeddedFont>
      <p:font typeface="UTM Aquarelle" pitchFamily="18" charset="0"/>
      <p:regular r:id="rId32"/>
    </p:embeddedFont>
    <p:embeddedFont>
      <p:font typeface="UTM Ambrose" pitchFamily="18" charset="0"/>
      <p:regular r:id="rId33"/>
    </p:embeddedFont>
    <p:embeddedFont>
      <p:font typeface="Catamaran Medium" charset="0"/>
      <p:regular r:id="rId34"/>
      <p:bold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32A9"/>
    <a:srgbClr val="E5F8FF"/>
    <a:srgbClr val="FEF9E2"/>
    <a:srgbClr val="C9F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748AD06A-D4B2-4BF3-9525-B5B771632E9D}">
  <a:tblStyle styleId="{748AD06A-D4B2-4BF3-9525-B5B771632E9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208"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40877774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Nhấn</a:t>
            </a:r>
            <a:r>
              <a:rPr lang="en-US" dirty="0" smtClean="0"/>
              <a:t> </a:t>
            </a:r>
            <a:r>
              <a:rPr lang="en-US" dirty="0" err="1" smtClean="0"/>
              <a:t>vào</a:t>
            </a:r>
            <a:r>
              <a:rPr lang="en-US" baseline="0" dirty="0" smtClean="0"/>
              <a:t> </a:t>
            </a:r>
            <a:r>
              <a:rPr lang="en-US" baseline="0" dirty="0" err="1" smtClean="0"/>
              <a:t>ong</a:t>
            </a:r>
            <a:r>
              <a:rPr lang="en-US" baseline="0" dirty="0" smtClean="0"/>
              <a:t> </a:t>
            </a:r>
            <a:r>
              <a:rPr lang="en-US" baseline="0" dirty="0" err="1" smtClean="0"/>
              <a:t>ra</a:t>
            </a:r>
            <a:r>
              <a:rPr lang="en-US" baseline="0" dirty="0" smtClean="0"/>
              <a:t> </a:t>
            </a:r>
            <a:r>
              <a:rPr lang="en-US" baseline="0" dirty="0" err="1" smtClean="0"/>
              <a:t>câu</a:t>
            </a:r>
            <a:r>
              <a:rPr lang="en-US" baseline="0" dirty="0" smtClean="0"/>
              <a:t> </a:t>
            </a:r>
            <a:r>
              <a:rPr lang="en-US" baseline="0" dirty="0" err="1" smtClean="0"/>
              <a:t>hỏi</a:t>
            </a:r>
            <a:r>
              <a:rPr lang="en-US" baseline="0" dirty="0" smtClean="0"/>
              <a:t>.</a:t>
            </a:r>
          </a:p>
          <a:p>
            <a:r>
              <a:rPr lang="en-US" baseline="0" dirty="0" err="1" smtClean="0"/>
              <a:t>Nhấn</a:t>
            </a:r>
            <a:r>
              <a:rPr lang="en-US" baseline="0" dirty="0" smtClean="0"/>
              <a:t> </a:t>
            </a:r>
            <a:r>
              <a:rPr lang="en-US" baseline="0" dirty="0" err="1" smtClean="0"/>
              <a:t>mũi</a:t>
            </a:r>
            <a:r>
              <a:rPr lang="en-US" baseline="0" dirty="0" smtClean="0"/>
              <a:t> </a:t>
            </a:r>
            <a:r>
              <a:rPr lang="en-US" baseline="0" dirty="0" err="1" smtClean="0"/>
              <a:t>tên</a:t>
            </a:r>
            <a:r>
              <a:rPr lang="en-US" baseline="0" dirty="0" smtClean="0"/>
              <a:t> </a:t>
            </a:r>
            <a:r>
              <a:rPr lang="en-US" baseline="0" dirty="0" err="1" smtClean="0"/>
              <a:t>đến</a:t>
            </a:r>
            <a:r>
              <a:rPr lang="en-US" baseline="0" dirty="0" smtClean="0"/>
              <a:t> </a:t>
            </a:r>
            <a:r>
              <a:rPr lang="en-US" baseline="0" dirty="0" err="1" smtClean="0"/>
              <a:t>phần</a:t>
            </a:r>
            <a:r>
              <a:rPr lang="en-US" baseline="0" dirty="0" smtClean="0"/>
              <a:t> </a:t>
            </a:r>
            <a:r>
              <a:rPr lang="en-US" baseline="0" dirty="0" err="1" smtClean="0"/>
              <a:t>mới</a:t>
            </a:r>
            <a:r>
              <a:rPr lang="en-US" baseline="0" dirty="0" smtClean="0"/>
              <a:t>.</a:t>
            </a:r>
            <a:endParaRPr lang="en-US" dirty="0"/>
          </a:p>
        </p:txBody>
      </p:sp>
    </p:spTree>
    <p:extLst>
      <p:ext uri="{BB962C8B-B14F-4D97-AF65-F5344CB8AC3E}">
        <p14:creationId xmlns:p14="http://schemas.microsoft.com/office/powerpoint/2010/main" val="2234519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 </a:t>
            </a:r>
            <a:r>
              <a:rPr lang="en-US" dirty="0" err="1" smtClean="0"/>
              <a:t>vào</a:t>
            </a:r>
            <a:r>
              <a:rPr lang="en-US" baseline="0" dirty="0" smtClean="0"/>
              <a:t> A,B,C,D </a:t>
            </a:r>
            <a:r>
              <a:rPr lang="en-US" baseline="0" dirty="0" err="1" smtClean="0"/>
              <a:t>chọn</a:t>
            </a:r>
            <a:r>
              <a:rPr lang="en-US" baseline="0" dirty="0" smtClean="0"/>
              <a:t> </a:t>
            </a:r>
            <a:r>
              <a:rPr lang="en-US" baseline="0" dirty="0" err="1" smtClean="0"/>
              <a:t>đáp</a:t>
            </a:r>
            <a:r>
              <a:rPr lang="en-US" baseline="0" dirty="0" smtClean="0"/>
              <a:t> </a:t>
            </a:r>
            <a:r>
              <a:rPr lang="en-US" baseline="0" dirty="0" err="1" smtClean="0"/>
              <a:t>án</a:t>
            </a:r>
            <a:r>
              <a:rPr lang="en-US" baseline="0" dirty="0" smtClean="0"/>
              <a:t>.</a:t>
            </a:r>
          </a:p>
          <a:p>
            <a:r>
              <a:rPr lang="en-US" baseline="0" dirty="0" smtClean="0"/>
              <a:t>Click ô </a:t>
            </a:r>
            <a:r>
              <a:rPr lang="en-US" baseline="0" dirty="0" err="1" smtClean="0"/>
              <a:t>tổ</a:t>
            </a:r>
            <a:r>
              <a:rPr lang="en-US" baseline="0" dirty="0" smtClean="0"/>
              <a:t> </a:t>
            </a:r>
            <a:r>
              <a:rPr lang="en-US" baseline="0" dirty="0" err="1" smtClean="0"/>
              <a:t>ong</a:t>
            </a:r>
            <a:r>
              <a:rPr lang="en-US" baseline="0" dirty="0" smtClean="0"/>
              <a:t> </a:t>
            </a:r>
            <a:r>
              <a:rPr lang="en-US" baseline="0" dirty="0" err="1" smtClean="0"/>
              <a:t>bên</a:t>
            </a:r>
            <a:r>
              <a:rPr lang="en-US" baseline="0" dirty="0" smtClean="0"/>
              <a:t> </a:t>
            </a:r>
            <a:r>
              <a:rPr lang="en-US" baseline="0" dirty="0" err="1" smtClean="0"/>
              <a:t>phải</a:t>
            </a:r>
            <a:r>
              <a:rPr lang="en-US" baseline="0" dirty="0" smtClean="0"/>
              <a:t> </a:t>
            </a:r>
            <a:r>
              <a:rPr lang="en-US" baseline="0" dirty="0" err="1" smtClean="0"/>
              <a:t>để</a:t>
            </a:r>
            <a:r>
              <a:rPr lang="en-US" baseline="0" dirty="0" smtClean="0"/>
              <a:t> </a:t>
            </a:r>
            <a:r>
              <a:rPr lang="en-US" baseline="0" dirty="0" err="1" smtClean="0"/>
              <a:t>về</a:t>
            </a:r>
            <a:r>
              <a:rPr lang="en-US" baseline="0" dirty="0" smtClean="0"/>
              <a:t> </a:t>
            </a:r>
            <a:r>
              <a:rPr lang="en-US" baseline="0" dirty="0" err="1" smtClean="0"/>
              <a:t>trang</a:t>
            </a:r>
            <a:r>
              <a:rPr lang="en-US" baseline="0" dirty="0" smtClean="0"/>
              <a:t> game </a:t>
            </a:r>
            <a:r>
              <a:rPr lang="en-US" baseline="0" dirty="0" err="1" smtClean="0"/>
              <a:t>chú</a:t>
            </a:r>
            <a:r>
              <a:rPr lang="en-US" baseline="0" dirty="0" smtClean="0"/>
              <a:t> </a:t>
            </a:r>
            <a:r>
              <a:rPr lang="en-US" baseline="0" dirty="0" err="1" smtClean="0"/>
              <a:t>ong</a:t>
            </a:r>
            <a:r>
              <a:rPr lang="en-US" baseline="0" dirty="0" smtClean="0"/>
              <a:t>.</a:t>
            </a:r>
            <a:endParaRPr lang="en-US" dirty="0"/>
          </a:p>
        </p:txBody>
      </p:sp>
    </p:spTree>
    <p:extLst>
      <p:ext uri="{BB962C8B-B14F-4D97-AF65-F5344CB8AC3E}">
        <p14:creationId xmlns:p14="http://schemas.microsoft.com/office/powerpoint/2010/main" val="4004372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91230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2"/>
        <p:cNvGrpSpPr/>
        <p:nvPr/>
      </p:nvGrpSpPr>
      <p:grpSpPr>
        <a:xfrm>
          <a:off x="0" y="0"/>
          <a:ext cx="0" cy="0"/>
          <a:chOff x="0" y="0"/>
          <a:chExt cx="0" cy="0"/>
        </a:xfrm>
      </p:grpSpPr>
      <p:sp>
        <p:nvSpPr>
          <p:cNvPr id="2143" name="Google Shape;2143;gb4b3bfebba_0_5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4" name="Google Shape;2144;gb4b3bfebba_0_5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9"/>
        <p:cNvGrpSpPr/>
        <p:nvPr/>
      </p:nvGrpSpPr>
      <p:grpSpPr>
        <a:xfrm>
          <a:off x="0" y="0"/>
          <a:ext cx="0" cy="0"/>
          <a:chOff x="0" y="0"/>
          <a:chExt cx="0" cy="0"/>
        </a:xfrm>
      </p:grpSpPr>
      <p:sp>
        <p:nvSpPr>
          <p:cNvPr id="2150" name="Google Shape;2150;ge0a7835d13_3_5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1" name="Google Shape;2151;ge0a7835d13_3_5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0"/>
        <p:cNvGrpSpPr/>
        <p:nvPr/>
      </p:nvGrpSpPr>
      <p:grpSpPr>
        <a:xfrm>
          <a:off x="0" y="0"/>
          <a:ext cx="0" cy="0"/>
          <a:chOff x="0" y="0"/>
          <a:chExt cx="0" cy="0"/>
        </a:xfrm>
      </p:grpSpPr>
      <p:sp>
        <p:nvSpPr>
          <p:cNvPr id="2411" name="Google Shape;2411;gddba04b644_0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2" name="Google Shape;2412;gddba04b644_0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2"/>
        <p:cNvGrpSpPr/>
        <p:nvPr/>
      </p:nvGrpSpPr>
      <p:grpSpPr>
        <a:xfrm>
          <a:off x="0" y="0"/>
          <a:ext cx="0" cy="0"/>
          <a:chOff x="0" y="0"/>
          <a:chExt cx="0" cy="0"/>
        </a:xfrm>
      </p:grpSpPr>
      <p:sp>
        <p:nvSpPr>
          <p:cNvPr id="2143" name="Google Shape;2143;gb4b3bfebba_0_5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4" name="Google Shape;2144;gb4b3bfebba_0_5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80000"/>
          </a:blip>
          <a:stretch>
            <a:fillRect/>
          </a:stretch>
        </p:blipFill>
        <p:spPr>
          <a:xfrm>
            <a:off x="0" y="0"/>
            <a:ext cx="9144000" cy="5143500"/>
          </a:xfrm>
          <a:prstGeom prst="rect">
            <a:avLst/>
          </a:prstGeom>
          <a:noFill/>
          <a:ln>
            <a:noFill/>
          </a:ln>
        </p:spPr>
      </p:pic>
      <p:sp>
        <p:nvSpPr>
          <p:cNvPr id="10" name="Google Shape;10;p2"/>
          <p:cNvSpPr txBox="1">
            <a:spLocks noGrp="1"/>
          </p:cNvSpPr>
          <p:nvPr>
            <p:ph type="ctrTitle"/>
          </p:nvPr>
        </p:nvSpPr>
        <p:spPr>
          <a:xfrm>
            <a:off x="1942050" y="1399074"/>
            <a:ext cx="5259900" cy="16317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5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2113025" y="993928"/>
            <a:ext cx="5025600" cy="202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Dosis"/>
              <a:buNone/>
              <a:defRPr sz="1800">
                <a:latin typeface="Catamaran Medium"/>
                <a:ea typeface="Catamaran Medium"/>
                <a:cs typeface="Catamaran Medium"/>
                <a:sym typeface="Catamaran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dirty="0"/>
          </a:p>
        </p:txBody>
      </p:sp>
      <p:grpSp>
        <p:nvGrpSpPr>
          <p:cNvPr id="12" name="Google Shape;12;p2"/>
          <p:cNvGrpSpPr/>
          <p:nvPr/>
        </p:nvGrpSpPr>
        <p:grpSpPr>
          <a:xfrm>
            <a:off x="5292485" y="3880339"/>
            <a:ext cx="3851452" cy="1263131"/>
            <a:chOff x="238125" y="548775"/>
            <a:chExt cx="2842400" cy="932200"/>
          </a:xfrm>
        </p:grpSpPr>
        <p:sp>
          <p:nvSpPr>
            <p:cNvPr id="13" name="Google Shape;13;p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5;p2"/>
          <p:cNvGrpSpPr/>
          <p:nvPr/>
        </p:nvGrpSpPr>
        <p:grpSpPr>
          <a:xfrm rot="10800000" flipH="1">
            <a:off x="5292553" y="11248"/>
            <a:ext cx="3851452" cy="1263131"/>
            <a:chOff x="238125" y="548775"/>
            <a:chExt cx="2842400" cy="932200"/>
          </a:xfrm>
        </p:grpSpPr>
        <p:sp>
          <p:nvSpPr>
            <p:cNvPr id="16" name="Google Shape;16;p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353338" y="3880350"/>
            <a:ext cx="719750" cy="789225"/>
            <a:chOff x="641925" y="383000"/>
            <a:chExt cx="719750" cy="789225"/>
          </a:xfrm>
        </p:grpSpPr>
        <p:sp>
          <p:nvSpPr>
            <p:cNvPr id="19" name="Google Shape;19;p2"/>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35;p2"/>
          <p:cNvGrpSpPr/>
          <p:nvPr/>
        </p:nvGrpSpPr>
        <p:grpSpPr>
          <a:xfrm rot="-949166">
            <a:off x="350157" y="1714635"/>
            <a:ext cx="441819" cy="815168"/>
            <a:chOff x="1400150" y="238125"/>
            <a:chExt cx="388525" cy="716900"/>
          </a:xfrm>
        </p:grpSpPr>
        <p:sp>
          <p:nvSpPr>
            <p:cNvPr id="36" name="Google Shape;36;p2"/>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 name="Google Shape;42;p2"/>
          <p:cNvSpPr/>
          <p:nvPr/>
        </p:nvSpPr>
        <p:spPr>
          <a:xfrm rot="2700000" flipH="1">
            <a:off x="-444897" y="-1052681"/>
            <a:ext cx="1515863" cy="3091655"/>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 name="Google Shape;52;p2"/>
          <p:cNvGrpSpPr/>
          <p:nvPr/>
        </p:nvGrpSpPr>
        <p:grpSpPr>
          <a:xfrm rot="699672">
            <a:off x="8143286" y="2172029"/>
            <a:ext cx="575003" cy="799457"/>
            <a:chOff x="2270250" y="238125"/>
            <a:chExt cx="513575" cy="714050"/>
          </a:xfrm>
        </p:grpSpPr>
        <p:sp>
          <p:nvSpPr>
            <p:cNvPr id="53" name="Google Shape;53;p2"/>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2"/>
          <p:cNvGrpSpPr/>
          <p:nvPr/>
        </p:nvGrpSpPr>
        <p:grpSpPr>
          <a:xfrm>
            <a:off x="8154588" y="3411563"/>
            <a:ext cx="798125" cy="1094450"/>
            <a:chOff x="532675" y="3247050"/>
            <a:chExt cx="798125" cy="1094450"/>
          </a:xfrm>
        </p:grpSpPr>
        <p:sp>
          <p:nvSpPr>
            <p:cNvPr id="68" name="Google Shape;68;p2"/>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2"/>
          <p:cNvGrpSpPr/>
          <p:nvPr/>
        </p:nvGrpSpPr>
        <p:grpSpPr>
          <a:xfrm>
            <a:off x="3711025" y="4328000"/>
            <a:ext cx="1721950" cy="1631825"/>
            <a:chOff x="3711025" y="4328000"/>
            <a:chExt cx="1721950" cy="1631825"/>
          </a:xfrm>
        </p:grpSpPr>
        <p:sp>
          <p:nvSpPr>
            <p:cNvPr id="72" name="Google Shape;72;p2"/>
            <p:cNvSpPr/>
            <p:nvPr/>
          </p:nvSpPr>
          <p:spPr>
            <a:xfrm>
              <a:off x="4465375" y="5787500"/>
              <a:ext cx="213225" cy="172325"/>
            </a:xfrm>
            <a:custGeom>
              <a:avLst/>
              <a:gdLst/>
              <a:ahLst/>
              <a:cxnLst/>
              <a:rect l="l" t="t" r="r" b="b"/>
              <a:pathLst>
                <a:path w="8529" h="6893" extrusionOk="0">
                  <a:moveTo>
                    <a:pt x="4256" y="0"/>
                  </a:moveTo>
                  <a:lnTo>
                    <a:pt x="3816" y="18"/>
                  </a:lnTo>
                  <a:lnTo>
                    <a:pt x="3394" y="70"/>
                  </a:lnTo>
                  <a:lnTo>
                    <a:pt x="2990" y="158"/>
                  </a:lnTo>
                  <a:lnTo>
                    <a:pt x="2603" y="281"/>
                  </a:lnTo>
                  <a:lnTo>
                    <a:pt x="2234" y="422"/>
                  </a:lnTo>
                  <a:lnTo>
                    <a:pt x="1882" y="598"/>
                  </a:lnTo>
                  <a:lnTo>
                    <a:pt x="1548" y="791"/>
                  </a:lnTo>
                  <a:lnTo>
                    <a:pt x="1249" y="1020"/>
                  </a:lnTo>
                  <a:lnTo>
                    <a:pt x="968" y="1266"/>
                  </a:lnTo>
                  <a:lnTo>
                    <a:pt x="721" y="1530"/>
                  </a:lnTo>
                  <a:lnTo>
                    <a:pt x="510" y="1811"/>
                  </a:lnTo>
                  <a:lnTo>
                    <a:pt x="335" y="2110"/>
                  </a:lnTo>
                  <a:lnTo>
                    <a:pt x="194" y="2427"/>
                  </a:lnTo>
                  <a:lnTo>
                    <a:pt x="88" y="2761"/>
                  </a:lnTo>
                  <a:lnTo>
                    <a:pt x="53" y="2919"/>
                  </a:lnTo>
                  <a:lnTo>
                    <a:pt x="18" y="3095"/>
                  </a:lnTo>
                  <a:lnTo>
                    <a:pt x="0" y="3271"/>
                  </a:lnTo>
                  <a:lnTo>
                    <a:pt x="0" y="3447"/>
                  </a:lnTo>
                  <a:lnTo>
                    <a:pt x="0" y="3622"/>
                  </a:lnTo>
                  <a:lnTo>
                    <a:pt x="18" y="3798"/>
                  </a:lnTo>
                  <a:lnTo>
                    <a:pt x="53" y="3974"/>
                  </a:lnTo>
                  <a:lnTo>
                    <a:pt x="88" y="4150"/>
                  </a:lnTo>
                  <a:lnTo>
                    <a:pt x="194" y="4466"/>
                  </a:lnTo>
                  <a:lnTo>
                    <a:pt x="335" y="4783"/>
                  </a:lnTo>
                  <a:lnTo>
                    <a:pt x="510" y="5082"/>
                  </a:lnTo>
                  <a:lnTo>
                    <a:pt x="721" y="5381"/>
                  </a:lnTo>
                  <a:lnTo>
                    <a:pt x="968" y="5645"/>
                  </a:lnTo>
                  <a:lnTo>
                    <a:pt x="1249" y="5891"/>
                  </a:lnTo>
                  <a:lnTo>
                    <a:pt x="1548" y="6102"/>
                  </a:lnTo>
                  <a:lnTo>
                    <a:pt x="1882" y="6295"/>
                  </a:lnTo>
                  <a:lnTo>
                    <a:pt x="2234" y="6471"/>
                  </a:lnTo>
                  <a:lnTo>
                    <a:pt x="2603" y="6629"/>
                  </a:lnTo>
                  <a:lnTo>
                    <a:pt x="2990" y="6735"/>
                  </a:lnTo>
                  <a:lnTo>
                    <a:pt x="3394" y="6823"/>
                  </a:lnTo>
                  <a:lnTo>
                    <a:pt x="3816" y="6875"/>
                  </a:lnTo>
                  <a:lnTo>
                    <a:pt x="4256" y="6893"/>
                  </a:lnTo>
                  <a:lnTo>
                    <a:pt x="4695" y="6875"/>
                  </a:lnTo>
                  <a:lnTo>
                    <a:pt x="5117" y="6823"/>
                  </a:lnTo>
                  <a:lnTo>
                    <a:pt x="5522" y="6735"/>
                  </a:lnTo>
                  <a:lnTo>
                    <a:pt x="5926" y="6629"/>
                  </a:lnTo>
                  <a:lnTo>
                    <a:pt x="6296" y="6471"/>
                  </a:lnTo>
                  <a:lnTo>
                    <a:pt x="6647" y="6295"/>
                  </a:lnTo>
                  <a:lnTo>
                    <a:pt x="6981" y="6102"/>
                  </a:lnTo>
                  <a:lnTo>
                    <a:pt x="7280" y="5891"/>
                  </a:lnTo>
                  <a:lnTo>
                    <a:pt x="7544" y="5645"/>
                  </a:lnTo>
                  <a:lnTo>
                    <a:pt x="7790" y="5381"/>
                  </a:lnTo>
                  <a:lnTo>
                    <a:pt x="8001" y="5082"/>
                  </a:lnTo>
                  <a:lnTo>
                    <a:pt x="8195" y="4783"/>
                  </a:lnTo>
                  <a:lnTo>
                    <a:pt x="8335" y="4466"/>
                  </a:lnTo>
                  <a:lnTo>
                    <a:pt x="8441" y="4150"/>
                  </a:lnTo>
                  <a:lnTo>
                    <a:pt x="8476" y="3974"/>
                  </a:lnTo>
                  <a:lnTo>
                    <a:pt x="8511" y="3798"/>
                  </a:lnTo>
                  <a:lnTo>
                    <a:pt x="8511" y="3622"/>
                  </a:lnTo>
                  <a:lnTo>
                    <a:pt x="8529" y="3447"/>
                  </a:lnTo>
                  <a:lnTo>
                    <a:pt x="8511" y="3271"/>
                  </a:lnTo>
                  <a:lnTo>
                    <a:pt x="8511" y="3095"/>
                  </a:lnTo>
                  <a:lnTo>
                    <a:pt x="8476" y="2919"/>
                  </a:lnTo>
                  <a:lnTo>
                    <a:pt x="8441" y="2761"/>
                  </a:lnTo>
                  <a:lnTo>
                    <a:pt x="8335" y="2427"/>
                  </a:lnTo>
                  <a:lnTo>
                    <a:pt x="8195" y="2110"/>
                  </a:lnTo>
                  <a:lnTo>
                    <a:pt x="8001" y="1811"/>
                  </a:lnTo>
                  <a:lnTo>
                    <a:pt x="7790" y="1530"/>
                  </a:lnTo>
                  <a:lnTo>
                    <a:pt x="7544" y="1266"/>
                  </a:lnTo>
                  <a:lnTo>
                    <a:pt x="7280" y="1020"/>
                  </a:lnTo>
                  <a:lnTo>
                    <a:pt x="6981" y="791"/>
                  </a:lnTo>
                  <a:lnTo>
                    <a:pt x="6647" y="598"/>
                  </a:lnTo>
                  <a:lnTo>
                    <a:pt x="6296" y="422"/>
                  </a:lnTo>
                  <a:lnTo>
                    <a:pt x="5926" y="281"/>
                  </a:lnTo>
                  <a:lnTo>
                    <a:pt x="5522" y="158"/>
                  </a:lnTo>
                  <a:lnTo>
                    <a:pt x="5117" y="70"/>
                  </a:lnTo>
                  <a:lnTo>
                    <a:pt x="4695" y="18"/>
                  </a:lnTo>
                  <a:lnTo>
                    <a:pt x="42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711025" y="4536375"/>
              <a:ext cx="860750" cy="1389175"/>
            </a:xfrm>
            <a:custGeom>
              <a:avLst/>
              <a:gdLst/>
              <a:ahLst/>
              <a:cxnLst/>
              <a:rect l="l" t="t" r="r" b="b"/>
              <a:pathLst>
                <a:path w="34430" h="55567" extrusionOk="0">
                  <a:moveTo>
                    <a:pt x="0" y="1"/>
                  </a:moveTo>
                  <a:lnTo>
                    <a:pt x="0" y="49113"/>
                  </a:lnTo>
                  <a:lnTo>
                    <a:pt x="34430" y="55566"/>
                  </a:lnTo>
                  <a:lnTo>
                    <a:pt x="34430" y="6472"/>
                  </a:lnTo>
                  <a:lnTo>
                    <a:pt x="0"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3711025" y="4496825"/>
              <a:ext cx="860750" cy="1389150"/>
            </a:xfrm>
            <a:custGeom>
              <a:avLst/>
              <a:gdLst/>
              <a:ahLst/>
              <a:cxnLst/>
              <a:rect l="l" t="t" r="r" b="b"/>
              <a:pathLst>
                <a:path w="34430" h="55566" extrusionOk="0">
                  <a:moveTo>
                    <a:pt x="0" y="0"/>
                  </a:moveTo>
                  <a:lnTo>
                    <a:pt x="0" y="49095"/>
                  </a:lnTo>
                  <a:lnTo>
                    <a:pt x="34430" y="55566"/>
                  </a:lnTo>
                  <a:lnTo>
                    <a:pt x="34430" y="645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571750" y="4536375"/>
              <a:ext cx="861225" cy="1389175"/>
            </a:xfrm>
            <a:custGeom>
              <a:avLst/>
              <a:gdLst/>
              <a:ahLst/>
              <a:cxnLst/>
              <a:rect l="l" t="t" r="r" b="b"/>
              <a:pathLst>
                <a:path w="34449" h="55567" extrusionOk="0">
                  <a:moveTo>
                    <a:pt x="34448" y="1"/>
                  </a:moveTo>
                  <a:lnTo>
                    <a:pt x="1" y="6472"/>
                  </a:lnTo>
                  <a:lnTo>
                    <a:pt x="1" y="55566"/>
                  </a:lnTo>
                  <a:lnTo>
                    <a:pt x="34448" y="49113"/>
                  </a:lnTo>
                  <a:lnTo>
                    <a:pt x="34448"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4571750" y="4496825"/>
              <a:ext cx="861225" cy="1389150"/>
            </a:xfrm>
            <a:custGeom>
              <a:avLst/>
              <a:gdLst/>
              <a:ahLst/>
              <a:cxnLst/>
              <a:rect l="l" t="t" r="r" b="b"/>
              <a:pathLst>
                <a:path w="34449" h="55566" extrusionOk="0">
                  <a:moveTo>
                    <a:pt x="34448" y="0"/>
                  </a:moveTo>
                  <a:lnTo>
                    <a:pt x="1" y="6453"/>
                  </a:lnTo>
                  <a:lnTo>
                    <a:pt x="1" y="55566"/>
                  </a:lnTo>
                  <a:lnTo>
                    <a:pt x="34448" y="49095"/>
                  </a:lnTo>
                  <a:lnTo>
                    <a:pt x="344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3763325" y="4473525"/>
              <a:ext cx="808450" cy="1373325"/>
            </a:xfrm>
            <a:custGeom>
              <a:avLst/>
              <a:gdLst/>
              <a:ahLst/>
              <a:cxnLst/>
              <a:rect l="l" t="t" r="r" b="b"/>
              <a:pathLst>
                <a:path w="32338" h="54933" extrusionOk="0">
                  <a:moveTo>
                    <a:pt x="1" y="0"/>
                  </a:moveTo>
                  <a:lnTo>
                    <a:pt x="1" y="48691"/>
                  </a:lnTo>
                  <a:lnTo>
                    <a:pt x="1021" y="48603"/>
                  </a:lnTo>
                  <a:lnTo>
                    <a:pt x="2040" y="48532"/>
                  </a:lnTo>
                  <a:lnTo>
                    <a:pt x="3025" y="48480"/>
                  </a:lnTo>
                  <a:lnTo>
                    <a:pt x="4010" y="48444"/>
                  </a:lnTo>
                  <a:lnTo>
                    <a:pt x="4977" y="48427"/>
                  </a:lnTo>
                  <a:lnTo>
                    <a:pt x="5909" y="48409"/>
                  </a:lnTo>
                  <a:lnTo>
                    <a:pt x="7755" y="48409"/>
                  </a:lnTo>
                  <a:lnTo>
                    <a:pt x="8634" y="48444"/>
                  </a:lnTo>
                  <a:lnTo>
                    <a:pt x="9514" y="48480"/>
                  </a:lnTo>
                  <a:lnTo>
                    <a:pt x="10375" y="48515"/>
                  </a:lnTo>
                  <a:lnTo>
                    <a:pt x="11202" y="48567"/>
                  </a:lnTo>
                  <a:lnTo>
                    <a:pt x="12028" y="48638"/>
                  </a:lnTo>
                  <a:lnTo>
                    <a:pt x="12837" y="48708"/>
                  </a:lnTo>
                  <a:lnTo>
                    <a:pt x="14402" y="48866"/>
                  </a:lnTo>
                  <a:lnTo>
                    <a:pt x="15897" y="49077"/>
                  </a:lnTo>
                  <a:lnTo>
                    <a:pt x="17321" y="49306"/>
                  </a:lnTo>
                  <a:lnTo>
                    <a:pt x="18675" y="49570"/>
                  </a:lnTo>
                  <a:lnTo>
                    <a:pt x="19959" y="49833"/>
                  </a:lnTo>
                  <a:lnTo>
                    <a:pt x="21189" y="50132"/>
                  </a:lnTo>
                  <a:lnTo>
                    <a:pt x="22350" y="50449"/>
                  </a:lnTo>
                  <a:lnTo>
                    <a:pt x="23440" y="50783"/>
                  </a:lnTo>
                  <a:lnTo>
                    <a:pt x="24478" y="51117"/>
                  </a:lnTo>
                  <a:lnTo>
                    <a:pt x="25445" y="51451"/>
                  </a:lnTo>
                  <a:lnTo>
                    <a:pt x="26342" y="51785"/>
                  </a:lnTo>
                  <a:lnTo>
                    <a:pt x="27186" y="52137"/>
                  </a:lnTo>
                  <a:lnTo>
                    <a:pt x="27942" y="52471"/>
                  </a:lnTo>
                  <a:lnTo>
                    <a:pt x="28663" y="52788"/>
                  </a:lnTo>
                  <a:lnTo>
                    <a:pt x="29296" y="53104"/>
                  </a:lnTo>
                  <a:lnTo>
                    <a:pt x="29876" y="53403"/>
                  </a:lnTo>
                  <a:lnTo>
                    <a:pt x="30404" y="53702"/>
                  </a:lnTo>
                  <a:lnTo>
                    <a:pt x="30861" y="53966"/>
                  </a:lnTo>
                  <a:lnTo>
                    <a:pt x="31265" y="54194"/>
                  </a:lnTo>
                  <a:lnTo>
                    <a:pt x="31863" y="54581"/>
                  </a:lnTo>
                  <a:lnTo>
                    <a:pt x="32232" y="54845"/>
                  </a:lnTo>
                  <a:lnTo>
                    <a:pt x="32338" y="54933"/>
                  </a:lnTo>
                  <a:lnTo>
                    <a:pt x="32338" y="9232"/>
                  </a:lnTo>
                  <a:lnTo>
                    <a:pt x="31793" y="8792"/>
                  </a:lnTo>
                  <a:lnTo>
                    <a:pt x="31230" y="8370"/>
                  </a:lnTo>
                  <a:lnTo>
                    <a:pt x="30650" y="7948"/>
                  </a:lnTo>
                  <a:lnTo>
                    <a:pt x="30069" y="7544"/>
                  </a:lnTo>
                  <a:lnTo>
                    <a:pt x="29472" y="7157"/>
                  </a:lnTo>
                  <a:lnTo>
                    <a:pt x="28856" y="6788"/>
                  </a:lnTo>
                  <a:lnTo>
                    <a:pt x="28241" y="6418"/>
                  </a:lnTo>
                  <a:lnTo>
                    <a:pt x="27625" y="6084"/>
                  </a:lnTo>
                  <a:lnTo>
                    <a:pt x="26992" y="5750"/>
                  </a:lnTo>
                  <a:lnTo>
                    <a:pt x="26342" y="5416"/>
                  </a:lnTo>
                  <a:lnTo>
                    <a:pt x="25691" y="5117"/>
                  </a:lnTo>
                  <a:lnTo>
                    <a:pt x="25040" y="4818"/>
                  </a:lnTo>
                  <a:lnTo>
                    <a:pt x="24390" y="4519"/>
                  </a:lnTo>
                  <a:lnTo>
                    <a:pt x="23722" y="4255"/>
                  </a:lnTo>
                  <a:lnTo>
                    <a:pt x="23053" y="3992"/>
                  </a:lnTo>
                  <a:lnTo>
                    <a:pt x="22385" y="3728"/>
                  </a:lnTo>
                  <a:lnTo>
                    <a:pt x="21717" y="3499"/>
                  </a:lnTo>
                  <a:lnTo>
                    <a:pt x="21049" y="3253"/>
                  </a:lnTo>
                  <a:lnTo>
                    <a:pt x="19695" y="2831"/>
                  </a:lnTo>
                  <a:lnTo>
                    <a:pt x="18341" y="2444"/>
                  </a:lnTo>
                  <a:lnTo>
                    <a:pt x="17004" y="2093"/>
                  </a:lnTo>
                  <a:lnTo>
                    <a:pt x="15668" y="1776"/>
                  </a:lnTo>
                  <a:lnTo>
                    <a:pt x="14367" y="1477"/>
                  </a:lnTo>
                  <a:lnTo>
                    <a:pt x="13083" y="1231"/>
                  </a:lnTo>
                  <a:lnTo>
                    <a:pt x="11817" y="1002"/>
                  </a:lnTo>
                  <a:lnTo>
                    <a:pt x="10586" y="809"/>
                  </a:lnTo>
                  <a:lnTo>
                    <a:pt x="9408" y="651"/>
                  </a:lnTo>
                  <a:lnTo>
                    <a:pt x="8265" y="510"/>
                  </a:lnTo>
                  <a:lnTo>
                    <a:pt x="7175" y="387"/>
                  </a:lnTo>
                  <a:lnTo>
                    <a:pt x="6138" y="281"/>
                  </a:lnTo>
                  <a:lnTo>
                    <a:pt x="5153" y="211"/>
                  </a:lnTo>
                  <a:lnTo>
                    <a:pt x="4256" y="141"/>
                  </a:lnTo>
                  <a:lnTo>
                    <a:pt x="3412" y="88"/>
                  </a:lnTo>
                  <a:lnTo>
                    <a:pt x="1988" y="35"/>
                  </a:lnTo>
                  <a:lnTo>
                    <a:pt x="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3797625" y="4396575"/>
              <a:ext cx="774150" cy="1450275"/>
            </a:xfrm>
            <a:custGeom>
              <a:avLst/>
              <a:gdLst/>
              <a:ahLst/>
              <a:cxnLst/>
              <a:rect l="l" t="t" r="r" b="b"/>
              <a:pathLst>
                <a:path w="30966" h="58011" extrusionOk="0">
                  <a:moveTo>
                    <a:pt x="0" y="1"/>
                  </a:moveTo>
                  <a:lnTo>
                    <a:pt x="0" y="48691"/>
                  </a:lnTo>
                  <a:lnTo>
                    <a:pt x="1090" y="48656"/>
                  </a:lnTo>
                  <a:lnTo>
                    <a:pt x="3218" y="48656"/>
                  </a:lnTo>
                  <a:lnTo>
                    <a:pt x="4238" y="48674"/>
                  </a:lnTo>
                  <a:lnTo>
                    <a:pt x="5240" y="48691"/>
                  </a:lnTo>
                  <a:lnTo>
                    <a:pt x="6225" y="48744"/>
                  </a:lnTo>
                  <a:lnTo>
                    <a:pt x="7175" y="48797"/>
                  </a:lnTo>
                  <a:lnTo>
                    <a:pt x="8124" y="48867"/>
                  </a:lnTo>
                  <a:lnTo>
                    <a:pt x="9021" y="48955"/>
                  </a:lnTo>
                  <a:lnTo>
                    <a:pt x="9918" y="49043"/>
                  </a:lnTo>
                  <a:lnTo>
                    <a:pt x="10779" y="49148"/>
                  </a:lnTo>
                  <a:lnTo>
                    <a:pt x="11641" y="49272"/>
                  </a:lnTo>
                  <a:lnTo>
                    <a:pt x="12450" y="49395"/>
                  </a:lnTo>
                  <a:lnTo>
                    <a:pt x="13259" y="49518"/>
                  </a:lnTo>
                  <a:lnTo>
                    <a:pt x="14050" y="49676"/>
                  </a:lnTo>
                  <a:lnTo>
                    <a:pt x="14806" y="49817"/>
                  </a:lnTo>
                  <a:lnTo>
                    <a:pt x="15545" y="49993"/>
                  </a:lnTo>
                  <a:lnTo>
                    <a:pt x="16265" y="50151"/>
                  </a:lnTo>
                  <a:lnTo>
                    <a:pt x="16969" y="50327"/>
                  </a:lnTo>
                  <a:lnTo>
                    <a:pt x="17655" y="50520"/>
                  </a:lnTo>
                  <a:lnTo>
                    <a:pt x="18323" y="50696"/>
                  </a:lnTo>
                  <a:lnTo>
                    <a:pt x="18956" y="50889"/>
                  </a:lnTo>
                  <a:lnTo>
                    <a:pt x="19571" y="51100"/>
                  </a:lnTo>
                  <a:lnTo>
                    <a:pt x="20187" y="51311"/>
                  </a:lnTo>
                  <a:lnTo>
                    <a:pt x="21330" y="51733"/>
                  </a:lnTo>
                  <a:lnTo>
                    <a:pt x="22402" y="52155"/>
                  </a:lnTo>
                  <a:lnTo>
                    <a:pt x="23405" y="52613"/>
                  </a:lnTo>
                  <a:lnTo>
                    <a:pt x="24354" y="53070"/>
                  </a:lnTo>
                  <a:lnTo>
                    <a:pt x="25216" y="53527"/>
                  </a:lnTo>
                  <a:lnTo>
                    <a:pt x="26007" y="53967"/>
                  </a:lnTo>
                  <a:lnTo>
                    <a:pt x="26728" y="54424"/>
                  </a:lnTo>
                  <a:lnTo>
                    <a:pt x="27396" y="54863"/>
                  </a:lnTo>
                  <a:lnTo>
                    <a:pt x="28012" y="55285"/>
                  </a:lnTo>
                  <a:lnTo>
                    <a:pt x="28539" y="55690"/>
                  </a:lnTo>
                  <a:lnTo>
                    <a:pt x="29032" y="56077"/>
                  </a:lnTo>
                  <a:lnTo>
                    <a:pt x="29454" y="56446"/>
                  </a:lnTo>
                  <a:lnTo>
                    <a:pt x="29823" y="56780"/>
                  </a:lnTo>
                  <a:lnTo>
                    <a:pt x="30139" y="57079"/>
                  </a:lnTo>
                  <a:lnTo>
                    <a:pt x="30403" y="57360"/>
                  </a:lnTo>
                  <a:lnTo>
                    <a:pt x="30614" y="57571"/>
                  </a:lnTo>
                  <a:lnTo>
                    <a:pt x="30878" y="57905"/>
                  </a:lnTo>
                  <a:lnTo>
                    <a:pt x="30966" y="58011"/>
                  </a:lnTo>
                  <a:lnTo>
                    <a:pt x="30966" y="12310"/>
                  </a:lnTo>
                  <a:lnTo>
                    <a:pt x="30509" y="11782"/>
                  </a:lnTo>
                  <a:lnTo>
                    <a:pt x="30016" y="11255"/>
                  </a:lnTo>
                  <a:lnTo>
                    <a:pt x="29524" y="10745"/>
                  </a:lnTo>
                  <a:lnTo>
                    <a:pt x="29014" y="10252"/>
                  </a:lnTo>
                  <a:lnTo>
                    <a:pt x="28486" y="9778"/>
                  </a:lnTo>
                  <a:lnTo>
                    <a:pt x="27941" y="9320"/>
                  </a:lnTo>
                  <a:lnTo>
                    <a:pt x="27396" y="8881"/>
                  </a:lnTo>
                  <a:lnTo>
                    <a:pt x="26834" y="8441"/>
                  </a:lnTo>
                  <a:lnTo>
                    <a:pt x="26253" y="8019"/>
                  </a:lnTo>
                  <a:lnTo>
                    <a:pt x="25673" y="7615"/>
                  </a:lnTo>
                  <a:lnTo>
                    <a:pt x="25093" y="7228"/>
                  </a:lnTo>
                  <a:lnTo>
                    <a:pt x="24477" y="6859"/>
                  </a:lnTo>
                  <a:lnTo>
                    <a:pt x="23879" y="6489"/>
                  </a:lnTo>
                  <a:lnTo>
                    <a:pt x="23264" y="6138"/>
                  </a:lnTo>
                  <a:lnTo>
                    <a:pt x="22631" y="5804"/>
                  </a:lnTo>
                  <a:lnTo>
                    <a:pt x="22015" y="5470"/>
                  </a:lnTo>
                  <a:lnTo>
                    <a:pt x="21382" y="5171"/>
                  </a:lnTo>
                  <a:lnTo>
                    <a:pt x="20749" y="4872"/>
                  </a:lnTo>
                  <a:lnTo>
                    <a:pt x="20099" y="4573"/>
                  </a:lnTo>
                  <a:lnTo>
                    <a:pt x="19466" y="4291"/>
                  </a:lnTo>
                  <a:lnTo>
                    <a:pt x="18815" y="4028"/>
                  </a:lnTo>
                  <a:lnTo>
                    <a:pt x="18165" y="3781"/>
                  </a:lnTo>
                  <a:lnTo>
                    <a:pt x="16881" y="3307"/>
                  </a:lnTo>
                  <a:lnTo>
                    <a:pt x="15597" y="2867"/>
                  </a:lnTo>
                  <a:lnTo>
                    <a:pt x="14314" y="2463"/>
                  </a:lnTo>
                  <a:lnTo>
                    <a:pt x="13065" y="2111"/>
                  </a:lnTo>
                  <a:lnTo>
                    <a:pt x="11817" y="1794"/>
                  </a:lnTo>
                  <a:lnTo>
                    <a:pt x="10621" y="1513"/>
                  </a:lnTo>
                  <a:lnTo>
                    <a:pt x="9443" y="1249"/>
                  </a:lnTo>
                  <a:lnTo>
                    <a:pt x="8317" y="1021"/>
                  </a:lnTo>
                  <a:lnTo>
                    <a:pt x="7227" y="827"/>
                  </a:lnTo>
                  <a:lnTo>
                    <a:pt x="6190" y="669"/>
                  </a:lnTo>
                  <a:lnTo>
                    <a:pt x="5223" y="511"/>
                  </a:lnTo>
                  <a:lnTo>
                    <a:pt x="4308" y="388"/>
                  </a:lnTo>
                  <a:lnTo>
                    <a:pt x="3464" y="300"/>
                  </a:lnTo>
                  <a:lnTo>
                    <a:pt x="2022" y="142"/>
                  </a:lnTo>
                  <a:lnTo>
                    <a:pt x="932" y="54"/>
                  </a:lnTo>
                  <a:lnTo>
                    <a:pt x="246" y="1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3842025" y="4328000"/>
              <a:ext cx="729750" cy="1518850"/>
            </a:xfrm>
            <a:custGeom>
              <a:avLst/>
              <a:gdLst/>
              <a:ahLst/>
              <a:cxnLst/>
              <a:rect l="l" t="t" r="r" b="b"/>
              <a:pathLst>
                <a:path w="29190" h="60754" extrusionOk="0">
                  <a:moveTo>
                    <a:pt x="0" y="1"/>
                  </a:moveTo>
                  <a:lnTo>
                    <a:pt x="0" y="48691"/>
                  </a:lnTo>
                  <a:lnTo>
                    <a:pt x="1020" y="48674"/>
                  </a:lnTo>
                  <a:lnTo>
                    <a:pt x="2022" y="48656"/>
                  </a:lnTo>
                  <a:lnTo>
                    <a:pt x="3007" y="48674"/>
                  </a:lnTo>
                  <a:lnTo>
                    <a:pt x="3974" y="48709"/>
                  </a:lnTo>
                  <a:lnTo>
                    <a:pt x="4924" y="48744"/>
                  </a:lnTo>
                  <a:lnTo>
                    <a:pt x="5838" y="48814"/>
                  </a:lnTo>
                  <a:lnTo>
                    <a:pt x="6735" y="48902"/>
                  </a:lnTo>
                  <a:lnTo>
                    <a:pt x="7614" y="48990"/>
                  </a:lnTo>
                  <a:lnTo>
                    <a:pt x="8476" y="49096"/>
                  </a:lnTo>
                  <a:lnTo>
                    <a:pt x="9320" y="49236"/>
                  </a:lnTo>
                  <a:lnTo>
                    <a:pt x="10129" y="49359"/>
                  </a:lnTo>
                  <a:lnTo>
                    <a:pt x="10920" y="49518"/>
                  </a:lnTo>
                  <a:lnTo>
                    <a:pt x="11711" y="49693"/>
                  </a:lnTo>
                  <a:lnTo>
                    <a:pt x="12467" y="49869"/>
                  </a:lnTo>
                  <a:lnTo>
                    <a:pt x="13206" y="50045"/>
                  </a:lnTo>
                  <a:lnTo>
                    <a:pt x="13909" y="50256"/>
                  </a:lnTo>
                  <a:lnTo>
                    <a:pt x="14613" y="50467"/>
                  </a:lnTo>
                  <a:lnTo>
                    <a:pt x="15298" y="50678"/>
                  </a:lnTo>
                  <a:lnTo>
                    <a:pt x="15949" y="50907"/>
                  </a:lnTo>
                  <a:lnTo>
                    <a:pt x="16600" y="51153"/>
                  </a:lnTo>
                  <a:lnTo>
                    <a:pt x="17215" y="51399"/>
                  </a:lnTo>
                  <a:lnTo>
                    <a:pt x="17830" y="51645"/>
                  </a:lnTo>
                  <a:lnTo>
                    <a:pt x="18411" y="51909"/>
                  </a:lnTo>
                  <a:lnTo>
                    <a:pt x="18973" y="52173"/>
                  </a:lnTo>
                  <a:lnTo>
                    <a:pt x="19536" y="52437"/>
                  </a:lnTo>
                  <a:lnTo>
                    <a:pt x="20064" y="52718"/>
                  </a:lnTo>
                  <a:lnTo>
                    <a:pt x="20591" y="52999"/>
                  </a:lnTo>
                  <a:lnTo>
                    <a:pt x="21084" y="53281"/>
                  </a:lnTo>
                  <a:lnTo>
                    <a:pt x="21558" y="53562"/>
                  </a:lnTo>
                  <a:lnTo>
                    <a:pt x="22033" y="53861"/>
                  </a:lnTo>
                  <a:lnTo>
                    <a:pt x="22912" y="54441"/>
                  </a:lnTo>
                  <a:lnTo>
                    <a:pt x="23739" y="55021"/>
                  </a:lnTo>
                  <a:lnTo>
                    <a:pt x="24477" y="55602"/>
                  </a:lnTo>
                  <a:lnTo>
                    <a:pt x="25181" y="56182"/>
                  </a:lnTo>
                  <a:lnTo>
                    <a:pt x="25814" y="56727"/>
                  </a:lnTo>
                  <a:lnTo>
                    <a:pt x="26376" y="57272"/>
                  </a:lnTo>
                  <a:lnTo>
                    <a:pt x="26886" y="57800"/>
                  </a:lnTo>
                  <a:lnTo>
                    <a:pt x="27343" y="58292"/>
                  </a:lnTo>
                  <a:lnTo>
                    <a:pt x="27748" y="58767"/>
                  </a:lnTo>
                  <a:lnTo>
                    <a:pt x="28100" y="59189"/>
                  </a:lnTo>
                  <a:lnTo>
                    <a:pt x="28399" y="59576"/>
                  </a:lnTo>
                  <a:lnTo>
                    <a:pt x="28645" y="59910"/>
                  </a:lnTo>
                  <a:lnTo>
                    <a:pt x="28856" y="60209"/>
                  </a:lnTo>
                  <a:lnTo>
                    <a:pt x="29119" y="60613"/>
                  </a:lnTo>
                  <a:lnTo>
                    <a:pt x="29190" y="60754"/>
                  </a:lnTo>
                  <a:lnTo>
                    <a:pt x="29190" y="15053"/>
                  </a:lnTo>
                  <a:lnTo>
                    <a:pt x="28803" y="14455"/>
                  </a:lnTo>
                  <a:lnTo>
                    <a:pt x="28381" y="13857"/>
                  </a:lnTo>
                  <a:lnTo>
                    <a:pt x="27941" y="13294"/>
                  </a:lnTo>
                  <a:lnTo>
                    <a:pt x="27484" y="12732"/>
                  </a:lnTo>
                  <a:lnTo>
                    <a:pt x="27027" y="12187"/>
                  </a:lnTo>
                  <a:lnTo>
                    <a:pt x="26552" y="11659"/>
                  </a:lnTo>
                  <a:lnTo>
                    <a:pt x="26060" y="11149"/>
                  </a:lnTo>
                  <a:lnTo>
                    <a:pt x="25550" y="10657"/>
                  </a:lnTo>
                  <a:lnTo>
                    <a:pt x="25022" y="10182"/>
                  </a:lnTo>
                  <a:lnTo>
                    <a:pt x="24495" y="9707"/>
                  </a:lnTo>
                  <a:lnTo>
                    <a:pt x="23950" y="9250"/>
                  </a:lnTo>
                  <a:lnTo>
                    <a:pt x="23405" y="8810"/>
                  </a:lnTo>
                  <a:lnTo>
                    <a:pt x="22842" y="8388"/>
                  </a:lnTo>
                  <a:lnTo>
                    <a:pt x="22279" y="7984"/>
                  </a:lnTo>
                  <a:lnTo>
                    <a:pt x="21699" y="7579"/>
                  </a:lnTo>
                  <a:lnTo>
                    <a:pt x="21119" y="7193"/>
                  </a:lnTo>
                  <a:lnTo>
                    <a:pt x="20521" y="6823"/>
                  </a:lnTo>
                  <a:lnTo>
                    <a:pt x="19923" y="6454"/>
                  </a:lnTo>
                  <a:lnTo>
                    <a:pt x="19325" y="6102"/>
                  </a:lnTo>
                  <a:lnTo>
                    <a:pt x="18727" y="5768"/>
                  </a:lnTo>
                  <a:lnTo>
                    <a:pt x="18112" y="5452"/>
                  </a:lnTo>
                  <a:lnTo>
                    <a:pt x="17514" y="5135"/>
                  </a:lnTo>
                  <a:lnTo>
                    <a:pt x="16899" y="4836"/>
                  </a:lnTo>
                  <a:lnTo>
                    <a:pt x="16283" y="4555"/>
                  </a:lnTo>
                  <a:lnTo>
                    <a:pt x="15070" y="4010"/>
                  </a:lnTo>
                  <a:lnTo>
                    <a:pt x="13856" y="3500"/>
                  </a:lnTo>
                  <a:lnTo>
                    <a:pt x="12643" y="3043"/>
                  </a:lnTo>
                  <a:lnTo>
                    <a:pt x="11465" y="2638"/>
                  </a:lnTo>
                  <a:lnTo>
                    <a:pt x="10304" y="2252"/>
                  </a:lnTo>
                  <a:lnTo>
                    <a:pt x="9179" y="1900"/>
                  </a:lnTo>
                  <a:lnTo>
                    <a:pt x="8089" y="1601"/>
                  </a:lnTo>
                  <a:lnTo>
                    <a:pt x="7034" y="1320"/>
                  </a:lnTo>
                  <a:lnTo>
                    <a:pt x="6032" y="1073"/>
                  </a:lnTo>
                  <a:lnTo>
                    <a:pt x="5082" y="862"/>
                  </a:lnTo>
                  <a:lnTo>
                    <a:pt x="4203" y="687"/>
                  </a:lnTo>
                  <a:lnTo>
                    <a:pt x="3376" y="528"/>
                  </a:lnTo>
                  <a:lnTo>
                    <a:pt x="1970" y="282"/>
                  </a:lnTo>
                  <a:lnTo>
                    <a:pt x="897" y="124"/>
                  </a:lnTo>
                  <a:lnTo>
                    <a:pt x="229" y="36"/>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4571750" y="4473075"/>
              <a:ext cx="808900" cy="1373350"/>
            </a:xfrm>
            <a:custGeom>
              <a:avLst/>
              <a:gdLst/>
              <a:ahLst/>
              <a:cxnLst/>
              <a:rect l="l" t="t" r="r" b="b"/>
              <a:pathLst>
                <a:path w="32356" h="54934" extrusionOk="0">
                  <a:moveTo>
                    <a:pt x="31441" y="1"/>
                  </a:moveTo>
                  <a:lnTo>
                    <a:pt x="30369" y="36"/>
                  </a:lnTo>
                  <a:lnTo>
                    <a:pt x="28927" y="88"/>
                  </a:lnTo>
                  <a:lnTo>
                    <a:pt x="28100" y="141"/>
                  </a:lnTo>
                  <a:lnTo>
                    <a:pt x="27186" y="212"/>
                  </a:lnTo>
                  <a:lnTo>
                    <a:pt x="26219" y="299"/>
                  </a:lnTo>
                  <a:lnTo>
                    <a:pt x="25181" y="387"/>
                  </a:lnTo>
                  <a:lnTo>
                    <a:pt x="24091" y="510"/>
                  </a:lnTo>
                  <a:lnTo>
                    <a:pt x="22948" y="651"/>
                  </a:lnTo>
                  <a:lnTo>
                    <a:pt x="21752" y="827"/>
                  </a:lnTo>
                  <a:lnTo>
                    <a:pt x="20539" y="1020"/>
                  </a:lnTo>
                  <a:lnTo>
                    <a:pt x="19273" y="1231"/>
                  </a:lnTo>
                  <a:lnTo>
                    <a:pt x="17989" y="1495"/>
                  </a:lnTo>
                  <a:lnTo>
                    <a:pt x="16671" y="1776"/>
                  </a:lnTo>
                  <a:lnTo>
                    <a:pt x="15334" y="2093"/>
                  </a:lnTo>
                  <a:lnTo>
                    <a:pt x="13998" y="2445"/>
                  </a:lnTo>
                  <a:lnTo>
                    <a:pt x="12661" y="2832"/>
                  </a:lnTo>
                  <a:lnTo>
                    <a:pt x="11307" y="3271"/>
                  </a:lnTo>
                  <a:lnTo>
                    <a:pt x="10622" y="3500"/>
                  </a:lnTo>
                  <a:lnTo>
                    <a:pt x="9953" y="3746"/>
                  </a:lnTo>
                  <a:lnTo>
                    <a:pt x="9285" y="3992"/>
                  </a:lnTo>
                  <a:lnTo>
                    <a:pt x="8617" y="4256"/>
                  </a:lnTo>
                  <a:lnTo>
                    <a:pt x="7966" y="4537"/>
                  </a:lnTo>
                  <a:lnTo>
                    <a:pt x="7298" y="4819"/>
                  </a:lnTo>
                  <a:lnTo>
                    <a:pt x="6648" y="5117"/>
                  </a:lnTo>
                  <a:lnTo>
                    <a:pt x="5997" y="5434"/>
                  </a:lnTo>
                  <a:lnTo>
                    <a:pt x="5364" y="5751"/>
                  </a:lnTo>
                  <a:lnTo>
                    <a:pt x="4731" y="6085"/>
                  </a:lnTo>
                  <a:lnTo>
                    <a:pt x="4098" y="6436"/>
                  </a:lnTo>
                  <a:lnTo>
                    <a:pt x="3482" y="6788"/>
                  </a:lnTo>
                  <a:lnTo>
                    <a:pt x="2885" y="7175"/>
                  </a:lnTo>
                  <a:lnTo>
                    <a:pt x="2287" y="7562"/>
                  </a:lnTo>
                  <a:lnTo>
                    <a:pt x="1689" y="7949"/>
                  </a:lnTo>
                  <a:lnTo>
                    <a:pt x="1126" y="8371"/>
                  </a:lnTo>
                  <a:lnTo>
                    <a:pt x="563" y="8793"/>
                  </a:lnTo>
                  <a:lnTo>
                    <a:pt x="1" y="9250"/>
                  </a:lnTo>
                  <a:lnTo>
                    <a:pt x="1" y="54933"/>
                  </a:lnTo>
                  <a:lnTo>
                    <a:pt x="124" y="54845"/>
                  </a:lnTo>
                  <a:lnTo>
                    <a:pt x="493" y="54599"/>
                  </a:lnTo>
                  <a:lnTo>
                    <a:pt x="1091" y="54212"/>
                  </a:lnTo>
                  <a:lnTo>
                    <a:pt x="1495" y="53966"/>
                  </a:lnTo>
                  <a:lnTo>
                    <a:pt x="1953" y="53702"/>
                  </a:lnTo>
                  <a:lnTo>
                    <a:pt x="2463" y="53421"/>
                  </a:lnTo>
                  <a:lnTo>
                    <a:pt x="3043" y="53122"/>
                  </a:lnTo>
                  <a:lnTo>
                    <a:pt x="3693" y="52806"/>
                  </a:lnTo>
                  <a:lnTo>
                    <a:pt x="4397" y="52472"/>
                  </a:lnTo>
                  <a:lnTo>
                    <a:pt x="5171" y="52137"/>
                  </a:lnTo>
                  <a:lnTo>
                    <a:pt x="6015" y="51803"/>
                  </a:lnTo>
                  <a:lnTo>
                    <a:pt x="6911" y="51452"/>
                  </a:lnTo>
                  <a:lnTo>
                    <a:pt x="7878" y="51118"/>
                  </a:lnTo>
                  <a:lnTo>
                    <a:pt x="8898" y="50783"/>
                  </a:lnTo>
                  <a:lnTo>
                    <a:pt x="9989" y="50467"/>
                  </a:lnTo>
                  <a:lnTo>
                    <a:pt x="11149" y="50150"/>
                  </a:lnTo>
                  <a:lnTo>
                    <a:pt x="12380" y="49851"/>
                  </a:lnTo>
                  <a:lnTo>
                    <a:pt x="13681" y="49570"/>
                  </a:lnTo>
                  <a:lnTo>
                    <a:pt x="15035" y="49306"/>
                  </a:lnTo>
                  <a:lnTo>
                    <a:pt x="16460" y="49078"/>
                  </a:lnTo>
                  <a:lnTo>
                    <a:pt x="17954" y="48884"/>
                  </a:lnTo>
                  <a:lnTo>
                    <a:pt x="19519" y="48709"/>
                  </a:lnTo>
                  <a:lnTo>
                    <a:pt x="20310" y="48638"/>
                  </a:lnTo>
                  <a:lnTo>
                    <a:pt x="21137" y="48568"/>
                  </a:lnTo>
                  <a:lnTo>
                    <a:pt x="21981" y="48515"/>
                  </a:lnTo>
                  <a:lnTo>
                    <a:pt x="22843" y="48480"/>
                  </a:lnTo>
                  <a:lnTo>
                    <a:pt x="23704" y="48445"/>
                  </a:lnTo>
                  <a:lnTo>
                    <a:pt x="24601" y="48427"/>
                  </a:lnTo>
                  <a:lnTo>
                    <a:pt x="25515" y="48410"/>
                  </a:lnTo>
                  <a:lnTo>
                    <a:pt x="26430" y="48410"/>
                  </a:lnTo>
                  <a:lnTo>
                    <a:pt x="27379" y="48427"/>
                  </a:lnTo>
                  <a:lnTo>
                    <a:pt x="28346" y="48462"/>
                  </a:lnTo>
                  <a:lnTo>
                    <a:pt x="29313" y="48498"/>
                  </a:lnTo>
                  <a:lnTo>
                    <a:pt x="30316" y="48550"/>
                  </a:lnTo>
                  <a:lnTo>
                    <a:pt x="31318" y="48603"/>
                  </a:lnTo>
                  <a:lnTo>
                    <a:pt x="32356" y="48691"/>
                  </a:lnTo>
                  <a:lnTo>
                    <a:pt x="323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4571750" y="4396575"/>
              <a:ext cx="774175" cy="1449850"/>
            </a:xfrm>
            <a:custGeom>
              <a:avLst/>
              <a:gdLst/>
              <a:ahLst/>
              <a:cxnLst/>
              <a:rect l="l" t="t" r="r" b="b"/>
              <a:pathLst>
                <a:path w="30967" h="57994" extrusionOk="0">
                  <a:moveTo>
                    <a:pt x="30738" y="1"/>
                  </a:moveTo>
                  <a:lnTo>
                    <a:pt x="30052" y="54"/>
                  </a:lnTo>
                  <a:lnTo>
                    <a:pt x="28962" y="142"/>
                  </a:lnTo>
                  <a:lnTo>
                    <a:pt x="27502" y="282"/>
                  </a:lnTo>
                  <a:lnTo>
                    <a:pt x="26676" y="388"/>
                  </a:lnTo>
                  <a:lnTo>
                    <a:pt x="25761" y="511"/>
                  </a:lnTo>
                  <a:lnTo>
                    <a:pt x="24777" y="651"/>
                  </a:lnTo>
                  <a:lnTo>
                    <a:pt x="23757" y="827"/>
                  </a:lnTo>
                  <a:lnTo>
                    <a:pt x="22667" y="1021"/>
                  </a:lnTo>
                  <a:lnTo>
                    <a:pt x="21541" y="1232"/>
                  </a:lnTo>
                  <a:lnTo>
                    <a:pt x="20363" y="1496"/>
                  </a:lnTo>
                  <a:lnTo>
                    <a:pt x="19150" y="1777"/>
                  </a:lnTo>
                  <a:lnTo>
                    <a:pt x="17919" y="2111"/>
                  </a:lnTo>
                  <a:lnTo>
                    <a:pt x="16653" y="2463"/>
                  </a:lnTo>
                  <a:lnTo>
                    <a:pt x="15387" y="2849"/>
                  </a:lnTo>
                  <a:lnTo>
                    <a:pt x="14103" y="3289"/>
                  </a:lnTo>
                  <a:lnTo>
                    <a:pt x="12802" y="3764"/>
                  </a:lnTo>
                  <a:lnTo>
                    <a:pt x="12169" y="4028"/>
                  </a:lnTo>
                  <a:lnTo>
                    <a:pt x="11518" y="4291"/>
                  </a:lnTo>
                  <a:lnTo>
                    <a:pt x="10868" y="4573"/>
                  </a:lnTo>
                  <a:lnTo>
                    <a:pt x="10235" y="4854"/>
                  </a:lnTo>
                  <a:lnTo>
                    <a:pt x="9602" y="5153"/>
                  </a:lnTo>
                  <a:lnTo>
                    <a:pt x="8969" y="5470"/>
                  </a:lnTo>
                  <a:lnTo>
                    <a:pt x="8336" y="5786"/>
                  </a:lnTo>
                  <a:lnTo>
                    <a:pt x="7720" y="6120"/>
                  </a:lnTo>
                  <a:lnTo>
                    <a:pt x="7105" y="6472"/>
                  </a:lnTo>
                  <a:lnTo>
                    <a:pt x="6489" y="6841"/>
                  </a:lnTo>
                  <a:lnTo>
                    <a:pt x="5891" y="7210"/>
                  </a:lnTo>
                  <a:lnTo>
                    <a:pt x="5294" y="7615"/>
                  </a:lnTo>
                  <a:lnTo>
                    <a:pt x="4713" y="8019"/>
                  </a:lnTo>
                  <a:lnTo>
                    <a:pt x="4133" y="8424"/>
                  </a:lnTo>
                  <a:lnTo>
                    <a:pt x="3588" y="8863"/>
                  </a:lnTo>
                  <a:lnTo>
                    <a:pt x="3025" y="9303"/>
                  </a:lnTo>
                  <a:lnTo>
                    <a:pt x="2498" y="9778"/>
                  </a:lnTo>
                  <a:lnTo>
                    <a:pt x="1970" y="10252"/>
                  </a:lnTo>
                  <a:lnTo>
                    <a:pt x="1460" y="10745"/>
                  </a:lnTo>
                  <a:lnTo>
                    <a:pt x="950" y="11237"/>
                  </a:lnTo>
                  <a:lnTo>
                    <a:pt x="476" y="11765"/>
                  </a:lnTo>
                  <a:lnTo>
                    <a:pt x="1" y="12310"/>
                  </a:lnTo>
                  <a:lnTo>
                    <a:pt x="1" y="57993"/>
                  </a:lnTo>
                  <a:lnTo>
                    <a:pt x="89" y="57888"/>
                  </a:lnTo>
                  <a:lnTo>
                    <a:pt x="370" y="57571"/>
                  </a:lnTo>
                  <a:lnTo>
                    <a:pt x="581" y="57343"/>
                  </a:lnTo>
                  <a:lnTo>
                    <a:pt x="845" y="57079"/>
                  </a:lnTo>
                  <a:lnTo>
                    <a:pt x="1161" y="56780"/>
                  </a:lnTo>
                  <a:lnTo>
                    <a:pt x="1531" y="56428"/>
                  </a:lnTo>
                  <a:lnTo>
                    <a:pt x="1953" y="56077"/>
                  </a:lnTo>
                  <a:lnTo>
                    <a:pt x="2427" y="55690"/>
                  </a:lnTo>
                  <a:lnTo>
                    <a:pt x="2973" y="55268"/>
                  </a:lnTo>
                  <a:lnTo>
                    <a:pt x="3570" y="54846"/>
                  </a:lnTo>
                  <a:lnTo>
                    <a:pt x="4239" y="54406"/>
                  </a:lnTo>
                  <a:lnTo>
                    <a:pt x="4977" y="53967"/>
                  </a:lnTo>
                  <a:lnTo>
                    <a:pt x="5768" y="53509"/>
                  </a:lnTo>
                  <a:lnTo>
                    <a:pt x="6630" y="53052"/>
                  </a:lnTo>
                  <a:lnTo>
                    <a:pt x="7562" y="52595"/>
                  </a:lnTo>
                  <a:lnTo>
                    <a:pt x="8564" y="52155"/>
                  </a:lnTo>
                  <a:lnTo>
                    <a:pt x="9637" y="51716"/>
                  </a:lnTo>
                  <a:lnTo>
                    <a:pt x="10797" y="51294"/>
                  </a:lnTo>
                  <a:lnTo>
                    <a:pt x="11395" y="51083"/>
                  </a:lnTo>
                  <a:lnTo>
                    <a:pt x="12028" y="50889"/>
                  </a:lnTo>
                  <a:lnTo>
                    <a:pt x="12661" y="50696"/>
                  </a:lnTo>
                  <a:lnTo>
                    <a:pt x="13330" y="50502"/>
                  </a:lnTo>
                  <a:lnTo>
                    <a:pt x="13998" y="50327"/>
                  </a:lnTo>
                  <a:lnTo>
                    <a:pt x="14701" y="50151"/>
                  </a:lnTo>
                  <a:lnTo>
                    <a:pt x="15422" y="49975"/>
                  </a:lnTo>
                  <a:lnTo>
                    <a:pt x="16178" y="49817"/>
                  </a:lnTo>
                  <a:lnTo>
                    <a:pt x="16934" y="49658"/>
                  </a:lnTo>
                  <a:lnTo>
                    <a:pt x="17708" y="49518"/>
                  </a:lnTo>
                  <a:lnTo>
                    <a:pt x="18517" y="49377"/>
                  </a:lnTo>
                  <a:lnTo>
                    <a:pt x="19343" y="49254"/>
                  </a:lnTo>
                  <a:lnTo>
                    <a:pt x="20187" y="49148"/>
                  </a:lnTo>
                  <a:lnTo>
                    <a:pt x="21067" y="49043"/>
                  </a:lnTo>
                  <a:lnTo>
                    <a:pt x="21946" y="48937"/>
                  </a:lnTo>
                  <a:lnTo>
                    <a:pt x="22860" y="48867"/>
                  </a:lnTo>
                  <a:lnTo>
                    <a:pt x="23792" y="48797"/>
                  </a:lnTo>
                  <a:lnTo>
                    <a:pt x="24759" y="48726"/>
                  </a:lnTo>
                  <a:lnTo>
                    <a:pt x="25726" y="48691"/>
                  </a:lnTo>
                  <a:lnTo>
                    <a:pt x="26729" y="48656"/>
                  </a:lnTo>
                  <a:lnTo>
                    <a:pt x="27766" y="48639"/>
                  </a:lnTo>
                  <a:lnTo>
                    <a:pt x="28804" y="48639"/>
                  </a:lnTo>
                  <a:lnTo>
                    <a:pt x="29876" y="48656"/>
                  </a:lnTo>
                  <a:lnTo>
                    <a:pt x="30966" y="48674"/>
                  </a:lnTo>
                  <a:lnTo>
                    <a:pt x="309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4571750" y="4328000"/>
              <a:ext cx="730200" cy="1518425"/>
            </a:xfrm>
            <a:custGeom>
              <a:avLst/>
              <a:gdLst/>
              <a:ahLst/>
              <a:cxnLst/>
              <a:rect l="l" t="t" r="r" b="b"/>
              <a:pathLst>
                <a:path w="29208" h="60737" extrusionOk="0">
                  <a:moveTo>
                    <a:pt x="29208" y="1"/>
                  </a:moveTo>
                  <a:lnTo>
                    <a:pt x="28979" y="18"/>
                  </a:lnTo>
                  <a:lnTo>
                    <a:pt x="28294" y="106"/>
                  </a:lnTo>
                  <a:lnTo>
                    <a:pt x="27221" y="265"/>
                  </a:lnTo>
                  <a:lnTo>
                    <a:pt x="25814" y="511"/>
                  </a:lnTo>
                  <a:lnTo>
                    <a:pt x="25005" y="669"/>
                  </a:lnTo>
                  <a:lnTo>
                    <a:pt x="24109" y="862"/>
                  </a:lnTo>
                  <a:lnTo>
                    <a:pt x="23177" y="1073"/>
                  </a:lnTo>
                  <a:lnTo>
                    <a:pt x="22174" y="1320"/>
                  </a:lnTo>
                  <a:lnTo>
                    <a:pt x="21119" y="1583"/>
                  </a:lnTo>
                  <a:lnTo>
                    <a:pt x="20029" y="1900"/>
                  </a:lnTo>
                  <a:lnTo>
                    <a:pt x="18904" y="2234"/>
                  </a:lnTo>
                  <a:lnTo>
                    <a:pt x="17743" y="2621"/>
                  </a:lnTo>
                  <a:lnTo>
                    <a:pt x="16547" y="3043"/>
                  </a:lnTo>
                  <a:lnTo>
                    <a:pt x="15352" y="3500"/>
                  </a:lnTo>
                  <a:lnTo>
                    <a:pt x="14138" y="3992"/>
                  </a:lnTo>
                  <a:lnTo>
                    <a:pt x="12908" y="4537"/>
                  </a:lnTo>
                  <a:lnTo>
                    <a:pt x="12310" y="4836"/>
                  </a:lnTo>
                  <a:lnTo>
                    <a:pt x="11694" y="5135"/>
                  </a:lnTo>
                  <a:lnTo>
                    <a:pt x="11079" y="5434"/>
                  </a:lnTo>
                  <a:lnTo>
                    <a:pt x="10481" y="5768"/>
                  </a:lnTo>
                  <a:lnTo>
                    <a:pt x="9865" y="6102"/>
                  </a:lnTo>
                  <a:lnTo>
                    <a:pt x="9268" y="6454"/>
                  </a:lnTo>
                  <a:lnTo>
                    <a:pt x="8687" y="6806"/>
                  </a:lnTo>
                  <a:lnTo>
                    <a:pt x="8089" y="7175"/>
                  </a:lnTo>
                  <a:lnTo>
                    <a:pt x="7509" y="7562"/>
                  </a:lnTo>
                  <a:lnTo>
                    <a:pt x="6929" y="7966"/>
                  </a:lnTo>
                  <a:lnTo>
                    <a:pt x="6366" y="8371"/>
                  </a:lnTo>
                  <a:lnTo>
                    <a:pt x="5804" y="8810"/>
                  </a:lnTo>
                  <a:lnTo>
                    <a:pt x="5241" y="9250"/>
                  </a:lnTo>
                  <a:lnTo>
                    <a:pt x="4713" y="9690"/>
                  </a:lnTo>
                  <a:lnTo>
                    <a:pt x="4168" y="10164"/>
                  </a:lnTo>
                  <a:lnTo>
                    <a:pt x="3658" y="10639"/>
                  </a:lnTo>
                  <a:lnTo>
                    <a:pt x="3148" y="11149"/>
                  </a:lnTo>
                  <a:lnTo>
                    <a:pt x="2656" y="11659"/>
                  </a:lnTo>
                  <a:lnTo>
                    <a:pt x="2181" y="12187"/>
                  </a:lnTo>
                  <a:lnTo>
                    <a:pt x="1706" y="12732"/>
                  </a:lnTo>
                  <a:lnTo>
                    <a:pt x="1267" y="13277"/>
                  </a:lnTo>
                  <a:lnTo>
                    <a:pt x="827" y="13857"/>
                  </a:lnTo>
                  <a:lnTo>
                    <a:pt x="405" y="14437"/>
                  </a:lnTo>
                  <a:lnTo>
                    <a:pt x="1" y="15053"/>
                  </a:lnTo>
                  <a:lnTo>
                    <a:pt x="1" y="60736"/>
                  </a:lnTo>
                  <a:lnTo>
                    <a:pt x="89" y="60596"/>
                  </a:lnTo>
                  <a:lnTo>
                    <a:pt x="352" y="60191"/>
                  </a:lnTo>
                  <a:lnTo>
                    <a:pt x="546" y="59910"/>
                  </a:lnTo>
                  <a:lnTo>
                    <a:pt x="792" y="59558"/>
                  </a:lnTo>
                  <a:lnTo>
                    <a:pt x="1091" y="59171"/>
                  </a:lnTo>
                  <a:lnTo>
                    <a:pt x="1443" y="58749"/>
                  </a:lnTo>
                  <a:lnTo>
                    <a:pt x="1847" y="58292"/>
                  </a:lnTo>
                  <a:lnTo>
                    <a:pt x="2304" y="57800"/>
                  </a:lnTo>
                  <a:lnTo>
                    <a:pt x="2832" y="57272"/>
                  </a:lnTo>
                  <a:lnTo>
                    <a:pt x="3395" y="56727"/>
                  </a:lnTo>
                  <a:lnTo>
                    <a:pt x="4028" y="56164"/>
                  </a:lnTo>
                  <a:lnTo>
                    <a:pt x="4713" y="55584"/>
                  </a:lnTo>
                  <a:lnTo>
                    <a:pt x="5469" y="55004"/>
                  </a:lnTo>
                  <a:lnTo>
                    <a:pt x="6296" y="54424"/>
                  </a:lnTo>
                  <a:lnTo>
                    <a:pt x="7175" y="53843"/>
                  </a:lnTo>
                  <a:lnTo>
                    <a:pt x="7632" y="53562"/>
                  </a:lnTo>
                  <a:lnTo>
                    <a:pt x="8125" y="53263"/>
                  </a:lnTo>
                  <a:lnTo>
                    <a:pt x="8617" y="52982"/>
                  </a:lnTo>
                  <a:lnTo>
                    <a:pt x="9127" y="52700"/>
                  </a:lnTo>
                  <a:lnTo>
                    <a:pt x="9672" y="52437"/>
                  </a:lnTo>
                  <a:lnTo>
                    <a:pt x="10217" y="52155"/>
                  </a:lnTo>
                  <a:lnTo>
                    <a:pt x="10780" y="51891"/>
                  </a:lnTo>
                  <a:lnTo>
                    <a:pt x="11378" y="51645"/>
                  </a:lnTo>
                  <a:lnTo>
                    <a:pt x="11976" y="51382"/>
                  </a:lnTo>
                  <a:lnTo>
                    <a:pt x="12609" y="51135"/>
                  </a:lnTo>
                  <a:lnTo>
                    <a:pt x="13242" y="50907"/>
                  </a:lnTo>
                  <a:lnTo>
                    <a:pt x="13910" y="50678"/>
                  </a:lnTo>
                  <a:lnTo>
                    <a:pt x="14596" y="50450"/>
                  </a:lnTo>
                  <a:lnTo>
                    <a:pt x="15281" y="50239"/>
                  </a:lnTo>
                  <a:lnTo>
                    <a:pt x="16002" y="50045"/>
                  </a:lnTo>
                  <a:lnTo>
                    <a:pt x="16741" y="49852"/>
                  </a:lnTo>
                  <a:lnTo>
                    <a:pt x="17497" y="49676"/>
                  </a:lnTo>
                  <a:lnTo>
                    <a:pt x="18271" y="49518"/>
                  </a:lnTo>
                  <a:lnTo>
                    <a:pt x="19080" y="49359"/>
                  </a:lnTo>
                  <a:lnTo>
                    <a:pt x="19888" y="49219"/>
                  </a:lnTo>
                  <a:lnTo>
                    <a:pt x="20732" y="49096"/>
                  </a:lnTo>
                  <a:lnTo>
                    <a:pt x="21576" y="48973"/>
                  </a:lnTo>
                  <a:lnTo>
                    <a:pt x="22456" y="48885"/>
                  </a:lnTo>
                  <a:lnTo>
                    <a:pt x="23370" y="48797"/>
                  </a:lnTo>
                  <a:lnTo>
                    <a:pt x="24284" y="48744"/>
                  </a:lnTo>
                  <a:lnTo>
                    <a:pt x="25216" y="48691"/>
                  </a:lnTo>
                  <a:lnTo>
                    <a:pt x="26184" y="48656"/>
                  </a:lnTo>
                  <a:lnTo>
                    <a:pt x="28171" y="48656"/>
                  </a:lnTo>
                  <a:lnTo>
                    <a:pt x="29208" y="48674"/>
                  </a:lnTo>
                  <a:lnTo>
                    <a:pt x="29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3918950" y="4450650"/>
              <a:ext cx="600525" cy="310400"/>
            </a:xfrm>
            <a:custGeom>
              <a:avLst/>
              <a:gdLst/>
              <a:ahLst/>
              <a:cxnLst/>
              <a:rect l="l" t="t" r="r" b="b"/>
              <a:pathLst>
                <a:path w="24021" h="12416" extrusionOk="0">
                  <a:moveTo>
                    <a:pt x="0" y="1"/>
                  </a:moveTo>
                  <a:lnTo>
                    <a:pt x="0" y="18"/>
                  </a:lnTo>
                  <a:lnTo>
                    <a:pt x="0" y="53"/>
                  </a:lnTo>
                  <a:lnTo>
                    <a:pt x="18" y="71"/>
                  </a:lnTo>
                  <a:lnTo>
                    <a:pt x="211" y="89"/>
                  </a:lnTo>
                  <a:lnTo>
                    <a:pt x="721" y="141"/>
                  </a:lnTo>
                  <a:lnTo>
                    <a:pt x="1513" y="264"/>
                  </a:lnTo>
                  <a:lnTo>
                    <a:pt x="2568" y="440"/>
                  </a:lnTo>
                  <a:lnTo>
                    <a:pt x="3834" y="686"/>
                  </a:lnTo>
                  <a:lnTo>
                    <a:pt x="4537" y="845"/>
                  </a:lnTo>
                  <a:lnTo>
                    <a:pt x="5276" y="1021"/>
                  </a:lnTo>
                  <a:lnTo>
                    <a:pt x="6067" y="1214"/>
                  </a:lnTo>
                  <a:lnTo>
                    <a:pt x="6876" y="1425"/>
                  </a:lnTo>
                  <a:lnTo>
                    <a:pt x="7720" y="1671"/>
                  </a:lnTo>
                  <a:lnTo>
                    <a:pt x="8599" y="1935"/>
                  </a:lnTo>
                  <a:lnTo>
                    <a:pt x="9496" y="2234"/>
                  </a:lnTo>
                  <a:lnTo>
                    <a:pt x="10393" y="2550"/>
                  </a:lnTo>
                  <a:lnTo>
                    <a:pt x="11325" y="2902"/>
                  </a:lnTo>
                  <a:lnTo>
                    <a:pt x="12257" y="3289"/>
                  </a:lnTo>
                  <a:lnTo>
                    <a:pt x="13188" y="3693"/>
                  </a:lnTo>
                  <a:lnTo>
                    <a:pt x="14138" y="4151"/>
                  </a:lnTo>
                  <a:lnTo>
                    <a:pt x="15070" y="4625"/>
                  </a:lnTo>
                  <a:lnTo>
                    <a:pt x="16002" y="5135"/>
                  </a:lnTo>
                  <a:lnTo>
                    <a:pt x="16916" y="5680"/>
                  </a:lnTo>
                  <a:lnTo>
                    <a:pt x="17813" y="6261"/>
                  </a:lnTo>
                  <a:lnTo>
                    <a:pt x="18253" y="6577"/>
                  </a:lnTo>
                  <a:lnTo>
                    <a:pt x="18692" y="6894"/>
                  </a:lnTo>
                  <a:lnTo>
                    <a:pt x="19132" y="7210"/>
                  </a:lnTo>
                  <a:lnTo>
                    <a:pt x="19554" y="7544"/>
                  </a:lnTo>
                  <a:lnTo>
                    <a:pt x="19976" y="7896"/>
                  </a:lnTo>
                  <a:lnTo>
                    <a:pt x="20380" y="8248"/>
                  </a:lnTo>
                  <a:lnTo>
                    <a:pt x="20785" y="8617"/>
                  </a:lnTo>
                  <a:lnTo>
                    <a:pt x="21172" y="8986"/>
                  </a:lnTo>
                  <a:lnTo>
                    <a:pt x="21559" y="9373"/>
                  </a:lnTo>
                  <a:lnTo>
                    <a:pt x="21945" y="9777"/>
                  </a:lnTo>
                  <a:lnTo>
                    <a:pt x="22297" y="10182"/>
                  </a:lnTo>
                  <a:lnTo>
                    <a:pt x="22666" y="10604"/>
                  </a:lnTo>
                  <a:lnTo>
                    <a:pt x="23000" y="11044"/>
                  </a:lnTo>
                  <a:lnTo>
                    <a:pt x="23335" y="11483"/>
                  </a:lnTo>
                  <a:lnTo>
                    <a:pt x="23651" y="11940"/>
                  </a:lnTo>
                  <a:lnTo>
                    <a:pt x="23968" y="12398"/>
                  </a:lnTo>
                  <a:lnTo>
                    <a:pt x="23985" y="12415"/>
                  </a:lnTo>
                  <a:lnTo>
                    <a:pt x="24003" y="12415"/>
                  </a:lnTo>
                  <a:lnTo>
                    <a:pt x="24020" y="12380"/>
                  </a:lnTo>
                  <a:lnTo>
                    <a:pt x="24020" y="12362"/>
                  </a:lnTo>
                  <a:lnTo>
                    <a:pt x="23686" y="11870"/>
                  </a:lnTo>
                  <a:lnTo>
                    <a:pt x="23352" y="11378"/>
                  </a:lnTo>
                  <a:lnTo>
                    <a:pt x="22983" y="10903"/>
                  </a:lnTo>
                  <a:lnTo>
                    <a:pt x="22614" y="10446"/>
                  </a:lnTo>
                  <a:lnTo>
                    <a:pt x="22244" y="10006"/>
                  </a:lnTo>
                  <a:lnTo>
                    <a:pt x="21840" y="9566"/>
                  </a:lnTo>
                  <a:lnTo>
                    <a:pt x="21435" y="9144"/>
                  </a:lnTo>
                  <a:lnTo>
                    <a:pt x="21013" y="8740"/>
                  </a:lnTo>
                  <a:lnTo>
                    <a:pt x="20591" y="8353"/>
                  </a:lnTo>
                  <a:lnTo>
                    <a:pt x="20152" y="7966"/>
                  </a:lnTo>
                  <a:lnTo>
                    <a:pt x="19712" y="7579"/>
                  </a:lnTo>
                  <a:lnTo>
                    <a:pt x="19255" y="7228"/>
                  </a:lnTo>
                  <a:lnTo>
                    <a:pt x="18798" y="6876"/>
                  </a:lnTo>
                  <a:lnTo>
                    <a:pt x="18323" y="6542"/>
                  </a:lnTo>
                  <a:lnTo>
                    <a:pt x="17848" y="6208"/>
                  </a:lnTo>
                  <a:lnTo>
                    <a:pt x="17374" y="5891"/>
                  </a:lnTo>
                  <a:lnTo>
                    <a:pt x="16899" y="5592"/>
                  </a:lnTo>
                  <a:lnTo>
                    <a:pt x="16406" y="5294"/>
                  </a:lnTo>
                  <a:lnTo>
                    <a:pt x="15422" y="4731"/>
                  </a:lnTo>
                  <a:lnTo>
                    <a:pt x="14419" y="4203"/>
                  </a:lnTo>
                  <a:lnTo>
                    <a:pt x="13417" y="3729"/>
                  </a:lnTo>
                  <a:lnTo>
                    <a:pt x="12415" y="3271"/>
                  </a:lnTo>
                  <a:lnTo>
                    <a:pt x="11412" y="2867"/>
                  </a:lnTo>
                  <a:lnTo>
                    <a:pt x="10428" y="2498"/>
                  </a:lnTo>
                  <a:lnTo>
                    <a:pt x="9443" y="2146"/>
                  </a:lnTo>
                  <a:lnTo>
                    <a:pt x="8494" y="1829"/>
                  </a:lnTo>
                  <a:lnTo>
                    <a:pt x="7579" y="1548"/>
                  </a:lnTo>
                  <a:lnTo>
                    <a:pt x="6682" y="1302"/>
                  </a:lnTo>
                  <a:lnTo>
                    <a:pt x="5803" y="1073"/>
                  </a:lnTo>
                  <a:lnTo>
                    <a:pt x="4994" y="880"/>
                  </a:lnTo>
                  <a:lnTo>
                    <a:pt x="4221" y="704"/>
                  </a:lnTo>
                  <a:lnTo>
                    <a:pt x="3482" y="546"/>
                  </a:lnTo>
                  <a:lnTo>
                    <a:pt x="2814" y="423"/>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3921150" y="4608025"/>
              <a:ext cx="598325" cy="301150"/>
            </a:xfrm>
            <a:custGeom>
              <a:avLst/>
              <a:gdLst/>
              <a:ahLst/>
              <a:cxnLst/>
              <a:rect l="l" t="t" r="r" b="b"/>
              <a:pathLst>
                <a:path w="23933" h="12046" extrusionOk="0">
                  <a:moveTo>
                    <a:pt x="0" y="1"/>
                  </a:moveTo>
                  <a:lnTo>
                    <a:pt x="0" y="18"/>
                  </a:lnTo>
                  <a:lnTo>
                    <a:pt x="0" y="54"/>
                  </a:lnTo>
                  <a:lnTo>
                    <a:pt x="18" y="71"/>
                  </a:lnTo>
                  <a:lnTo>
                    <a:pt x="211" y="89"/>
                  </a:lnTo>
                  <a:lnTo>
                    <a:pt x="721" y="142"/>
                  </a:lnTo>
                  <a:lnTo>
                    <a:pt x="1513" y="265"/>
                  </a:lnTo>
                  <a:lnTo>
                    <a:pt x="2550" y="423"/>
                  </a:lnTo>
                  <a:lnTo>
                    <a:pt x="3816" y="669"/>
                  </a:lnTo>
                  <a:lnTo>
                    <a:pt x="4502" y="810"/>
                  </a:lnTo>
                  <a:lnTo>
                    <a:pt x="5258" y="986"/>
                  </a:lnTo>
                  <a:lnTo>
                    <a:pt x="6032" y="1179"/>
                  </a:lnTo>
                  <a:lnTo>
                    <a:pt x="6841" y="1390"/>
                  </a:lnTo>
                  <a:lnTo>
                    <a:pt x="7685" y="1619"/>
                  </a:lnTo>
                  <a:lnTo>
                    <a:pt x="8564" y="1882"/>
                  </a:lnTo>
                  <a:lnTo>
                    <a:pt x="9443" y="2181"/>
                  </a:lnTo>
                  <a:lnTo>
                    <a:pt x="10357" y="2480"/>
                  </a:lnTo>
                  <a:lnTo>
                    <a:pt x="11272" y="2832"/>
                  </a:lnTo>
                  <a:lnTo>
                    <a:pt x="12204" y="3201"/>
                  </a:lnTo>
                  <a:lnTo>
                    <a:pt x="13136" y="3588"/>
                  </a:lnTo>
                  <a:lnTo>
                    <a:pt x="14068" y="4028"/>
                  </a:lnTo>
                  <a:lnTo>
                    <a:pt x="15000" y="4485"/>
                  </a:lnTo>
                  <a:lnTo>
                    <a:pt x="15932" y="4995"/>
                  </a:lnTo>
                  <a:lnTo>
                    <a:pt x="16846" y="5522"/>
                  </a:lnTo>
                  <a:lnTo>
                    <a:pt x="17743" y="6085"/>
                  </a:lnTo>
                  <a:lnTo>
                    <a:pt x="18182" y="6384"/>
                  </a:lnTo>
                  <a:lnTo>
                    <a:pt x="18622" y="6683"/>
                  </a:lnTo>
                  <a:lnTo>
                    <a:pt x="19044" y="6999"/>
                  </a:lnTo>
                  <a:lnTo>
                    <a:pt x="19466" y="7333"/>
                  </a:lnTo>
                  <a:lnTo>
                    <a:pt x="19888" y="7668"/>
                  </a:lnTo>
                  <a:lnTo>
                    <a:pt x="20292" y="8002"/>
                  </a:lnTo>
                  <a:lnTo>
                    <a:pt x="20697" y="8371"/>
                  </a:lnTo>
                  <a:lnTo>
                    <a:pt x="21101" y="8723"/>
                  </a:lnTo>
                  <a:lnTo>
                    <a:pt x="21471" y="9109"/>
                  </a:lnTo>
                  <a:lnTo>
                    <a:pt x="21857" y="9496"/>
                  </a:lnTo>
                  <a:lnTo>
                    <a:pt x="22209" y="9883"/>
                  </a:lnTo>
                  <a:lnTo>
                    <a:pt x="22578" y="10288"/>
                  </a:lnTo>
                  <a:lnTo>
                    <a:pt x="22912" y="10710"/>
                  </a:lnTo>
                  <a:lnTo>
                    <a:pt x="23247" y="11132"/>
                  </a:lnTo>
                  <a:lnTo>
                    <a:pt x="23563" y="11571"/>
                  </a:lnTo>
                  <a:lnTo>
                    <a:pt x="23880" y="12028"/>
                  </a:lnTo>
                  <a:lnTo>
                    <a:pt x="23897" y="12046"/>
                  </a:lnTo>
                  <a:lnTo>
                    <a:pt x="23915" y="12028"/>
                  </a:lnTo>
                  <a:lnTo>
                    <a:pt x="23932" y="12011"/>
                  </a:lnTo>
                  <a:lnTo>
                    <a:pt x="23932" y="11993"/>
                  </a:lnTo>
                  <a:lnTo>
                    <a:pt x="23598" y="11501"/>
                  </a:lnTo>
                  <a:lnTo>
                    <a:pt x="23264" y="11026"/>
                  </a:lnTo>
                  <a:lnTo>
                    <a:pt x="22895" y="10586"/>
                  </a:lnTo>
                  <a:lnTo>
                    <a:pt x="22526" y="10129"/>
                  </a:lnTo>
                  <a:lnTo>
                    <a:pt x="22156" y="9707"/>
                  </a:lnTo>
                  <a:lnTo>
                    <a:pt x="21752" y="9285"/>
                  </a:lnTo>
                  <a:lnTo>
                    <a:pt x="21347" y="8881"/>
                  </a:lnTo>
                  <a:lnTo>
                    <a:pt x="20925" y="8476"/>
                  </a:lnTo>
                  <a:lnTo>
                    <a:pt x="20503" y="8090"/>
                  </a:lnTo>
                  <a:lnTo>
                    <a:pt x="20064" y="7720"/>
                  </a:lnTo>
                  <a:lnTo>
                    <a:pt x="19624" y="7369"/>
                  </a:lnTo>
                  <a:lnTo>
                    <a:pt x="19185" y="7017"/>
                  </a:lnTo>
                  <a:lnTo>
                    <a:pt x="18710" y="6665"/>
                  </a:lnTo>
                  <a:lnTo>
                    <a:pt x="18253" y="6349"/>
                  </a:lnTo>
                  <a:lnTo>
                    <a:pt x="17778" y="6032"/>
                  </a:lnTo>
                  <a:lnTo>
                    <a:pt x="17303" y="5716"/>
                  </a:lnTo>
                  <a:lnTo>
                    <a:pt x="16811" y="5417"/>
                  </a:lnTo>
                  <a:lnTo>
                    <a:pt x="16336" y="5135"/>
                  </a:lnTo>
                  <a:lnTo>
                    <a:pt x="15351" y="4590"/>
                  </a:lnTo>
                  <a:lnTo>
                    <a:pt x="14349" y="4080"/>
                  </a:lnTo>
                  <a:lnTo>
                    <a:pt x="13347" y="3623"/>
                  </a:lnTo>
                  <a:lnTo>
                    <a:pt x="12362" y="3184"/>
                  </a:lnTo>
                  <a:lnTo>
                    <a:pt x="11360" y="2779"/>
                  </a:lnTo>
                  <a:lnTo>
                    <a:pt x="10375" y="2427"/>
                  </a:lnTo>
                  <a:lnTo>
                    <a:pt x="9408" y="2093"/>
                  </a:lnTo>
                  <a:lnTo>
                    <a:pt x="8458" y="1777"/>
                  </a:lnTo>
                  <a:lnTo>
                    <a:pt x="7544" y="1513"/>
                  </a:lnTo>
                  <a:lnTo>
                    <a:pt x="6647" y="1267"/>
                  </a:lnTo>
                  <a:lnTo>
                    <a:pt x="5786" y="1038"/>
                  </a:lnTo>
                  <a:lnTo>
                    <a:pt x="4959" y="845"/>
                  </a:lnTo>
                  <a:lnTo>
                    <a:pt x="4185" y="687"/>
                  </a:lnTo>
                  <a:lnTo>
                    <a:pt x="3464" y="528"/>
                  </a:lnTo>
                  <a:lnTo>
                    <a:pt x="2796" y="405"/>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3923350" y="4764975"/>
              <a:ext cx="596125" cy="291925"/>
            </a:xfrm>
            <a:custGeom>
              <a:avLst/>
              <a:gdLst/>
              <a:ahLst/>
              <a:cxnLst/>
              <a:rect l="l" t="t" r="r" b="b"/>
              <a:pathLst>
                <a:path w="23845" h="11677" extrusionOk="0">
                  <a:moveTo>
                    <a:pt x="35" y="0"/>
                  </a:moveTo>
                  <a:lnTo>
                    <a:pt x="0" y="18"/>
                  </a:lnTo>
                  <a:lnTo>
                    <a:pt x="0" y="36"/>
                  </a:lnTo>
                  <a:lnTo>
                    <a:pt x="0" y="71"/>
                  </a:lnTo>
                  <a:lnTo>
                    <a:pt x="18" y="71"/>
                  </a:lnTo>
                  <a:lnTo>
                    <a:pt x="211" y="88"/>
                  </a:lnTo>
                  <a:lnTo>
                    <a:pt x="721" y="159"/>
                  </a:lnTo>
                  <a:lnTo>
                    <a:pt x="1512" y="264"/>
                  </a:lnTo>
                  <a:lnTo>
                    <a:pt x="2550" y="440"/>
                  </a:lnTo>
                  <a:lnTo>
                    <a:pt x="3798" y="669"/>
                  </a:lnTo>
                  <a:lnTo>
                    <a:pt x="4484" y="809"/>
                  </a:lnTo>
                  <a:lnTo>
                    <a:pt x="5223" y="985"/>
                  </a:lnTo>
                  <a:lnTo>
                    <a:pt x="5996" y="1161"/>
                  </a:lnTo>
                  <a:lnTo>
                    <a:pt x="6805" y="1372"/>
                  </a:lnTo>
                  <a:lnTo>
                    <a:pt x="7649" y="1601"/>
                  </a:lnTo>
                  <a:lnTo>
                    <a:pt x="8511" y="1847"/>
                  </a:lnTo>
                  <a:lnTo>
                    <a:pt x="9408" y="2128"/>
                  </a:lnTo>
                  <a:lnTo>
                    <a:pt x="10305" y="2427"/>
                  </a:lnTo>
                  <a:lnTo>
                    <a:pt x="11219" y="2761"/>
                  </a:lnTo>
                  <a:lnTo>
                    <a:pt x="12151" y="3113"/>
                  </a:lnTo>
                  <a:lnTo>
                    <a:pt x="13083" y="3500"/>
                  </a:lnTo>
                  <a:lnTo>
                    <a:pt x="14015" y="3922"/>
                  </a:lnTo>
                  <a:lnTo>
                    <a:pt x="14947" y="4379"/>
                  </a:lnTo>
                  <a:lnTo>
                    <a:pt x="15861" y="4854"/>
                  </a:lnTo>
                  <a:lnTo>
                    <a:pt x="16775" y="5364"/>
                  </a:lnTo>
                  <a:lnTo>
                    <a:pt x="17672" y="5926"/>
                  </a:lnTo>
                  <a:lnTo>
                    <a:pt x="18112" y="6208"/>
                  </a:lnTo>
                  <a:lnTo>
                    <a:pt x="18534" y="6506"/>
                  </a:lnTo>
                  <a:lnTo>
                    <a:pt x="18973" y="6805"/>
                  </a:lnTo>
                  <a:lnTo>
                    <a:pt x="19396" y="7122"/>
                  </a:lnTo>
                  <a:lnTo>
                    <a:pt x="19818" y="7456"/>
                  </a:lnTo>
                  <a:lnTo>
                    <a:pt x="20222" y="7790"/>
                  </a:lnTo>
                  <a:lnTo>
                    <a:pt x="20626" y="8124"/>
                  </a:lnTo>
                  <a:lnTo>
                    <a:pt x="21013" y="8476"/>
                  </a:lnTo>
                  <a:lnTo>
                    <a:pt x="21400" y="8845"/>
                  </a:lnTo>
                  <a:lnTo>
                    <a:pt x="21769" y="9214"/>
                  </a:lnTo>
                  <a:lnTo>
                    <a:pt x="22139" y="9601"/>
                  </a:lnTo>
                  <a:lnTo>
                    <a:pt x="22490" y="9988"/>
                  </a:lnTo>
                  <a:lnTo>
                    <a:pt x="22824" y="10393"/>
                  </a:lnTo>
                  <a:lnTo>
                    <a:pt x="23159" y="10815"/>
                  </a:lnTo>
                  <a:lnTo>
                    <a:pt x="23475" y="11237"/>
                  </a:lnTo>
                  <a:lnTo>
                    <a:pt x="23792" y="11676"/>
                  </a:lnTo>
                  <a:lnTo>
                    <a:pt x="23827" y="11676"/>
                  </a:lnTo>
                  <a:lnTo>
                    <a:pt x="23844" y="11659"/>
                  </a:lnTo>
                  <a:lnTo>
                    <a:pt x="23844" y="11623"/>
                  </a:lnTo>
                  <a:lnTo>
                    <a:pt x="23510" y="11166"/>
                  </a:lnTo>
                  <a:lnTo>
                    <a:pt x="23176" y="10709"/>
                  </a:lnTo>
                  <a:lnTo>
                    <a:pt x="22807" y="10269"/>
                  </a:lnTo>
                  <a:lnTo>
                    <a:pt x="22438" y="9830"/>
                  </a:lnTo>
                  <a:lnTo>
                    <a:pt x="22068" y="9425"/>
                  </a:lnTo>
                  <a:lnTo>
                    <a:pt x="21664" y="9021"/>
                  </a:lnTo>
                  <a:lnTo>
                    <a:pt x="21259" y="8617"/>
                  </a:lnTo>
                  <a:lnTo>
                    <a:pt x="20855" y="8230"/>
                  </a:lnTo>
                  <a:lnTo>
                    <a:pt x="20433" y="7860"/>
                  </a:lnTo>
                  <a:lnTo>
                    <a:pt x="19993" y="7509"/>
                  </a:lnTo>
                  <a:lnTo>
                    <a:pt x="19554" y="7157"/>
                  </a:lnTo>
                  <a:lnTo>
                    <a:pt x="19097" y="6823"/>
                  </a:lnTo>
                  <a:lnTo>
                    <a:pt x="18639" y="6489"/>
                  </a:lnTo>
                  <a:lnTo>
                    <a:pt x="18182" y="6172"/>
                  </a:lnTo>
                  <a:lnTo>
                    <a:pt x="17707" y="5856"/>
                  </a:lnTo>
                  <a:lnTo>
                    <a:pt x="17233" y="5557"/>
                  </a:lnTo>
                  <a:lnTo>
                    <a:pt x="16740" y="5276"/>
                  </a:lnTo>
                  <a:lnTo>
                    <a:pt x="16266" y="4994"/>
                  </a:lnTo>
                  <a:lnTo>
                    <a:pt x="15281" y="4467"/>
                  </a:lnTo>
                  <a:lnTo>
                    <a:pt x="14296" y="3974"/>
                  </a:lnTo>
                  <a:lnTo>
                    <a:pt x="13294" y="3517"/>
                  </a:lnTo>
                  <a:lnTo>
                    <a:pt x="12292" y="3113"/>
                  </a:lnTo>
                  <a:lnTo>
                    <a:pt x="11307" y="2726"/>
                  </a:lnTo>
                  <a:lnTo>
                    <a:pt x="10322" y="2357"/>
                  </a:lnTo>
                  <a:lnTo>
                    <a:pt x="9373" y="2040"/>
                  </a:lnTo>
                  <a:lnTo>
                    <a:pt x="8423" y="1741"/>
                  </a:lnTo>
                  <a:lnTo>
                    <a:pt x="7509" y="1477"/>
                  </a:lnTo>
                  <a:lnTo>
                    <a:pt x="6612" y="1249"/>
                  </a:lnTo>
                  <a:lnTo>
                    <a:pt x="5750" y="1020"/>
                  </a:lnTo>
                  <a:lnTo>
                    <a:pt x="4941" y="844"/>
                  </a:lnTo>
                  <a:lnTo>
                    <a:pt x="4168" y="669"/>
                  </a:lnTo>
                  <a:lnTo>
                    <a:pt x="2796" y="405"/>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3925550" y="4922350"/>
              <a:ext cx="593925" cy="282700"/>
            </a:xfrm>
            <a:custGeom>
              <a:avLst/>
              <a:gdLst/>
              <a:ahLst/>
              <a:cxnLst/>
              <a:rect l="l" t="t" r="r" b="b"/>
              <a:pathLst>
                <a:path w="23757" h="11308" extrusionOk="0">
                  <a:moveTo>
                    <a:pt x="35" y="0"/>
                  </a:moveTo>
                  <a:lnTo>
                    <a:pt x="0" y="18"/>
                  </a:lnTo>
                  <a:lnTo>
                    <a:pt x="0" y="36"/>
                  </a:lnTo>
                  <a:lnTo>
                    <a:pt x="0" y="53"/>
                  </a:lnTo>
                  <a:lnTo>
                    <a:pt x="18" y="71"/>
                  </a:lnTo>
                  <a:lnTo>
                    <a:pt x="211" y="88"/>
                  </a:lnTo>
                  <a:lnTo>
                    <a:pt x="721" y="159"/>
                  </a:lnTo>
                  <a:lnTo>
                    <a:pt x="1495" y="264"/>
                  </a:lnTo>
                  <a:lnTo>
                    <a:pt x="2532" y="422"/>
                  </a:lnTo>
                  <a:lnTo>
                    <a:pt x="3781" y="651"/>
                  </a:lnTo>
                  <a:lnTo>
                    <a:pt x="4467" y="792"/>
                  </a:lnTo>
                  <a:lnTo>
                    <a:pt x="5205" y="950"/>
                  </a:lnTo>
                  <a:lnTo>
                    <a:pt x="5979" y="1126"/>
                  </a:lnTo>
                  <a:lnTo>
                    <a:pt x="6788" y="1337"/>
                  </a:lnTo>
                  <a:lnTo>
                    <a:pt x="7614" y="1548"/>
                  </a:lnTo>
                  <a:lnTo>
                    <a:pt x="8476" y="1794"/>
                  </a:lnTo>
                  <a:lnTo>
                    <a:pt x="9355" y="2058"/>
                  </a:lnTo>
                  <a:lnTo>
                    <a:pt x="10252" y="2357"/>
                  </a:lnTo>
                  <a:lnTo>
                    <a:pt x="11166" y="2673"/>
                  </a:lnTo>
                  <a:lnTo>
                    <a:pt x="12098" y="3025"/>
                  </a:lnTo>
                  <a:lnTo>
                    <a:pt x="13012" y="3394"/>
                  </a:lnTo>
                  <a:lnTo>
                    <a:pt x="13944" y="3816"/>
                  </a:lnTo>
                  <a:lnTo>
                    <a:pt x="14876" y="4238"/>
                  </a:lnTo>
                  <a:lnTo>
                    <a:pt x="15791" y="4713"/>
                  </a:lnTo>
                  <a:lnTo>
                    <a:pt x="16705" y="5205"/>
                  </a:lnTo>
                  <a:lnTo>
                    <a:pt x="17584" y="5733"/>
                  </a:lnTo>
                  <a:lnTo>
                    <a:pt x="18463" y="6296"/>
                  </a:lnTo>
                  <a:lnTo>
                    <a:pt x="18885" y="6595"/>
                  </a:lnTo>
                  <a:lnTo>
                    <a:pt x="19308" y="6893"/>
                  </a:lnTo>
                  <a:lnTo>
                    <a:pt x="19730" y="7210"/>
                  </a:lnTo>
                  <a:lnTo>
                    <a:pt x="20134" y="7544"/>
                  </a:lnTo>
                  <a:lnTo>
                    <a:pt x="20538" y="7878"/>
                  </a:lnTo>
                  <a:lnTo>
                    <a:pt x="20925" y="8212"/>
                  </a:lnTo>
                  <a:lnTo>
                    <a:pt x="21312" y="8564"/>
                  </a:lnTo>
                  <a:lnTo>
                    <a:pt x="21681" y="8916"/>
                  </a:lnTo>
                  <a:lnTo>
                    <a:pt x="22051" y="9285"/>
                  </a:lnTo>
                  <a:lnTo>
                    <a:pt x="22402" y="9672"/>
                  </a:lnTo>
                  <a:lnTo>
                    <a:pt x="22736" y="10059"/>
                  </a:lnTo>
                  <a:lnTo>
                    <a:pt x="23071" y="10463"/>
                  </a:lnTo>
                  <a:lnTo>
                    <a:pt x="23387" y="10867"/>
                  </a:lnTo>
                  <a:lnTo>
                    <a:pt x="23704" y="11289"/>
                  </a:lnTo>
                  <a:lnTo>
                    <a:pt x="23721" y="11307"/>
                  </a:lnTo>
                  <a:lnTo>
                    <a:pt x="23739" y="11307"/>
                  </a:lnTo>
                  <a:lnTo>
                    <a:pt x="23756" y="11272"/>
                  </a:lnTo>
                  <a:lnTo>
                    <a:pt x="23756" y="11254"/>
                  </a:lnTo>
                  <a:lnTo>
                    <a:pt x="23422" y="10797"/>
                  </a:lnTo>
                  <a:lnTo>
                    <a:pt x="23088" y="10358"/>
                  </a:lnTo>
                  <a:lnTo>
                    <a:pt x="22719" y="9936"/>
                  </a:lnTo>
                  <a:lnTo>
                    <a:pt x="22350" y="9531"/>
                  </a:lnTo>
                  <a:lnTo>
                    <a:pt x="21980" y="9127"/>
                  </a:lnTo>
                  <a:lnTo>
                    <a:pt x="21576" y="8722"/>
                  </a:lnTo>
                  <a:lnTo>
                    <a:pt x="21171" y="8353"/>
                  </a:lnTo>
                  <a:lnTo>
                    <a:pt x="20767" y="7984"/>
                  </a:lnTo>
                  <a:lnTo>
                    <a:pt x="20345" y="7614"/>
                  </a:lnTo>
                  <a:lnTo>
                    <a:pt x="19905" y="7263"/>
                  </a:lnTo>
                  <a:lnTo>
                    <a:pt x="19466" y="6929"/>
                  </a:lnTo>
                  <a:lnTo>
                    <a:pt x="19009" y="6595"/>
                  </a:lnTo>
                  <a:lnTo>
                    <a:pt x="18569" y="6278"/>
                  </a:lnTo>
                  <a:lnTo>
                    <a:pt x="18094" y="5979"/>
                  </a:lnTo>
                  <a:lnTo>
                    <a:pt x="17619" y="5680"/>
                  </a:lnTo>
                  <a:lnTo>
                    <a:pt x="17145" y="5381"/>
                  </a:lnTo>
                  <a:lnTo>
                    <a:pt x="16195" y="4836"/>
                  </a:lnTo>
                  <a:lnTo>
                    <a:pt x="15210" y="4326"/>
                  </a:lnTo>
                  <a:lnTo>
                    <a:pt x="14226" y="3851"/>
                  </a:lnTo>
                  <a:lnTo>
                    <a:pt x="13241" y="3412"/>
                  </a:lnTo>
                  <a:lnTo>
                    <a:pt x="12239" y="3007"/>
                  </a:lnTo>
                  <a:lnTo>
                    <a:pt x="11254" y="2638"/>
                  </a:lnTo>
                  <a:lnTo>
                    <a:pt x="10287" y="2286"/>
                  </a:lnTo>
                  <a:lnTo>
                    <a:pt x="9320" y="1987"/>
                  </a:lnTo>
                  <a:lnTo>
                    <a:pt x="8388" y="1689"/>
                  </a:lnTo>
                  <a:lnTo>
                    <a:pt x="7473" y="1442"/>
                  </a:lnTo>
                  <a:lnTo>
                    <a:pt x="6577" y="1196"/>
                  </a:lnTo>
                  <a:lnTo>
                    <a:pt x="5733" y="1003"/>
                  </a:lnTo>
                  <a:lnTo>
                    <a:pt x="4924" y="809"/>
                  </a:lnTo>
                  <a:lnTo>
                    <a:pt x="4150" y="651"/>
                  </a:lnTo>
                  <a:lnTo>
                    <a:pt x="2778" y="387"/>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3927750" y="5079725"/>
              <a:ext cx="591725" cy="273450"/>
            </a:xfrm>
            <a:custGeom>
              <a:avLst/>
              <a:gdLst/>
              <a:ahLst/>
              <a:cxnLst/>
              <a:rect l="l" t="t" r="r" b="b"/>
              <a:pathLst>
                <a:path w="23669" h="10938" extrusionOk="0">
                  <a:moveTo>
                    <a:pt x="35" y="1"/>
                  </a:moveTo>
                  <a:lnTo>
                    <a:pt x="0" y="18"/>
                  </a:lnTo>
                  <a:lnTo>
                    <a:pt x="0" y="36"/>
                  </a:lnTo>
                  <a:lnTo>
                    <a:pt x="0" y="53"/>
                  </a:lnTo>
                  <a:lnTo>
                    <a:pt x="35" y="71"/>
                  </a:lnTo>
                  <a:lnTo>
                    <a:pt x="211" y="89"/>
                  </a:lnTo>
                  <a:lnTo>
                    <a:pt x="721" y="141"/>
                  </a:lnTo>
                  <a:lnTo>
                    <a:pt x="1495" y="247"/>
                  </a:lnTo>
                  <a:lnTo>
                    <a:pt x="2515" y="405"/>
                  </a:lnTo>
                  <a:lnTo>
                    <a:pt x="3763" y="634"/>
                  </a:lnTo>
                  <a:lnTo>
                    <a:pt x="5170" y="915"/>
                  </a:lnTo>
                  <a:lnTo>
                    <a:pt x="5944" y="1091"/>
                  </a:lnTo>
                  <a:lnTo>
                    <a:pt x="6752" y="1284"/>
                  </a:lnTo>
                  <a:lnTo>
                    <a:pt x="7579" y="1513"/>
                  </a:lnTo>
                  <a:lnTo>
                    <a:pt x="8440" y="1741"/>
                  </a:lnTo>
                  <a:lnTo>
                    <a:pt x="9320" y="2005"/>
                  </a:lnTo>
                  <a:lnTo>
                    <a:pt x="10216" y="2287"/>
                  </a:lnTo>
                  <a:lnTo>
                    <a:pt x="11113" y="2603"/>
                  </a:lnTo>
                  <a:lnTo>
                    <a:pt x="12045" y="2937"/>
                  </a:lnTo>
                  <a:lnTo>
                    <a:pt x="12960" y="3289"/>
                  </a:lnTo>
                  <a:lnTo>
                    <a:pt x="13892" y="3693"/>
                  </a:lnTo>
                  <a:lnTo>
                    <a:pt x="14806" y="4115"/>
                  </a:lnTo>
                  <a:lnTo>
                    <a:pt x="15720" y="4555"/>
                  </a:lnTo>
                  <a:lnTo>
                    <a:pt x="16635" y="5047"/>
                  </a:lnTo>
                  <a:lnTo>
                    <a:pt x="17514" y="5557"/>
                  </a:lnTo>
                  <a:lnTo>
                    <a:pt x="18393" y="6102"/>
                  </a:lnTo>
                  <a:lnTo>
                    <a:pt x="18815" y="6384"/>
                  </a:lnTo>
                  <a:lnTo>
                    <a:pt x="19237" y="6683"/>
                  </a:lnTo>
                  <a:lnTo>
                    <a:pt x="19642" y="6981"/>
                  </a:lnTo>
                  <a:lnTo>
                    <a:pt x="20046" y="7298"/>
                  </a:lnTo>
                  <a:lnTo>
                    <a:pt x="20450" y="7615"/>
                  </a:lnTo>
                  <a:lnTo>
                    <a:pt x="20837" y="7949"/>
                  </a:lnTo>
                  <a:lnTo>
                    <a:pt x="21224" y="8283"/>
                  </a:lnTo>
                  <a:lnTo>
                    <a:pt x="21593" y="8634"/>
                  </a:lnTo>
                  <a:lnTo>
                    <a:pt x="21963" y="8986"/>
                  </a:lnTo>
                  <a:lnTo>
                    <a:pt x="22314" y="9355"/>
                  </a:lnTo>
                  <a:lnTo>
                    <a:pt x="22648" y="9725"/>
                  </a:lnTo>
                  <a:lnTo>
                    <a:pt x="22983" y="10111"/>
                  </a:lnTo>
                  <a:lnTo>
                    <a:pt x="23299" y="10516"/>
                  </a:lnTo>
                  <a:lnTo>
                    <a:pt x="23616" y="10920"/>
                  </a:lnTo>
                  <a:lnTo>
                    <a:pt x="23633" y="10938"/>
                  </a:lnTo>
                  <a:lnTo>
                    <a:pt x="23651" y="10938"/>
                  </a:lnTo>
                  <a:lnTo>
                    <a:pt x="23668" y="10903"/>
                  </a:lnTo>
                  <a:lnTo>
                    <a:pt x="23668" y="10885"/>
                  </a:lnTo>
                  <a:lnTo>
                    <a:pt x="23334" y="10446"/>
                  </a:lnTo>
                  <a:lnTo>
                    <a:pt x="23000" y="10024"/>
                  </a:lnTo>
                  <a:lnTo>
                    <a:pt x="22631" y="9602"/>
                  </a:lnTo>
                  <a:lnTo>
                    <a:pt x="22262" y="9215"/>
                  </a:lnTo>
                  <a:lnTo>
                    <a:pt x="21892" y="8810"/>
                  </a:lnTo>
                  <a:lnTo>
                    <a:pt x="21505" y="8441"/>
                  </a:lnTo>
                  <a:lnTo>
                    <a:pt x="21101" y="8072"/>
                  </a:lnTo>
                  <a:lnTo>
                    <a:pt x="20679" y="7720"/>
                  </a:lnTo>
                  <a:lnTo>
                    <a:pt x="20257" y="7368"/>
                  </a:lnTo>
                  <a:lnTo>
                    <a:pt x="19817" y="7034"/>
                  </a:lnTo>
                  <a:lnTo>
                    <a:pt x="19378" y="6700"/>
                  </a:lnTo>
                  <a:lnTo>
                    <a:pt x="18938" y="6384"/>
                  </a:lnTo>
                  <a:lnTo>
                    <a:pt x="18481" y="6085"/>
                  </a:lnTo>
                  <a:lnTo>
                    <a:pt x="18024" y="5786"/>
                  </a:lnTo>
                  <a:lnTo>
                    <a:pt x="17549" y="5487"/>
                  </a:lnTo>
                  <a:lnTo>
                    <a:pt x="17074" y="5223"/>
                  </a:lnTo>
                  <a:lnTo>
                    <a:pt x="16125" y="4678"/>
                  </a:lnTo>
                  <a:lnTo>
                    <a:pt x="15140" y="4186"/>
                  </a:lnTo>
                  <a:lnTo>
                    <a:pt x="14155" y="3728"/>
                  </a:lnTo>
                  <a:lnTo>
                    <a:pt x="13171" y="3306"/>
                  </a:lnTo>
                  <a:lnTo>
                    <a:pt x="12186" y="2920"/>
                  </a:lnTo>
                  <a:lnTo>
                    <a:pt x="11201" y="2550"/>
                  </a:lnTo>
                  <a:lnTo>
                    <a:pt x="10234" y="2216"/>
                  </a:lnTo>
                  <a:lnTo>
                    <a:pt x="9285" y="1917"/>
                  </a:lnTo>
                  <a:lnTo>
                    <a:pt x="8335" y="1636"/>
                  </a:lnTo>
                  <a:lnTo>
                    <a:pt x="7438" y="1390"/>
                  </a:lnTo>
                  <a:lnTo>
                    <a:pt x="6541" y="1161"/>
                  </a:lnTo>
                  <a:lnTo>
                    <a:pt x="5697" y="968"/>
                  </a:lnTo>
                  <a:lnTo>
                    <a:pt x="4888" y="792"/>
                  </a:lnTo>
                  <a:lnTo>
                    <a:pt x="4132" y="634"/>
                  </a:lnTo>
                  <a:lnTo>
                    <a:pt x="2761" y="387"/>
                  </a:lnTo>
                  <a:lnTo>
                    <a:pt x="1635" y="194"/>
                  </a:lnTo>
                  <a:lnTo>
                    <a:pt x="774" y="89"/>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3929950" y="5237100"/>
              <a:ext cx="589525" cy="264225"/>
            </a:xfrm>
            <a:custGeom>
              <a:avLst/>
              <a:gdLst/>
              <a:ahLst/>
              <a:cxnLst/>
              <a:rect l="l" t="t" r="r" b="b"/>
              <a:pathLst>
                <a:path w="23581" h="10569" extrusionOk="0">
                  <a:moveTo>
                    <a:pt x="0" y="1"/>
                  </a:moveTo>
                  <a:lnTo>
                    <a:pt x="0" y="36"/>
                  </a:lnTo>
                  <a:lnTo>
                    <a:pt x="0" y="53"/>
                  </a:lnTo>
                  <a:lnTo>
                    <a:pt x="35" y="71"/>
                  </a:lnTo>
                  <a:lnTo>
                    <a:pt x="211" y="89"/>
                  </a:lnTo>
                  <a:lnTo>
                    <a:pt x="721" y="141"/>
                  </a:lnTo>
                  <a:lnTo>
                    <a:pt x="1495" y="247"/>
                  </a:lnTo>
                  <a:lnTo>
                    <a:pt x="2515" y="405"/>
                  </a:lnTo>
                  <a:lnTo>
                    <a:pt x="3745" y="616"/>
                  </a:lnTo>
                  <a:lnTo>
                    <a:pt x="5152" y="897"/>
                  </a:lnTo>
                  <a:lnTo>
                    <a:pt x="5926" y="1056"/>
                  </a:lnTo>
                  <a:lnTo>
                    <a:pt x="6717" y="1249"/>
                  </a:lnTo>
                  <a:lnTo>
                    <a:pt x="7544" y="1460"/>
                  </a:lnTo>
                  <a:lnTo>
                    <a:pt x="8405" y="1689"/>
                  </a:lnTo>
                  <a:lnTo>
                    <a:pt x="9267" y="1935"/>
                  </a:lnTo>
                  <a:lnTo>
                    <a:pt x="10164" y="2216"/>
                  </a:lnTo>
                  <a:lnTo>
                    <a:pt x="11060" y="2515"/>
                  </a:lnTo>
                  <a:lnTo>
                    <a:pt x="11975" y="2849"/>
                  </a:lnTo>
                  <a:lnTo>
                    <a:pt x="12907" y="3183"/>
                  </a:lnTo>
                  <a:lnTo>
                    <a:pt x="13821" y="3570"/>
                  </a:lnTo>
                  <a:lnTo>
                    <a:pt x="14735" y="3975"/>
                  </a:lnTo>
                  <a:lnTo>
                    <a:pt x="15650" y="4414"/>
                  </a:lnTo>
                  <a:lnTo>
                    <a:pt x="16547" y="4872"/>
                  </a:lnTo>
                  <a:lnTo>
                    <a:pt x="17443" y="5364"/>
                  </a:lnTo>
                  <a:lnTo>
                    <a:pt x="18305" y="5891"/>
                  </a:lnTo>
                  <a:lnTo>
                    <a:pt x="19149" y="6454"/>
                  </a:lnTo>
                  <a:lnTo>
                    <a:pt x="19571" y="6753"/>
                  </a:lnTo>
                  <a:lnTo>
                    <a:pt x="19976" y="7052"/>
                  </a:lnTo>
                  <a:lnTo>
                    <a:pt x="20362" y="7368"/>
                  </a:lnTo>
                  <a:lnTo>
                    <a:pt x="20767" y="7685"/>
                  </a:lnTo>
                  <a:lnTo>
                    <a:pt x="21136" y="8001"/>
                  </a:lnTo>
                  <a:lnTo>
                    <a:pt x="21505" y="8336"/>
                  </a:lnTo>
                  <a:lnTo>
                    <a:pt x="21875" y="8687"/>
                  </a:lnTo>
                  <a:lnTo>
                    <a:pt x="22226" y="9039"/>
                  </a:lnTo>
                  <a:lnTo>
                    <a:pt x="22560" y="9408"/>
                  </a:lnTo>
                  <a:lnTo>
                    <a:pt x="22895" y="9777"/>
                  </a:lnTo>
                  <a:lnTo>
                    <a:pt x="23211" y="10164"/>
                  </a:lnTo>
                  <a:lnTo>
                    <a:pt x="23528" y="10551"/>
                  </a:lnTo>
                  <a:lnTo>
                    <a:pt x="23545" y="10569"/>
                  </a:lnTo>
                  <a:lnTo>
                    <a:pt x="23563" y="10551"/>
                  </a:lnTo>
                  <a:lnTo>
                    <a:pt x="23580" y="10534"/>
                  </a:lnTo>
                  <a:lnTo>
                    <a:pt x="23580" y="10498"/>
                  </a:lnTo>
                  <a:lnTo>
                    <a:pt x="23246" y="10094"/>
                  </a:lnTo>
                  <a:lnTo>
                    <a:pt x="22912" y="9672"/>
                  </a:lnTo>
                  <a:lnTo>
                    <a:pt x="22543" y="9285"/>
                  </a:lnTo>
                  <a:lnTo>
                    <a:pt x="22174" y="8898"/>
                  </a:lnTo>
                  <a:lnTo>
                    <a:pt x="21804" y="8511"/>
                  </a:lnTo>
                  <a:lnTo>
                    <a:pt x="21417" y="8160"/>
                  </a:lnTo>
                  <a:lnTo>
                    <a:pt x="21013" y="7790"/>
                  </a:lnTo>
                  <a:lnTo>
                    <a:pt x="20591" y="7456"/>
                  </a:lnTo>
                  <a:lnTo>
                    <a:pt x="20169" y="7122"/>
                  </a:lnTo>
                  <a:lnTo>
                    <a:pt x="19747" y="6788"/>
                  </a:lnTo>
                  <a:lnTo>
                    <a:pt x="19307" y="6472"/>
                  </a:lnTo>
                  <a:lnTo>
                    <a:pt x="18850" y="6173"/>
                  </a:lnTo>
                  <a:lnTo>
                    <a:pt x="18411" y="5874"/>
                  </a:lnTo>
                  <a:lnTo>
                    <a:pt x="17936" y="5592"/>
                  </a:lnTo>
                  <a:lnTo>
                    <a:pt x="17479" y="5311"/>
                  </a:lnTo>
                  <a:lnTo>
                    <a:pt x="17004" y="5047"/>
                  </a:lnTo>
                  <a:lnTo>
                    <a:pt x="16054" y="4537"/>
                  </a:lnTo>
                  <a:lnTo>
                    <a:pt x="15070" y="4063"/>
                  </a:lnTo>
                  <a:lnTo>
                    <a:pt x="14102" y="3605"/>
                  </a:lnTo>
                  <a:lnTo>
                    <a:pt x="13118" y="3201"/>
                  </a:lnTo>
                  <a:lnTo>
                    <a:pt x="12133" y="2814"/>
                  </a:lnTo>
                  <a:lnTo>
                    <a:pt x="11148" y="2462"/>
                  </a:lnTo>
                  <a:lnTo>
                    <a:pt x="10181" y="2146"/>
                  </a:lnTo>
                  <a:lnTo>
                    <a:pt x="9232" y="1847"/>
                  </a:lnTo>
                  <a:lnTo>
                    <a:pt x="8300" y="1583"/>
                  </a:lnTo>
                  <a:lnTo>
                    <a:pt x="7403" y="1355"/>
                  </a:lnTo>
                  <a:lnTo>
                    <a:pt x="6524" y="1126"/>
                  </a:lnTo>
                  <a:lnTo>
                    <a:pt x="5680" y="933"/>
                  </a:lnTo>
                  <a:lnTo>
                    <a:pt x="4871" y="757"/>
                  </a:lnTo>
                  <a:lnTo>
                    <a:pt x="4115" y="616"/>
                  </a:lnTo>
                  <a:lnTo>
                    <a:pt x="2743" y="370"/>
                  </a:lnTo>
                  <a:lnTo>
                    <a:pt x="1618" y="194"/>
                  </a:lnTo>
                  <a:lnTo>
                    <a:pt x="756" y="71"/>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3932125" y="5394475"/>
              <a:ext cx="411950" cy="116975"/>
            </a:xfrm>
            <a:custGeom>
              <a:avLst/>
              <a:gdLst/>
              <a:ahLst/>
              <a:cxnLst/>
              <a:rect l="l" t="t" r="r" b="b"/>
              <a:pathLst>
                <a:path w="16478" h="4679" extrusionOk="0">
                  <a:moveTo>
                    <a:pt x="1" y="1"/>
                  </a:moveTo>
                  <a:lnTo>
                    <a:pt x="1" y="36"/>
                  </a:lnTo>
                  <a:lnTo>
                    <a:pt x="1" y="54"/>
                  </a:lnTo>
                  <a:lnTo>
                    <a:pt x="36" y="71"/>
                  </a:lnTo>
                  <a:lnTo>
                    <a:pt x="124" y="71"/>
                  </a:lnTo>
                  <a:lnTo>
                    <a:pt x="827" y="159"/>
                  </a:lnTo>
                  <a:lnTo>
                    <a:pt x="2111" y="335"/>
                  </a:lnTo>
                  <a:lnTo>
                    <a:pt x="2955" y="458"/>
                  </a:lnTo>
                  <a:lnTo>
                    <a:pt x="3887" y="616"/>
                  </a:lnTo>
                  <a:lnTo>
                    <a:pt x="4924" y="827"/>
                  </a:lnTo>
                  <a:lnTo>
                    <a:pt x="6032" y="1056"/>
                  </a:lnTo>
                  <a:lnTo>
                    <a:pt x="7228" y="1337"/>
                  </a:lnTo>
                  <a:lnTo>
                    <a:pt x="8459" y="1671"/>
                  </a:lnTo>
                  <a:lnTo>
                    <a:pt x="9760" y="2041"/>
                  </a:lnTo>
                  <a:lnTo>
                    <a:pt x="11079" y="2445"/>
                  </a:lnTo>
                  <a:lnTo>
                    <a:pt x="11747" y="2674"/>
                  </a:lnTo>
                  <a:lnTo>
                    <a:pt x="12415" y="2920"/>
                  </a:lnTo>
                  <a:lnTo>
                    <a:pt x="13084" y="3184"/>
                  </a:lnTo>
                  <a:lnTo>
                    <a:pt x="13769" y="3447"/>
                  </a:lnTo>
                  <a:lnTo>
                    <a:pt x="14437" y="3729"/>
                  </a:lnTo>
                  <a:lnTo>
                    <a:pt x="15106" y="4028"/>
                  </a:lnTo>
                  <a:lnTo>
                    <a:pt x="15774" y="4344"/>
                  </a:lnTo>
                  <a:lnTo>
                    <a:pt x="16424" y="4678"/>
                  </a:lnTo>
                  <a:lnTo>
                    <a:pt x="16460" y="4678"/>
                  </a:lnTo>
                  <a:lnTo>
                    <a:pt x="16477" y="4661"/>
                  </a:lnTo>
                  <a:lnTo>
                    <a:pt x="16477" y="4643"/>
                  </a:lnTo>
                  <a:lnTo>
                    <a:pt x="16460" y="4625"/>
                  </a:lnTo>
                  <a:lnTo>
                    <a:pt x="15756" y="4274"/>
                  </a:lnTo>
                  <a:lnTo>
                    <a:pt x="15035" y="3940"/>
                  </a:lnTo>
                  <a:lnTo>
                    <a:pt x="14332" y="3606"/>
                  </a:lnTo>
                  <a:lnTo>
                    <a:pt x="13611" y="3307"/>
                  </a:lnTo>
                  <a:lnTo>
                    <a:pt x="12890" y="3025"/>
                  </a:lnTo>
                  <a:lnTo>
                    <a:pt x="12169" y="2762"/>
                  </a:lnTo>
                  <a:lnTo>
                    <a:pt x="11448" y="2515"/>
                  </a:lnTo>
                  <a:lnTo>
                    <a:pt x="10745" y="2269"/>
                  </a:lnTo>
                  <a:lnTo>
                    <a:pt x="10041" y="2041"/>
                  </a:lnTo>
                  <a:lnTo>
                    <a:pt x="9338" y="1830"/>
                  </a:lnTo>
                  <a:lnTo>
                    <a:pt x="7984" y="1460"/>
                  </a:lnTo>
                  <a:lnTo>
                    <a:pt x="6683" y="1144"/>
                  </a:lnTo>
                  <a:lnTo>
                    <a:pt x="5452" y="862"/>
                  </a:lnTo>
                  <a:lnTo>
                    <a:pt x="4309" y="634"/>
                  </a:lnTo>
                  <a:lnTo>
                    <a:pt x="3254" y="440"/>
                  </a:lnTo>
                  <a:lnTo>
                    <a:pt x="2340" y="300"/>
                  </a:lnTo>
                  <a:lnTo>
                    <a:pt x="1548" y="177"/>
                  </a:lnTo>
                  <a:lnTo>
                    <a:pt x="441" y="36"/>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4625825" y="4450650"/>
              <a:ext cx="600525" cy="310400"/>
            </a:xfrm>
            <a:custGeom>
              <a:avLst/>
              <a:gdLst/>
              <a:ahLst/>
              <a:cxnLst/>
              <a:rect l="l" t="t" r="r" b="b"/>
              <a:pathLst>
                <a:path w="24021" h="12416" extrusionOk="0">
                  <a:moveTo>
                    <a:pt x="23985" y="1"/>
                  </a:moveTo>
                  <a:lnTo>
                    <a:pt x="23229" y="89"/>
                  </a:lnTo>
                  <a:lnTo>
                    <a:pt x="22368" y="212"/>
                  </a:lnTo>
                  <a:lnTo>
                    <a:pt x="21207" y="423"/>
                  </a:lnTo>
                  <a:lnTo>
                    <a:pt x="20539" y="546"/>
                  </a:lnTo>
                  <a:lnTo>
                    <a:pt x="19800" y="704"/>
                  </a:lnTo>
                  <a:lnTo>
                    <a:pt x="19027" y="880"/>
                  </a:lnTo>
                  <a:lnTo>
                    <a:pt x="18200" y="1073"/>
                  </a:lnTo>
                  <a:lnTo>
                    <a:pt x="17339" y="1302"/>
                  </a:lnTo>
                  <a:lnTo>
                    <a:pt x="16442" y="1548"/>
                  </a:lnTo>
                  <a:lnTo>
                    <a:pt x="15510" y="1829"/>
                  </a:lnTo>
                  <a:lnTo>
                    <a:pt x="14560" y="2146"/>
                  </a:lnTo>
                  <a:lnTo>
                    <a:pt x="13593" y="2498"/>
                  </a:lnTo>
                  <a:lnTo>
                    <a:pt x="12608" y="2867"/>
                  </a:lnTo>
                  <a:lnTo>
                    <a:pt x="11606" y="3271"/>
                  </a:lnTo>
                  <a:lnTo>
                    <a:pt x="10604" y="3729"/>
                  </a:lnTo>
                  <a:lnTo>
                    <a:pt x="9602" y="4203"/>
                  </a:lnTo>
                  <a:lnTo>
                    <a:pt x="8599" y="4731"/>
                  </a:lnTo>
                  <a:lnTo>
                    <a:pt x="7615" y="5294"/>
                  </a:lnTo>
                  <a:lnTo>
                    <a:pt x="7122" y="5592"/>
                  </a:lnTo>
                  <a:lnTo>
                    <a:pt x="6647" y="5891"/>
                  </a:lnTo>
                  <a:lnTo>
                    <a:pt x="6155" y="6208"/>
                  </a:lnTo>
                  <a:lnTo>
                    <a:pt x="5680" y="6542"/>
                  </a:lnTo>
                  <a:lnTo>
                    <a:pt x="5223" y="6876"/>
                  </a:lnTo>
                  <a:lnTo>
                    <a:pt x="4766" y="7228"/>
                  </a:lnTo>
                  <a:lnTo>
                    <a:pt x="4309" y="7579"/>
                  </a:lnTo>
                  <a:lnTo>
                    <a:pt x="3869" y="7966"/>
                  </a:lnTo>
                  <a:lnTo>
                    <a:pt x="3430" y="8353"/>
                  </a:lnTo>
                  <a:lnTo>
                    <a:pt x="2990" y="8740"/>
                  </a:lnTo>
                  <a:lnTo>
                    <a:pt x="2585" y="9144"/>
                  </a:lnTo>
                  <a:lnTo>
                    <a:pt x="2181" y="9566"/>
                  </a:lnTo>
                  <a:lnTo>
                    <a:pt x="1777" y="10006"/>
                  </a:lnTo>
                  <a:lnTo>
                    <a:pt x="1390" y="10446"/>
                  </a:lnTo>
                  <a:lnTo>
                    <a:pt x="1021" y="10903"/>
                  </a:lnTo>
                  <a:lnTo>
                    <a:pt x="669" y="11378"/>
                  </a:lnTo>
                  <a:lnTo>
                    <a:pt x="335" y="11870"/>
                  </a:lnTo>
                  <a:lnTo>
                    <a:pt x="1" y="12362"/>
                  </a:lnTo>
                  <a:lnTo>
                    <a:pt x="1" y="12380"/>
                  </a:lnTo>
                  <a:lnTo>
                    <a:pt x="1" y="12415"/>
                  </a:lnTo>
                  <a:lnTo>
                    <a:pt x="36" y="12415"/>
                  </a:lnTo>
                  <a:lnTo>
                    <a:pt x="53" y="12398"/>
                  </a:lnTo>
                  <a:lnTo>
                    <a:pt x="387" y="11905"/>
                  </a:lnTo>
                  <a:lnTo>
                    <a:pt x="722" y="11413"/>
                  </a:lnTo>
                  <a:lnTo>
                    <a:pt x="1091" y="10956"/>
                  </a:lnTo>
                  <a:lnTo>
                    <a:pt x="1460" y="10498"/>
                  </a:lnTo>
                  <a:lnTo>
                    <a:pt x="1829" y="10059"/>
                  </a:lnTo>
                  <a:lnTo>
                    <a:pt x="2234" y="9619"/>
                  </a:lnTo>
                  <a:lnTo>
                    <a:pt x="2638" y="9197"/>
                  </a:lnTo>
                  <a:lnTo>
                    <a:pt x="3043" y="8793"/>
                  </a:lnTo>
                  <a:lnTo>
                    <a:pt x="3465" y="8406"/>
                  </a:lnTo>
                  <a:lnTo>
                    <a:pt x="3904" y="8019"/>
                  </a:lnTo>
                  <a:lnTo>
                    <a:pt x="4344" y="7650"/>
                  </a:lnTo>
                  <a:lnTo>
                    <a:pt x="4801" y="7281"/>
                  </a:lnTo>
                  <a:lnTo>
                    <a:pt x="5258" y="6929"/>
                  </a:lnTo>
                  <a:lnTo>
                    <a:pt x="5733" y="6595"/>
                  </a:lnTo>
                  <a:lnTo>
                    <a:pt x="6208" y="6261"/>
                  </a:lnTo>
                  <a:lnTo>
                    <a:pt x="6683" y="5944"/>
                  </a:lnTo>
                  <a:lnTo>
                    <a:pt x="7157" y="5645"/>
                  </a:lnTo>
                  <a:lnTo>
                    <a:pt x="7650" y="5346"/>
                  </a:lnTo>
                  <a:lnTo>
                    <a:pt x="8634" y="4784"/>
                  </a:lnTo>
                  <a:lnTo>
                    <a:pt x="9637" y="4274"/>
                  </a:lnTo>
                  <a:lnTo>
                    <a:pt x="10639" y="3781"/>
                  </a:lnTo>
                  <a:lnTo>
                    <a:pt x="11641" y="3342"/>
                  </a:lnTo>
                  <a:lnTo>
                    <a:pt x="12626" y="2937"/>
                  </a:lnTo>
                  <a:lnTo>
                    <a:pt x="13611" y="2550"/>
                  </a:lnTo>
                  <a:lnTo>
                    <a:pt x="14595" y="2216"/>
                  </a:lnTo>
                  <a:lnTo>
                    <a:pt x="15545" y="1900"/>
                  </a:lnTo>
                  <a:lnTo>
                    <a:pt x="16459" y="1618"/>
                  </a:lnTo>
                  <a:lnTo>
                    <a:pt x="17356" y="1372"/>
                  </a:lnTo>
                  <a:lnTo>
                    <a:pt x="18218" y="1144"/>
                  </a:lnTo>
                  <a:lnTo>
                    <a:pt x="19044" y="950"/>
                  </a:lnTo>
                  <a:lnTo>
                    <a:pt x="19818" y="774"/>
                  </a:lnTo>
                  <a:lnTo>
                    <a:pt x="20539" y="616"/>
                  </a:lnTo>
                  <a:lnTo>
                    <a:pt x="21207" y="493"/>
                  </a:lnTo>
                  <a:lnTo>
                    <a:pt x="22368" y="282"/>
                  </a:lnTo>
                  <a:lnTo>
                    <a:pt x="23247" y="159"/>
                  </a:lnTo>
                  <a:lnTo>
                    <a:pt x="23792" y="89"/>
                  </a:lnTo>
                  <a:lnTo>
                    <a:pt x="23985" y="71"/>
                  </a:lnTo>
                  <a:lnTo>
                    <a:pt x="24021" y="53"/>
                  </a:lnTo>
                  <a:lnTo>
                    <a:pt x="24021" y="18"/>
                  </a:lnTo>
                  <a:lnTo>
                    <a:pt x="2400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4625825" y="4608025"/>
              <a:ext cx="598325" cy="301150"/>
            </a:xfrm>
            <a:custGeom>
              <a:avLst/>
              <a:gdLst/>
              <a:ahLst/>
              <a:cxnLst/>
              <a:rect l="l" t="t" r="r" b="b"/>
              <a:pathLst>
                <a:path w="23933" h="12046" extrusionOk="0">
                  <a:moveTo>
                    <a:pt x="23897" y="1"/>
                  </a:moveTo>
                  <a:lnTo>
                    <a:pt x="23159" y="89"/>
                  </a:lnTo>
                  <a:lnTo>
                    <a:pt x="22280" y="212"/>
                  </a:lnTo>
                  <a:lnTo>
                    <a:pt x="21119" y="405"/>
                  </a:lnTo>
                  <a:lnTo>
                    <a:pt x="20451" y="528"/>
                  </a:lnTo>
                  <a:lnTo>
                    <a:pt x="19730" y="687"/>
                  </a:lnTo>
                  <a:lnTo>
                    <a:pt x="18956" y="845"/>
                  </a:lnTo>
                  <a:lnTo>
                    <a:pt x="18147" y="1038"/>
                  </a:lnTo>
                  <a:lnTo>
                    <a:pt x="17286" y="1267"/>
                  </a:lnTo>
                  <a:lnTo>
                    <a:pt x="16389" y="1513"/>
                  </a:lnTo>
                  <a:lnTo>
                    <a:pt x="15475" y="1777"/>
                  </a:lnTo>
                  <a:lnTo>
                    <a:pt x="14525" y="2093"/>
                  </a:lnTo>
                  <a:lnTo>
                    <a:pt x="13558" y="2427"/>
                  </a:lnTo>
                  <a:lnTo>
                    <a:pt x="12573" y="2779"/>
                  </a:lnTo>
                  <a:lnTo>
                    <a:pt x="11571" y="3184"/>
                  </a:lnTo>
                  <a:lnTo>
                    <a:pt x="10569" y="3623"/>
                  </a:lnTo>
                  <a:lnTo>
                    <a:pt x="9584" y="4080"/>
                  </a:lnTo>
                  <a:lnTo>
                    <a:pt x="8582" y="4590"/>
                  </a:lnTo>
                  <a:lnTo>
                    <a:pt x="7597" y="5135"/>
                  </a:lnTo>
                  <a:lnTo>
                    <a:pt x="7105" y="5417"/>
                  </a:lnTo>
                  <a:lnTo>
                    <a:pt x="6630" y="5716"/>
                  </a:lnTo>
                  <a:lnTo>
                    <a:pt x="6155" y="6032"/>
                  </a:lnTo>
                  <a:lnTo>
                    <a:pt x="5680" y="6349"/>
                  </a:lnTo>
                  <a:lnTo>
                    <a:pt x="5206" y="6665"/>
                  </a:lnTo>
                  <a:lnTo>
                    <a:pt x="4748" y="7017"/>
                  </a:lnTo>
                  <a:lnTo>
                    <a:pt x="4291" y="7369"/>
                  </a:lnTo>
                  <a:lnTo>
                    <a:pt x="3852" y="7720"/>
                  </a:lnTo>
                  <a:lnTo>
                    <a:pt x="3412" y="8090"/>
                  </a:lnTo>
                  <a:lnTo>
                    <a:pt x="2990" y="8476"/>
                  </a:lnTo>
                  <a:lnTo>
                    <a:pt x="2585" y="8881"/>
                  </a:lnTo>
                  <a:lnTo>
                    <a:pt x="2181" y="9285"/>
                  </a:lnTo>
                  <a:lnTo>
                    <a:pt x="1777" y="9707"/>
                  </a:lnTo>
                  <a:lnTo>
                    <a:pt x="1390" y="10129"/>
                  </a:lnTo>
                  <a:lnTo>
                    <a:pt x="1021" y="10586"/>
                  </a:lnTo>
                  <a:lnTo>
                    <a:pt x="669" y="11026"/>
                  </a:lnTo>
                  <a:lnTo>
                    <a:pt x="335" y="11501"/>
                  </a:lnTo>
                  <a:lnTo>
                    <a:pt x="1" y="11993"/>
                  </a:lnTo>
                  <a:lnTo>
                    <a:pt x="1" y="12011"/>
                  </a:lnTo>
                  <a:lnTo>
                    <a:pt x="1" y="12028"/>
                  </a:lnTo>
                  <a:lnTo>
                    <a:pt x="36" y="12046"/>
                  </a:lnTo>
                  <a:lnTo>
                    <a:pt x="53" y="12028"/>
                  </a:lnTo>
                  <a:lnTo>
                    <a:pt x="387" y="11536"/>
                  </a:lnTo>
                  <a:lnTo>
                    <a:pt x="722" y="11079"/>
                  </a:lnTo>
                  <a:lnTo>
                    <a:pt x="1073" y="10622"/>
                  </a:lnTo>
                  <a:lnTo>
                    <a:pt x="1443" y="10182"/>
                  </a:lnTo>
                  <a:lnTo>
                    <a:pt x="1829" y="9742"/>
                  </a:lnTo>
                  <a:lnTo>
                    <a:pt x="2216" y="9338"/>
                  </a:lnTo>
                  <a:lnTo>
                    <a:pt x="2621" y="8934"/>
                  </a:lnTo>
                  <a:lnTo>
                    <a:pt x="3043" y="8529"/>
                  </a:lnTo>
                  <a:lnTo>
                    <a:pt x="3465" y="8142"/>
                  </a:lnTo>
                  <a:lnTo>
                    <a:pt x="3904" y="7773"/>
                  </a:lnTo>
                  <a:lnTo>
                    <a:pt x="4344" y="7421"/>
                  </a:lnTo>
                  <a:lnTo>
                    <a:pt x="4801" y="7070"/>
                  </a:lnTo>
                  <a:lnTo>
                    <a:pt x="5258" y="6736"/>
                  </a:lnTo>
                  <a:lnTo>
                    <a:pt x="5715" y="6401"/>
                  </a:lnTo>
                  <a:lnTo>
                    <a:pt x="6190" y="6085"/>
                  </a:lnTo>
                  <a:lnTo>
                    <a:pt x="6665" y="5786"/>
                  </a:lnTo>
                  <a:lnTo>
                    <a:pt x="7140" y="5487"/>
                  </a:lnTo>
                  <a:lnTo>
                    <a:pt x="7632" y="5188"/>
                  </a:lnTo>
                  <a:lnTo>
                    <a:pt x="8617" y="4661"/>
                  </a:lnTo>
                  <a:lnTo>
                    <a:pt x="9602" y="4151"/>
                  </a:lnTo>
                  <a:lnTo>
                    <a:pt x="10604" y="3676"/>
                  </a:lnTo>
                  <a:lnTo>
                    <a:pt x="11606" y="3254"/>
                  </a:lnTo>
                  <a:lnTo>
                    <a:pt x="12591" y="2849"/>
                  </a:lnTo>
                  <a:lnTo>
                    <a:pt x="13576" y="2480"/>
                  </a:lnTo>
                  <a:lnTo>
                    <a:pt x="14543" y="2146"/>
                  </a:lnTo>
                  <a:lnTo>
                    <a:pt x="15492" y="1847"/>
                  </a:lnTo>
                  <a:lnTo>
                    <a:pt x="16407" y="1583"/>
                  </a:lnTo>
                  <a:lnTo>
                    <a:pt x="17303" y="1337"/>
                  </a:lnTo>
                  <a:lnTo>
                    <a:pt x="18165" y="1109"/>
                  </a:lnTo>
                  <a:lnTo>
                    <a:pt x="18974" y="915"/>
                  </a:lnTo>
                  <a:lnTo>
                    <a:pt x="19748" y="739"/>
                  </a:lnTo>
                  <a:lnTo>
                    <a:pt x="20469" y="599"/>
                  </a:lnTo>
                  <a:lnTo>
                    <a:pt x="21137" y="476"/>
                  </a:lnTo>
                  <a:lnTo>
                    <a:pt x="22297" y="282"/>
                  </a:lnTo>
                  <a:lnTo>
                    <a:pt x="23159" y="159"/>
                  </a:lnTo>
                  <a:lnTo>
                    <a:pt x="23704" y="89"/>
                  </a:lnTo>
                  <a:lnTo>
                    <a:pt x="23897" y="71"/>
                  </a:lnTo>
                  <a:lnTo>
                    <a:pt x="23933" y="54"/>
                  </a:lnTo>
                  <a:lnTo>
                    <a:pt x="23933" y="18"/>
                  </a:lnTo>
                  <a:lnTo>
                    <a:pt x="2391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4625825" y="4764975"/>
              <a:ext cx="596125" cy="291925"/>
            </a:xfrm>
            <a:custGeom>
              <a:avLst/>
              <a:gdLst/>
              <a:ahLst/>
              <a:cxnLst/>
              <a:rect l="l" t="t" r="r" b="b"/>
              <a:pathLst>
                <a:path w="23845" h="11677" extrusionOk="0">
                  <a:moveTo>
                    <a:pt x="23809" y="0"/>
                  </a:moveTo>
                  <a:lnTo>
                    <a:pt x="23071" y="88"/>
                  </a:lnTo>
                  <a:lnTo>
                    <a:pt x="22192" y="211"/>
                  </a:lnTo>
                  <a:lnTo>
                    <a:pt x="21049" y="405"/>
                  </a:lnTo>
                  <a:lnTo>
                    <a:pt x="19660" y="669"/>
                  </a:lnTo>
                  <a:lnTo>
                    <a:pt x="18904" y="844"/>
                  </a:lnTo>
                  <a:lnTo>
                    <a:pt x="18077" y="1020"/>
                  </a:lnTo>
                  <a:lnTo>
                    <a:pt x="17233" y="1249"/>
                  </a:lnTo>
                  <a:lnTo>
                    <a:pt x="16336" y="1477"/>
                  </a:lnTo>
                  <a:lnTo>
                    <a:pt x="15422" y="1741"/>
                  </a:lnTo>
                  <a:lnTo>
                    <a:pt x="14472" y="2040"/>
                  </a:lnTo>
                  <a:lnTo>
                    <a:pt x="13505" y="2357"/>
                  </a:lnTo>
                  <a:lnTo>
                    <a:pt x="12538" y="2726"/>
                  </a:lnTo>
                  <a:lnTo>
                    <a:pt x="11536" y="3113"/>
                  </a:lnTo>
                  <a:lnTo>
                    <a:pt x="10551" y="3517"/>
                  </a:lnTo>
                  <a:lnTo>
                    <a:pt x="9549" y="3974"/>
                  </a:lnTo>
                  <a:lnTo>
                    <a:pt x="8564" y="4467"/>
                  </a:lnTo>
                  <a:lnTo>
                    <a:pt x="7579" y="4994"/>
                  </a:lnTo>
                  <a:lnTo>
                    <a:pt x="7087" y="5276"/>
                  </a:lnTo>
                  <a:lnTo>
                    <a:pt x="6612" y="5557"/>
                  </a:lnTo>
                  <a:lnTo>
                    <a:pt x="6137" y="5856"/>
                  </a:lnTo>
                  <a:lnTo>
                    <a:pt x="5663" y="6172"/>
                  </a:lnTo>
                  <a:lnTo>
                    <a:pt x="5206" y="6489"/>
                  </a:lnTo>
                  <a:lnTo>
                    <a:pt x="4748" y="6823"/>
                  </a:lnTo>
                  <a:lnTo>
                    <a:pt x="4291" y="7157"/>
                  </a:lnTo>
                  <a:lnTo>
                    <a:pt x="3852" y="7509"/>
                  </a:lnTo>
                  <a:lnTo>
                    <a:pt x="3412" y="7860"/>
                  </a:lnTo>
                  <a:lnTo>
                    <a:pt x="2990" y="8230"/>
                  </a:lnTo>
                  <a:lnTo>
                    <a:pt x="2568" y="8617"/>
                  </a:lnTo>
                  <a:lnTo>
                    <a:pt x="2163" y="9021"/>
                  </a:lnTo>
                  <a:lnTo>
                    <a:pt x="1777" y="9425"/>
                  </a:lnTo>
                  <a:lnTo>
                    <a:pt x="1390" y="9830"/>
                  </a:lnTo>
                  <a:lnTo>
                    <a:pt x="1021" y="10269"/>
                  </a:lnTo>
                  <a:lnTo>
                    <a:pt x="669" y="10709"/>
                  </a:lnTo>
                  <a:lnTo>
                    <a:pt x="335" y="11166"/>
                  </a:lnTo>
                  <a:lnTo>
                    <a:pt x="1" y="11623"/>
                  </a:lnTo>
                  <a:lnTo>
                    <a:pt x="1" y="11659"/>
                  </a:lnTo>
                  <a:lnTo>
                    <a:pt x="1" y="11676"/>
                  </a:lnTo>
                  <a:lnTo>
                    <a:pt x="53" y="11676"/>
                  </a:lnTo>
                  <a:lnTo>
                    <a:pt x="387" y="11201"/>
                  </a:lnTo>
                  <a:lnTo>
                    <a:pt x="722" y="10744"/>
                  </a:lnTo>
                  <a:lnTo>
                    <a:pt x="1073" y="10305"/>
                  </a:lnTo>
                  <a:lnTo>
                    <a:pt x="1443" y="9883"/>
                  </a:lnTo>
                  <a:lnTo>
                    <a:pt x="1829" y="9461"/>
                  </a:lnTo>
                  <a:lnTo>
                    <a:pt x="2216" y="9056"/>
                  </a:lnTo>
                  <a:lnTo>
                    <a:pt x="2621" y="8669"/>
                  </a:lnTo>
                  <a:lnTo>
                    <a:pt x="3043" y="8282"/>
                  </a:lnTo>
                  <a:lnTo>
                    <a:pt x="3465" y="7913"/>
                  </a:lnTo>
                  <a:lnTo>
                    <a:pt x="3887" y="7562"/>
                  </a:lnTo>
                  <a:lnTo>
                    <a:pt x="4344" y="7210"/>
                  </a:lnTo>
                  <a:lnTo>
                    <a:pt x="4784" y="6876"/>
                  </a:lnTo>
                  <a:lnTo>
                    <a:pt x="5241" y="6542"/>
                  </a:lnTo>
                  <a:lnTo>
                    <a:pt x="5698" y="6225"/>
                  </a:lnTo>
                  <a:lnTo>
                    <a:pt x="6173" y="5926"/>
                  </a:lnTo>
                  <a:lnTo>
                    <a:pt x="6647" y="5627"/>
                  </a:lnTo>
                  <a:lnTo>
                    <a:pt x="7122" y="5328"/>
                  </a:lnTo>
                  <a:lnTo>
                    <a:pt x="7615" y="5065"/>
                  </a:lnTo>
                  <a:lnTo>
                    <a:pt x="8599" y="4537"/>
                  </a:lnTo>
                  <a:lnTo>
                    <a:pt x="9584" y="4045"/>
                  </a:lnTo>
                  <a:lnTo>
                    <a:pt x="10569" y="3588"/>
                  </a:lnTo>
                  <a:lnTo>
                    <a:pt x="11571" y="3166"/>
                  </a:lnTo>
                  <a:lnTo>
                    <a:pt x="12556" y="2779"/>
                  </a:lnTo>
                  <a:lnTo>
                    <a:pt x="13540" y="2427"/>
                  </a:lnTo>
                  <a:lnTo>
                    <a:pt x="14490" y="2110"/>
                  </a:lnTo>
                  <a:lnTo>
                    <a:pt x="15439" y="1812"/>
                  </a:lnTo>
                  <a:lnTo>
                    <a:pt x="16354" y="1548"/>
                  </a:lnTo>
                  <a:lnTo>
                    <a:pt x="17251" y="1302"/>
                  </a:lnTo>
                  <a:lnTo>
                    <a:pt x="18095" y="1091"/>
                  </a:lnTo>
                  <a:lnTo>
                    <a:pt x="18921" y="915"/>
                  </a:lnTo>
                  <a:lnTo>
                    <a:pt x="19677" y="739"/>
                  </a:lnTo>
                  <a:lnTo>
                    <a:pt x="21066" y="475"/>
                  </a:lnTo>
                  <a:lnTo>
                    <a:pt x="22209" y="282"/>
                  </a:lnTo>
                  <a:lnTo>
                    <a:pt x="23071" y="159"/>
                  </a:lnTo>
                  <a:lnTo>
                    <a:pt x="23616" y="88"/>
                  </a:lnTo>
                  <a:lnTo>
                    <a:pt x="23809" y="71"/>
                  </a:lnTo>
                  <a:lnTo>
                    <a:pt x="23845" y="71"/>
                  </a:lnTo>
                  <a:lnTo>
                    <a:pt x="23845" y="36"/>
                  </a:lnTo>
                  <a:lnTo>
                    <a:pt x="23827" y="18"/>
                  </a:lnTo>
                  <a:lnTo>
                    <a:pt x="23809"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4625825" y="4922350"/>
              <a:ext cx="593925" cy="282700"/>
            </a:xfrm>
            <a:custGeom>
              <a:avLst/>
              <a:gdLst/>
              <a:ahLst/>
              <a:cxnLst/>
              <a:rect l="l" t="t" r="r" b="b"/>
              <a:pathLst>
                <a:path w="23757" h="11308" extrusionOk="0">
                  <a:moveTo>
                    <a:pt x="23722" y="0"/>
                  </a:moveTo>
                  <a:lnTo>
                    <a:pt x="22983" y="88"/>
                  </a:lnTo>
                  <a:lnTo>
                    <a:pt x="22121" y="211"/>
                  </a:lnTo>
                  <a:lnTo>
                    <a:pt x="20978" y="387"/>
                  </a:lnTo>
                  <a:lnTo>
                    <a:pt x="19607" y="651"/>
                  </a:lnTo>
                  <a:lnTo>
                    <a:pt x="18833" y="809"/>
                  </a:lnTo>
                  <a:lnTo>
                    <a:pt x="18024" y="1003"/>
                  </a:lnTo>
                  <a:lnTo>
                    <a:pt x="17180" y="1196"/>
                  </a:lnTo>
                  <a:lnTo>
                    <a:pt x="16284" y="1442"/>
                  </a:lnTo>
                  <a:lnTo>
                    <a:pt x="15369" y="1689"/>
                  </a:lnTo>
                  <a:lnTo>
                    <a:pt x="14437" y="1987"/>
                  </a:lnTo>
                  <a:lnTo>
                    <a:pt x="13470" y="2286"/>
                  </a:lnTo>
                  <a:lnTo>
                    <a:pt x="12503" y="2638"/>
                  </a:lnTo>
                  <a:lnTo>
                    <a:pt x="11518" y="3007"/>
                  </a:lnTo>
                  <a:lnTo>
                    <a:pt x="10516" y="3412"/>
                  </a:lnTo>
                  <a:lnTo>
                    <a:pt x="9531" y="3851"/>
                  </a:lnTo>
                  <a:lnTo>
                    <a:pt x="8547" y="4326"/>
                  </a:lnTo>
                  <a:lnTo>
                    <a:pt x="7562" y="4836"/>
                  </a:lnTo>
                  <a:lnTo>
                    <a:pt x="6595" y="5381"/>
                  </a:lnTo>
                  <a:lnTo>
                    <a:pt x="6120" y="5680"/>
                  </a:lnTo>
                  <a:lnTo>
                    <a:pt x="5663" y="5979"/>
                  </a:lnTo>
                  <a:lnTo>
                    <a:pt x="5188" y="6278"/>
                  </a:lnTo>
                  <a:lnTo>
                    <a:pt x="4731" y="6595"/>
                  </a:lnTo>
                  <a:lnTo>
                    <a:pt x="4291" y="6929"/>
                  </a:lnTo>
                  <a:lnTo>
                    <a:pt x="3852" y="7263"/>
                  </a:lnTo>
                  <a:lnTo>
                    <a:pt x="3412" y="7614"/>
                  </a:lnTo>
                  <a:lnTo>
                    <a:pt x="2990" y="7984"/>
                  </a:lnTo>
                  <a:lnTo>
                    <a:pt x="2568" y="8353"/>
                  </a:lnTo>
                  <a:lnTo>
                    <a:pt x="2163" y="8722"/>
                  </a:lnTo>
                  <a:lnTo>
                    <a:pt x="1777" y="9127"/>
                  </a:lnTo>
                  <a:lnTo>
                    <a:pt x="1390" y="9531"/>
                  </a:lnTo>
                  <a:lnTo>
                    <a:pt x="1021" y="9936"/>
                  </a:lnTo>
                  <a:lnTo>
                    <a:pt x="669" y="10358"/>
                  </a:lnTo>
                  <a:lnTo>
                    <a:pt x="335" y="10797"/>
                  </a:lnTo>
                  <a:lnTo>
                    <a:pt x="1" y="11254"/>
                  </a:lnTo>
                  <a:lnTo>
                    <a:pt x="1" y="11272"/>
                  </a:lnTo>
                  <a:lnTo>
                    <a:pt x="1" y="11307"/>
                  </a:lnTo>
                  <a:lnTo>
                    <a:pt x="36" y="11307"/>
                  </a:lnTo>
                  <a:lnTo>
                    <a:pt x="53" y="11289"/>
                  </a:lnTo>
                  <a:lnTo>
                    <a:pt x="387" y="10850"/>
                  </a:lnTo>
                  <a:lnTo>
                    <a:pt x="722" y="10410"/>
                  </a:lnTo>
                  <a:lnTo>
                    <a:pt x="1073" y="9988"/>
                  </a:lnTo>
                  <a:lnTo>
                    <a:pt x="1443" y="9566"/>
                  </a:lnTo>
                  <a:lnTo>
                    <a:pt x="1829" y="9162"/>
                  </a:lnTo>
                  <a:lnTo>
                    <a:pt x="2216" y="8775"/>
                  </a:lnTo>
                  <a:lnTo>
                    <a:pt x="2621" y="8406"/>
                  </a:lnTo>
                  <a:lnTo>
                    <a:pt x="3025" y="8036"/>
                  </a:lnTo>
                  <a:lnTo>
                    <a:pt x="3465" y="7667"/>
                  </a:lnTo>
                  <a:lnTo>
                    <a:pt x="3887" y="7315"/>
                  </a:lnTo>
                  <a:lnTo>
                    <a:pt x="4326" y="6981"/>
                  </a:lnTo>
                  <a:lnTo>
                    <a:pt x="4784" y="6665"/>
                  </a:lnTo>
                  <a:lnTo>
                    <a:pt x="5223" y="6348"/>
                  </a:lnTo>
                  <a:lnTo>
                    <a:pt x="5698" y="6032"/>
                  </a:lnTo>
                  <a:lnTo>
                    <a:pt x="6155" y="5733"/>
                  </a:lnTo>
                  <a:lnTo>
                    <a:pt x="6630" y="5452"/>
                  </a:lnTo>
                  <a:lnTo>
                    <a:pt x="7597" y="4906"/>
                  </a:lnTo>
                  <a:lnTo>
                    <a:pt x="8564" y="4397"/>
                  </a:lnTo>
                  <a:lnTo>
                    <a:pt x="9549" y="3922"/>
                  </a:lnTo>
                  <a:lnTo>
                    <a:pt x="10551" y="3482"/>
                  </a:lnTo>
                  <a:lnTo>
                    <a:pt x="11536" y="3078"/>
                  </a:lnTo>
                  <a:lnTo>
                    <a:pt x="12521" y="2708"/>
                  </a:lnTo>
                  <a:lnTo>
                    <a:pt x="13488" y="2357"/>
                  </a:lnTo>
                  <a:lnTo>
                    <a:pt x="14455" y="2040"/>
                  </a:lnTo>
                  <a:lnTo>
                    <a:pt x="15387" y="1759"/>
                  </a:lnTo>
                  <a:lnTo>
                    <a:pt x="16301" y="1513"/>
                  </a:lnTo>
                  <a:lnTo>
                    <a:pt x="17198" y="1267"/>
                  </a:lnTo>
                  <a:lnTo>
                    <a:pt x="18042" y="1073"/>
                  </a:lnTo>
                  <a:lnTo>
                    <a:pt x="18851" y="880"/>
                  </a:lnTo>
                  <a:lnTo>
                    <a:pt x="19607" y="721"/>
                  </a:lnTo>
                  <a:lnTo>
                    <a:pt x="20996" y="458"/>
                  </a:lnTo>
                  <a:lnTo>
                    <a:pt x="22121" y="282"/>
                  </a:lnTo>
                  <a:lnTo>
                    <a:pt x="22983" y="159"/>
                  </a:lnTo>
                  <a:lnTo>
                    <a:pt x="23528" y="88"/>
                  </a:lnTo>
                  <a:lnTo>
                    <a:pt x="23722" y="71"/>
                  </a:lnTo>
                  <a:lnTo>
                    <a:pt x="23757" y="53"/>
                  </a:lnTo>
                  <a:lnTo>
                    <a:pt x="23757" y="36"/>
                  </a:lnTo>
                  <a:lnTo>
                    <a:pt x="23739" y="18"/>
                  </a:lnTo>
                  <a:lnTo>
                    <a:pt x="23722"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4625825" y="5079725"/>
              <a:ext cx="591725" cy="273450"/>
            </a:xfrm>
            <a:custGeom>
              <a:avLst/>
              <a:gdLst/>
              <a:ahLst/>
              <a:cxnLst/>
              <a:rect l="l" t="t" r="r" b="b"/>
              <a:pathLst>
                <a:path w="23669" h="10938" extrusionOk="0">
                  <a:moveTo>
                    <a:pt x="23634" y="1"/>
                  </a:moveTo>
                  <a:lnTo>
                    <a:pt x="22895" y="89"/>
                  </a:lnTo>
                  <a:lnTo>
                    <a:pt x="22034" y="194"/>
                  </a:lnTo>
                  <a:lnTo>
                    <a:pt x="20908" y="387"/>
                  </a:lnTo>
                  <a:lnTo>
                    <a:pt x="19537" y="634"/>
                  </a:lnTo>
                  <a:lnTo>
                    <a:pt x="18763" y="792"/>
                  </a:lnTo>
                  <a:lnTo>
                    <a:pt x="17954" y="968"/>
                  </a:lnTo>
                  <a:lnTo>
                    <a:pt x="17110" y="1161"/>
                  </a:lnTo>
                  <a:lnTo>
                    <a:pt x="16231" y="1390"/>
                  </a:lnTo>
                  <a:lnTo>
                    <a:pt x="15316" y="1636"/>
                  </a:lnTo>
                  <a:lnTo>
                    <a:pt x="14384" y="1917"/>
                  </a:lnTo>
                  <a:lnTo>
                    <a:pt x="13435" y="2216"/>
                  </a:lnTo>
                  <a:lnTo>
                    <a:pt x="12468" y="2550"/>
                  </a:lnTo>
                  <a:lnTo>
                    <a:pt x="11483" y="2920"/>
                  </a:lnTo>
                  <a:lnTo>
                    <a:pt x="10498" y="3306"/>
                  </a:lnTo>
                  <a:lnTo>
                    <a:pt x="9496" y="3728"/>
                  </a:lnTo>
                  <a:lnTo>
                    <a:pt x="8511" y="4186"/>
                  </a:lnTo>
                  <a:lnTo>
                    <a:pt x="7544" y="4678"/>
                  </a:lnTo>
                  <a:lnTo>
                    <a:pt x="6577" y="5223"/>
                  </a:lnTo>
                  <a:lnTo>
                    <a:pt x="6120" y="5487"/>
                  </a:lnTo>
                  <a:lnTo>
                    <a:pt x="5645" y="5786"/>
                  </a:lnTo>
                  <a:lnTo>
                    <a:pt x="5188" y="6085"/>
                  </a:lnTo>
                  <a:lnTo>
                    <a:pt x="4731" y="6384"/>
                  </a:lnTo>
                  <a:lnTo>
                    <a:pt x="4274" y="6700"/>
                  </a:lnTo>
                  <a:lnTo>
                    <a:pt x="3834" y="7034"/>
                  </a:lnTo>
                  <a:lnTo>
                    <a:pt x="3412" y="7368"/>
                  </a:lnTo>
                  <a:lnTo>
                    <a:pt x="2990" y="7720"/>
                  </a:lnTo>
                  <a:lnTo>
                    <a:pt x="2568" y="8072"/>
                  </a:lnTo>
                  <a:lnTo>
                    <a:pt x="2163" y="8441"/>
                  </a:lnTo>
                  <a:lnTo>
                    <a:pt x="1777" y="8810"/>
                  </a:lnTo>
                  <a:lnTo>
                    <a:pt x="1390" y="9215"/>
                  </a:lnTo>
                  <a:lnTo>
                    <a:pt x="1021" y="9602"/>
                  </a:lnTo>
                  <a:lnTo>
                    <a:pt x="669" y="10024"/>
                  </a:lnTo>
                  <a:lnTo>
                    <a:pt x="335" y="10446"/>
                  </a:lnTo>
                  <a:lnTo>
                    <a:pt x="1" y="10885"/>
                  </a:lnTo>
                  <a:lnTo>
                    <a:pt x="1" y="10903"/>
                  </a:lnTo>
                  <a:lnTo>
                    <a:pt x="1" y="10938"/>
                  </a:lnTo>
                  <a:lnTo>
                    <a:pt x="36" y="10938"/>
                  </a:lnTo>
                  <a:lnTo>
                    <a:pt x="53" y="10920"/>
                  </a:lnTo>
                  <a:lnTo>
                    <a:pt x="387" y="10481"/>
                  </a:lnTo>
                  <a:lnTo>
                    <a:pt x="722" y="10059"/>
                  </a:lnTo>
                  <a:lnTo>
                    <a:pt x="1073" y="9654"/>
                  </a:lnTo>
                  <a:lnTo>
                    <a:pt x="1443" y="9250"/>
                  </a:lnTo>
                  <a:lnTo>
                    <a:pt x="1829" y="8863"/>
                  </a:lnTo>
                  <a:lnTo>
                    <a:pt x="2216" y="8494"/>
                  </a:lnTo>
                  <a:lnTo>
                    <a:pt x="2621" y="8124"/>
                  </a:lnTo>
                  <a:lnTo>
                    <a:pt x="3025" y="7773"/>
                  </a:lnTo>
                  <a:lnTo>
                    <a:pt x="3447" y="7421"/>
                  </a:lnTo>
                  <a:lnTo>
                    <a:pt x="3887" y="7087"/>
                  </a:lnTo>
                  <a:lnTo>
                    <a:pt x="4326" y="6753"/>
                  </a:lnTo>
                  <a:lnTo>
                    <a:pt x="4766" y="6436"/>
                  </a:lnTo>
                  <a:lnTo>
                    <a:pt x="5223" y="6137"/>
                  </a:lnTo>
                  <a:lnTo>
                    <a:pt x="5680" y="5839"/>
                  </a:lnTo>
                  <a:lnTo>
                    <a:pt x="6155" y="5557"/>
                  </a:lnTo>
                  <a:lnTo>
                    <a:pt x="6612" y="5276"/>
                  </a:lnTo>
                  <a:lnTo>
                    <a:pt x="7579" y="4748"/>
                  </a:lnTo>
                  <a:lnTo>
                    <a:pt x="8547" y="4256"/>
                  </a:lnTo>
                  <a:lnTo>
                    <a:pt x="9531" y="3799"/>
                  </a:lnTo>
                  <a:lnTo>
                    <a:pt x="10516" y="3377"/>
                  </a:lnTo>
                  <a:lnTo>
                    <a:pt x="11501" y="2972"/>
                  </a:lnTo>
                  <a:lnTo>
                    <a:pt x="12485" y="2621"/>
                  </a:lnTo>
                  <a:lnTo>
                    <a:pt x="13452" y="2287"/>
                  </a:lnTo>
                  <a:lnTo>
                    <a:pt x="14402" y="1988"/>
                  </a:lnTo>
                  <a:lnTo>
                    <a:pt x="15334" y="1706"/>
                  </a:lnTo>
                  <a:lnTo>
                    <a:pt x="16248" y="1460"/>
                  </a:lnTo>
                  <a:lnTo>
                    <a:pt x="17128" y="1231"/>
                  </a:lnTo>
                  <a:lnTo>
                    <a:pt x="17972" y="1038"/>
                  </a:lnTo>
                  <a:lnTo>
                    <a:pt x="18780" y="862"/>
                  </a:lnTo>
                  <a:lnTo>
                    <a:pt x="19537" y="704"/>
                  </a:lnTo>
                  <a:lnTo>
                    <a:pt x="20908" y="458"/>
                  </a:lnTo>
                  <a:lnTo>
                    <a:pt x="22051" y="264"/>
                  </a:lnTo>
                  <a:lnTo>
                    <a:pt x="22913" y="159"/>
                  </a:lnTo>
                  <a:lnTo>
                    <a:pt x="23440" y="89"/>
                  </a:lnTo>
                  <a:lnTo>
                    <a:pt x="23634" y="71"/>
                  </a:lnTo>
                  <a:lnTo>
                    <a:pt x="23669" y="53"/>
                  </a:lnTo>
                  <a:lnTo>
                    <a:pt x="23669" y="36"/>
                  </a:lnTo>
                  <a:lnTo>
                    <a:pt x="23651" y="18"/>
                  </a:lnTo>
                  <a:lnTo>
                    <a:pt x="23634"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4625825" y="5237100"/>
              <a:ext cx="589525" cy="264225"/>
            </a:xfrm>
            <a:custGeom>
              <a:avLst/>
              <a:gdLst/>
              <a:ahLst/>
              <a:cxnLst/>
              <a:rect l="l" t="t" r="r" b="b"/>
              <a:pathLst>
                <a:path w="23581" h="10569" extrusionOk="0">
                  <a:moveTo>
                    <a:pt x="23546" y="1"/>
                  </a:moveTo>
                  <a:lnTo>
                    <a:pt x="22807" y="71"/>
                  </a:lnTo>
                  <a:lnTo>
                    <a:pt x="21963" y="194"/>
                  </a:lnTo>
                  <a:lnTo>
                    <a:pt x="20820" y="370"/>
                  </a:lnTo>
                  <a:lnTo>
                    <a:pt x="19466" y="616"/>
                  </a:lnTo>
                  <a:lnTo>
                    <a:pt x="18710" y="757"/>
                  </a:lnTo>
                  <a:lnTo>
                    <a:pt x="17901" y="933"/>
                  </a:lnTo>
                  <a:lnTo>
                    <a:pt x="17057" y="1126"/>
                  </a:lnTo>
                  <a:lnTo>
                    <a:pt x="16178" y="1355"/>
                  </a:lnTo>
                  <a:lnTo>
                    <a:pt x="15281" y="1583"/>
                  </a:lnTo>
                  <a:lnTo>
                    <a:pt x="14349" y="1847"/>
                  </a:lnTo>
                  <a:lnTo>
                    <a:pt x="13400" y="2146"/>
                  </a:lnTo>
                  <a:lnTo>
                    <a:pt x="12433" y="2462"/>
                  </a:lnTo>
                  <a:lnTo>
                    <a:pt x="11448" y="2814"/>
                  </a:lnTo>
                  <a:lnTo>
                    <a:pt x="10463" y="3201"/>
                  </a:lnTo>
                  <a:lnTo>
                    <a:pt x="9478" y="3605"/>
                  </a:lnTo>
                  <a:lnTo>
                    <a:pt x="8494" y="4063"/>
                  </a:lnTo>
                  <a:lnTo>
                    <a:pt x="7527" y="4537"/>
                  </a:lnTo>
                  <a:lnTo>
                    <a:pt x="6577" y="5047"/>
                  </a:lnTo>
                  <a:lnTo>
                    <a:pt x="6102" y="5311"/>
                  </a:lnTo>
                  <a:lnTo>
                    <a:pt x="5628" y="5592"/>
                  </a:lnTo>
                  <a:lnTo>
                    <a:pt x="5170" y="5874"/>
                  </a:lnTo>
                  <a:lnTo>
                    <a:pt x="4713" y="6173"/>
                  </a:lnTo>
                  <a:lnTo>
                    <a:pt x="4274" y="6472"/>
                  </a:lnTo>
                  <a:lnTo>
                    <a:pt x="3834" y="6788"/>
                  </a:lnTo>
                  <a:lnTo>
                    <a:pt x="3394" y="7122"/>
                  </a:lnTo>
                  <a:lnTo>
                    <a:pt x="2972" y="7456"/>
                  </a:lnTo>
                  <a:lnTo>
                    <a:pt x="2568" y="7790"/>
                  </a:lnTo>
                  <a:lnTo>
                    <a:pt x="2163" y="8160"/>
                  </a:lnTo>
                  <a:lnTo>
                    <a:pt x="1777" y="8511"/>
                  </a:lnTo>
                  <a:lnTo>
                    <a:pt x="1390" y="8898"/>
                  </a:lnTo>
                  <a:lnTo>
                    <a:pt x="1021" y="9285"/>
                  </a:lnTo>
                  <a:lnTo>
                    <a:pt x="669" y="9672"/>
                  </a:lnTo>
                  <a:lnTo>
                    <a:pt x="335" y="10094"/>
                  </a:lnTo>
                  <a:lnTo>
                    <a:pt x="1" y="10498"/>
                  </a:lnTo>
                  <a:lnTo>
                    <a:pt x="1" y="10534"/>
                  </a:lnTo>
                  <a:lnTo>
                    <a:pt x="1" y="10551"/>
                  </a:lnTo>
                  <a:lnTo>
                    <a:pt x="36" y="10569"/>
                  </a:lnTo>
                  <a:lnTo>
                    <a:pt x="53" y="10551"/>
                  </a:lnTo>
                  <a:lnTo>
                    <a:pt x="387" y="10129"/>
                  </a:lnTo>
                  <a:lnTo>
                    <a:pt x="722" y="9725"/>
                  </a:lnTo>
                  <a:lnTo>
                    <a:pt x="1073" y="9320"/>
                  </a:lnTo>
                  <a:lnTo>
                    <a:pt x="1443" y="8951"/>
                  </a:lnTo>
                  <a:lnTo>
                    <a:pt x="1829" y="8564"/>
                  </a:lnTo>
                  <a:lnTo>
                    <a:pt x="2216" y="8212"/>
                  </a:lnTo>
                  <a:lnTo>
                    <a:pt x="2621" y="7843"/>
                  </a:lnTo>
                  <a:lnTo>
                    <a:pt x="3025" y="7509"/>
                  </a:lnTo>
                  <a:lnTo>
                    <a:pt x="3447" y="7175"/>
                  </a:lnTo>
                  <a:lnTo>
                    <a:pt x="3869" y="6841"/>
                  </a:lnTo>
                  <a:lnTo>
                    <a:pt x="4309" y="6542"/>
                  </a:lnTo>
                  <a:lnTo>
                    <a:pt x="4766" y="6225"/>
                  </a:lnTo>
                  <a:lnTo>
                    <a:pt x="5206" y="5927"/>
                  </a:lnTo>
                  <a:lnTo>
                    <a:pt x="5663" y="5645"/>
                  </a:lnTo>
                  <a:lnTo>
                    <a:pt x="6137" y="5364"/>
                  </a:lnTo>
                  <a:lnTo>
                    <a:pt x="6612" y="5100"/>
                  </a:lnTo>
                  <a:lnTo>
                    <a:pt x="7562" y="4590"/>
                  </a:lnTo>
                  <a:lnTo>
                    <a:pt x="8529" y="4115"/>
                  </a:lnTo>
                  <a:lnTo>
                    <a:pt x="9514" y="3676"/>
                  </a:lnTo>
                  <a:lnTo>
                    <a:pt x="10481" y="3271"/>
                  </a:lnTo>
                  <a:lnTo>
                    <a:pt x="11465" y="2885"/>
                  </a:lnTo>
                  <a:lnTo>
                    <a:pt x="12450" y="2533"/>
                  </a:lnTo>
                  <a:lnTo>
                    <a:pt x="13417" y="2216"/>
                  </a:lnTo>
                  <a:lnTo>
                    <a:pt x="14367" y="1917"/>
                  </a:lnTo>
                  <a:lnTo>
                    <a:pt x="15299" y="1654"/>
                  </a:lnTo>
                  <a:lnTo>
                    <a:pt x="16196" y="1407"/>
                  </a:lnTo>
                  <a:lnTo>
                    <a:pt x="17075" y="1196"/>
                  </a:lnTo>
                  <a:lnTo>
                    <a:pt x="17919" y="1003"/>
                  </a:lnTo>
                  <a:lnTo>
                    <a:pt x="18710" y="827"/>
                  </a:lnTo>
                  <a:lnTo>
                    <a:pt x="19484" y="686"/>
                  </a:lnTo>
                  <a:lnTo>
                    <a:pt x="20838" y="440"/>
                  </a:lnTo>
                  <a:lnTo>
                    <a:pt x="21963" y="264"/>
                  </a:lnTo>
                  <a:lnTo>
                    <a:pt x="22825" y="141"/>
                  </a:lnTo>
                  <a:lnTo>
                    <a:pt x="23352" y="89"/>
                  </a:lnTo>
                  <a:lnTo>
                    <a:pt x="23546" y="71"/>
                  </a:lnTo>
                  <a:lnTo>
                    <a:pt x="23581" y="53"/>
                  </a:lnTo>
                  <a:lnTo>
                    <a:pt x="23581" y="36"/>
                  </a:lnTo>
                  <a:lnTo>
                    <a:pt x="2356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4625825" y="5469650"/>
              <a:ext cx="267750" cy="179400"/>
            </a:xfrm>
            <a:custGeom>
              <a:avLst/>
              <a:gdLst/>
              <a:ahLst/>
              <a:cxnLst/>
              <a:rect l="l" t="t" r="r" b="b"/>
              <a:pathLst>
                <a:path w="10710" h="7176" extrusionOk="0">
                  <a:moveTo>
                    <a:pt x="10657" y="1"/>
                  </a:moveTo>
                  <a:lnTo>
                    <a:pt x="9900" y="300"/>
                  </a:lnTo>
                  <a:lnTo>
                    <a:pt x="9162" y="599"/>
                  </a:lnTo>
                  <a:lnTo>
                    <a:pt x="8423" y="933"/>
                  </a:lnTo>
                  <a:lnTo>
                    <a:pt x="7667" y="1284"/>
                  </a:lnTo>
                  <a:lnTo>
                    <a:pt x="6946" y="1654"/>
                  </a:lnTo>
                  <a:lnTo>
                    <a:pt x="6225" y="2040"/>
                  </a:lnTo>
                  <a:lnTo>
                    <a:pt x="5504" y="2462"/>
                  </a:lnTo>
                  <a:lnTo>
                    <a:pt x="4819" y="2885"/>
                  </a:lnTo>
                  <a:lnTo>
                    <a:pt x="4133" y="3342"/>
                  </a:lnTo>
                  <a:lnTo>
                    <a:pt x="3465" y="3799"/>
                  </a:lnTo>
                  <a:lnTo>
                    <a:pt x="2832" y="4309"/>
                  </a:lnTo>
                  <a:lnTo>
                    <a:pt x="2216" y="4819"/>
                  </a:lnTo>
                  <a:lnTo>
                    <a:pt x="1618" y="5364"/>
                  </a:lnTo>
                  <a:lnTo>
                    <a:pt x="1038" y="5927"/>
                  </a:lnTo>
                  <a:lnTo>
                    <a:pt x="511" y="6507"/>
                  </a:lnTo>
                  <a:lnTo>
                    <a:pt x="1" y="7122"/>
                  </a:lnTo>
                  <a:lnTo>
                    <a:pt x="1" y="7157"/>
                  </a:lnTo>
                  <a:lnTo>
                    <a:pt x="1" y="7175"/>
                  </a:lnTo>
                  <a:lnTo>
                    <a:pt x="53" y="7175"/>
                  </a:lnTo>
                  <a:lnTo>
                    <a:pt x="563" y="6560"/>
                  </a:lnTo>
                  <a:lnTo>
                    <a:pt x="1091" y="5979"/>
                  </a:lnTo>
                  <a:lnTo>
                    <a:pt x="1671" y="5417"/>
                  </a:lnTo>
                  <a:lnTo>
                    <a:pt x="2251" y="4872"/>
                  </a:lnTo>
                  <a:lnTo>
                    <a:pt x="2867" y="4362"/>
                  </a:lnTo>
                  <a:lnTo>
                    <a:pt x="3517" y="3869"/>
                  </a:lnTo>
                  <a:lnTo>
                    <a:pt x="4168" y="3394"/>
                  </a:lnTo>
                  <a:lnTo>
                    <a:pt x="4854" y="2937"/>
                  </a:lnTo>
                  <a:lnTo>
                    <a:pt x="5540" y="2515"/>
                  </a:lnTo>
                  <a:lnTo>
                    <a:pt x="6261" y="2111"/>
                  </a:lnTo>
                  <a:lnTo>
                    <a:pt x="6982" y="1724"/>
                  </a:lnTo>
                  <a:lnTo>
                    <a:pt x="7702" y="1355"/>
                  </a:lnTo>
                  <a:lnTo>
                    <a:pt x="8441" y="1003"/>
                  </a:lnTo>
                  <a:lnTo>
                    <a:pt x="9197" y="669"/>
                  </a:lnTo>
                  <a:lnTo>
                    <a:pt x="9936" y="352"/>
                  </a:lnTo>
                  <a:lnTo>
                    <a:pt x="10692" y="71"/>
                  </a:lnTo>
                  <a:lnTo>
                    <a:pt x="10709" y="53"/>
                  </a:lnTo>
                  <a:lnTo>
                    <a:pt x="10709" y="18"/>
                  </a:lnTo>
                  <a:lnTo>
                    <a:pt x="10692"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 name="Google Shape;97;p2"/>
          <p:cNvSpPr/>
          <p:nvPr/>
        </p:nvSpPr>
        <p:spPr>
          <a:xfrm rot="3022529">
            <a:off x="8189662" y="1558918"/>
            <a:ext cx="482237" cy="500759"/>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accent4"/>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53" presetClass="entr" presetSubtype="16" fill="hold" grpId="0" nodeType="withEffect">
                                  <p:stCondLst>
                                    <p:cond delay="250"/>
                                  </p:stCondLst>
                                  <p:childTnLst>
                                    <p:set>
                                      <p:cBhvr>
                                        <p:cTn id="11" dur="1" fill="hold">
                                          <p:stCondLst>
                                            <p:cond delay="0"/>
                                          </p:stCondLst>
                                        </p:cTn>
                                        <p:tgtEl>
                                          <p:spTgt spid="97"/>
                                        </p:tgtEl>
                                        <p:attrNameLst>
                                          <p:attrName>style.visibility</p:attrName>
                                        </p:attrNameLst>
                                      </p:cBhvr>
                                      <p:to>
                                        <p:strVal val="visible"/>
                                      </p:to>
                                    </p:set>
                                    <p:anim calcmode="lin" valueType="num">
                                      <p:cBhvr>
                                        <p:cTn id="12" dur="500" fill="hold"/>
                                        <p:tgtEl>
                                          <p:spTgt spid="97"/>
                                        </p:tgtEl>
                                        <p:attrNameLst>
                                          <p:attrName>ppt_w</p:attrName>
                                        </p:attrNameLst>
                                      </p:cBhvr>
                                      <p:tavLst>
                                        <p:tav tm="0">
                                          <p:val>
                                            <p:fltVal val="0"/>
                                          </p:val>
                                        </p:tav>
                                        <p:tav tm="100000">
                                          <p:val>
                                            <p:strVal val="#ppt_w"/>
                                          </p:val>
                                        </p:tav>
                                      </p:tavLst>
                                    </p:anim>
                                    <p:anim calcmode="lin" valueType="num">
                                      <p:cBhvr>
                                        <p:cTn id="13" dur="500" fill="hold"/>
                                        <p:tgtEl>
                                          <p:spTgt spid="97"/>
                                        </p:tgtEl>
                                        <p:attrNameLst>
                                          <p:attrName>ppt_h</p:attrName>
                                        </p:attrNameLst>
                                      </p:cBhvr>
                                      <p:tavLst>
                                        <p:tav tm="0">
                                          <p:val>
                                            <p:fltVal val="0"/>
                                          </p:val>
                                        </p:tav>
                                        <p:tav tm="100000">
                                          <p:val>
                                            <p:strVal val="#ppt_h"/>
                                          </p:val>
                                        </p:tav>
                                      </p:tavLst>
                                    </p:anim>
                                    <p:animEffect transition="in" filter="fade">
                                      <p:cBhvr>
                                        <p:cTn id="14" dur="500"/>
                                        <p:tgtEl>
                                          <p:spTgt spid="97"/>
                                        </p:tgtEl>
                                      </p:cBhvr>
                                    </p:animEffect>
                                  </p:childTnLst>
                                </p:cTn>
                              </p:par>
                              <p:par>
                                <p:cTn id="15" presetID="53" presetClass="entr" presetSubtype="16" fill="hold" nodeType="withEffect">
                                  <p:stCondLst>
                                    <p:cond delay="0"/>
                                  </p:stCondLst>
                                  <p:childTnLst>
                                    <p:set>
                                      <p:cBhvr>
                                        <p:cTn id="16" dur="1" fill="hold">
                                          <p:stCondLst>
                                            <p:cond delay="0"/>
                                          </p:stCondLst>
                                        </p:cTn>
                                        <p:tgtEl>
                                          <p:spTgt spid="52"/>
                                        </p:tgtEl>
                                        <p:attrNameLst>
                                          <p:attrName>style.visibility</p:attrName>
                                        </p:attrNameLst>
                                      </p:cBhvr>
                                      <p:to>
                                        <p:strVal val="visible"/>
                                      </p:to>
                                    </p:set>
                                    <p:anim calcmode="lin" valueType="num">
                                      <p:cBhvr>
                                        <p:cTn id="17" dur="500" fill="hold"/>
                                        <p:tgtEl>
                                          <p:spTgt spid="52"/>
                                        </p:tgtEl>
                                        <p:attrNameLst>
                                          <p:attrName>ppt_w</p:attrName>
                                        </p:attrNameLst>
                                      </p:cBhvr>
                                      <p:tavLst>
                                        <p:tav tm="0">
                                          <p:val>
                                            <p:fltVal val="0"/>
                                          </p:val>
                                        </p:tav>
                                        <p:tav tm="100000">
                                          <p:val>
                                            <p:strVal val="#ppt_w"/>
                                          </p:val>
                                        </p:tav>
                                      </p:tavLst>
                                    </p:anim>
                                    <p:anim calcmode="lin" valueType="num">
                                      <p:cBhvr>
                                        <p:cTn id="18" dur="500" fill="hold"/>
                                        <p:tgtEl>
                                          <p:spTgt spid="52"/>
                                        </p:tgtEl>
                                        <p:attrNameLst>
                                          <p:attrName>ppt_h</p:attrName>
                                        </p:attrNameLst>
                                      </p:cBhvr>
                                      <p:tavLst>
                                        <p:tav tm="0">
                                          <p:val>
                                            <p:fltVal val="0"/>
                                          </p:val>
                                        </p:tav>
                                        <p:tav tm="100000">
                                          <p:val>
                                            <p:strVal val="#ppt_h"/>
                                          </p:val>
                                        </p:tav>
                                      </p:tavLst>
                                    </p:anim>
                                    <p:animEffect transition="in" filter="fade">
                                      <p:cBhvr>
                                        <p:cTn id="19" dur="500"/>
                                        <p:tgtEl>
                                          <p:spTgt spid="52"/>
                                        </p:tgtEl>
                                      </p:cBhvr>
                                    </p:animEffect>
                                  </p:childTnLst>
                                </p:cTn>
                              </p:par>
                              <p:par>
                                <p:cTn id="20" presetID="53" presetClass="entr" presetSubtype="16" fill="hold" nodeType="withEffect">
                                  <p:stCondLst>
                                    <p:cond delay="25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Effect transition="in" filter="fade">
                                      <p:cBhvr>
                                        <p:cTn id="24" dur="500"/>
                                        <p:tgtEl>
                                          <p:spTgt spid="18"/>
                                        </p:tgtEl>
                                      </p:cBhvr>
                                    </p:animEffect>
                                  </p:childTnLst>
                                </p:cTn>
                              </p:par>
                              <p:par>
                                <p:cTn id="25" presetID="53" presetClass="entr" presetSubtype="16" fill="hold" nodeType="withEffect">
                                  <p:stCondLst>
                                    <p:cond delay="0"/>
                                  </p:stCondLst>
                                  <p:childTnLst>
                                    <p:set>
                                      <p:cBhvr>
                                        <p:cTn id="26" dur="1" fill="hold">
                                          <p:stCondLst>
                                            <p:cond delay="0"/>
                                          </p:stCondLst>
                                        </p:cTn>
                                        <p:tgtEl>
                                          <p:spTgt spid="67"/>
                                        </p:tgtEl>
                                        <p:attrNameLst>
                                          <p:attrName>style.visibility</p:attrName>
                                        </p:attrNameLst>
                                      </p:cBhvr>
                                      <p:to>
                                        <p:strVal val="visible"/>
                                      </p:to>
                                    </p:set>
                                    <p:anim calcmode="lin" valueType="num">
                                      <p:cBhvr>
                                        <p:cTn id="27" dur="500" fill="hold"/>
                                        <p:tgtEl>
                                          <p:spTgt spid="67"/>
                                        </p:tgtEl>
                                        <p:attrNameLst>
                                          <p:attrName>ppt_w</p:attrName>
                                        </p:attrNameLst>
                                      </p:cBhvr>
                                      <p:tavLst>
                                        <p:tav tm="0">
                                          <p:val>
                                            <p:fltVal val="0"/>
                                          </p:val>
                                        </p:tav>
                                        <p:tav tm="100000">
                                          <p:val>
                                            <p:strVal val="#ppt_w"/>
                                          </p:val>
                                        </p:tav>
                                      </p:tavLst>
                                    </p:anim>
                                    <p:anim calcmode="lin" valueType="num">
                                      <p:cBhvr>
                                        <p:cTn id="28" dur="500" fill="hold"/>
                                        <p:tgtEl>
                                          <p:spTgt spid="67"/>
                                        </p:tgtEl>
                                        <p:attrNameLst>
                                          <p:attrName>ppt_h</p:attrName>
                                        </p:attrNameLst>
                                      </p:cBhvr>
                                      <p:tavLst>
                                        <p:tav tm="0">
                                          <p:val>
                                            <p:fltVal val="0"/>
                                          </p:val>
                                        </p:tav>
                                        <p:tav tm="100000">
                                          <p:val>
                                            <p:strVal val="#ppt_h"/>
                                          </p:val>
                                        </p:tav>
                                      </p:tavLst>
                                    </p:anim>
                                    <p:animEffect transition="in" filter="fade">
                                      <p:cBhvr>
                                        <p:cTn id="29" dur="500"/>
                                        <p:tgtEl>
                                          <p:spTgt spid="67"/>
                                        </p:tgtEl>
                                      </p:cBhvr>
                                    </p:animEffect>
                                  </p:childTnLst>
                                </p:cTn>
                              </p:par>
                            </p:childTnLst>
                          </p:cTn>
                        </p:par>
                        <p:par>
                          <p:cTn id="30" fill="hold">
                            <p:stCondLst>
                              <p:cond delay="750"/>
                            </p:stCondLst>
                            <p:childTnLst>
                              <p:par>
                                <p:cTn id="31" presetID="2" presetClass="entr" presetSubtype="12" fill="hold" grpId="0" nodeType="afterEffect">
                                  <p:stCondLst>
                                    <p:cond delay="0"/>
                                  </p:stCondLst>
                                  <p:childTnLst>
                                    <p:set>
                                      <p:cBhvr>
                                        <p:cTn id="32" dur="1" fill="hold">
                                          <p:stCondLst>
                                            <p:cond delay="0"/>
                                          </p:stCondLst>
                                        </p:cTn>
                                        <p:tgtEl>
                                          <p:spTgt spid="42"/>
                                        </p:tgtEl>
                                        <p:attrNameLst>
                                          <p:attrName>style.visibility</p:attrName>
                                        </p:attrNameLst>
                                      </p:cBhvr>
                                      <p:to>
                                        <p:strVal val="visible"/>
                                      </p:to>
                                    </p:set>
                                    <p:anim calcmode="lin" valueType="num">
                                      <p:cBhvr additive="base">
                                        <p:cTn id="33" dur="500" fill="hold"/>
                                        <p:tgtEl>
                                          <p:spTgt spid="42"/>
                                        </p:tgtEl>
                                        <p:attrNameLst>
                                          <p:attrName>ppt_x</p:attrName>
                                        </p:attrNameLst>
                                      </p:cBhvr>
                                      <p:tavLst>
                                        <p:tav tm="0">
                                          <p:val>
                                            <p:strVal val="0-#ppt_w/2"/>
                                          </p:val>
                                        </p:tav>
                                        <p:tav tm="100000">
                                          <p:val>
                                            <p:strVal val="#ppt_x"/>
                                          </p:val>
                                        </p:tav>
                                      </p:tavLst>
                                    </p:anim>
                                    <p:anim calcmode="lin" valueType="num">
                                      <p:cBhvr additive="base">
                                        <p:cTn id="3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grpId="0" nodeType="clickEffect" nodePh="1">
                                  <p:stCondLst>
                                    <p:cond delay="0"/>
                                  </p:stCondLst>
                                  <p:endCondLst>
                                    <p:cond evt="begin" delay="0">
                                      <p:tn val="37"/>
                                    </p:cond>
                                  </p:endCondLst>
                                  <p:childTnLst>
                                    <p:set>
                                      <p:cBhvr>
                                        <p:cTn id="38" dur="1" fill="hold">
                                          <p:stCondLst>
                                            <p:cond delay="0"/>
                                          </p:stCondLst>
                                        </p:cTn>
                                        <p:tgtEl>
                                          <p:spTgt spid="11">
                                            <p:txEl>
                                              <p:pRg st="0" end="0"/>
                                            </p:txEl>
                                          </p:spTgt>
                                        </p:tgtEl>
                                        <p:attrNameLst>
                                          <p:attrName>style.visibility</p:attrName>
                                        </p:attrNameLst>
                                      </p:cBhvr>
                                      <p:to>
                                        <p:strVal val="visible"/>
                                      </p:to>
                                    </p:set>
                                    <p:animEffect transition="in" filter="wipe(down)">
                                      <p:cBhvr>
                                        <p:cTn id="39" dur="580">
                                          <p:stCondLst>
                                            <p:cond delay="0"/>
                                          </p:stCondLst>
                                        </p:cTn>
                                        <p:tgtEl>
                                          <p:spTgt spid="11">
                                            <p:txEl>
                                              <p:pRg st="0" end="0"/>
                                            </p:txEl>
                                          </p:spTgt>
                                        </p:tgtEl>
                                      </p:cBhvr>
                                    </p:animEffect>
                                    <p:anim calcmode="lin" valueType="num">
                                      <p:cBhvr>
                                        <p:cTn id="40" dur="1822" tmFilter="0,0; 0.14,0.36; 0.43,0.73; 0.71,0.91; 1.0,1.0">
                                          <p:stCondLst>
                                            <p:cond delay="0"/>
                                          </p:stCondLst>
                                        </p:cTn>
                                        <p:tgtEl>
                                          <p:spTgt spid="11">
                                            <p:txEl>
                                              <p:pRg st="0" end="0"/>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1">
                                            <p:txEl>
                                              <p:pRg st="0" end="0"/>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1">
                                            <p:txEl>
                                              <p:pRg st="0" end="0"/>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1">
                                            <p:txEl>
                                              <p:pRg st="0" end="0"/>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1">
                                            <p:txEl>
                                              <p:pRg st="0" end="0"/>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11">
                                            <p:txEl>
                                              <p:pRg st="0" end="0"/>
                                            </p:txEl>
                                          </p:spTgt>
                                        </p:tgtEl>
                                      </p:cBhvr>
                                      <p:to x="100000" y="60000"/>
                                    </p:animScale>
                                    <p:animScale>
                                      <p:cBhvr>
                                        <p:cTn id="46" dur="166" decel="50000">
                                          <p:stCondLst>
                                            <p:cond delay="676"/>
                                          </p:stCondLst>
                                        </p:cTn>
                                        <p:tgtEl>
                                          <p:spTgt spid="11">
                                            <p:txEl>
                                              <p:pRg st="0" end="0"/>
                                            </p:txEl>
                                          </p:spTgt>
                                        </p:tgtEl>
                                      </p:cBhvr>
                                      <p:to x="100000" y="100000"/>
                                    </p:animScale>
                                    <p:animScale>
                                      <p:cBhvr>
                                        <p:cTn id="47" dur="26">
                                          <p:stCondLst>
                                            <p:cond delay="1312"/>
                                          </p:stCondLst>
                                        </p:cTn>
                                        <p:tgtEl>
                                          <p:spTgt spid="11">
                                            <p:txEl>
                                              <p:pRg st="0" end="0"/>
                                            </p:txEl>
                                          </p:spTgt>
                                        </p:tgtEl>
                                      </p:cBhvr>
                                      <p:to x="100000" y="80000"/>
                                    </p:animScale>
                                    <p:animScale>
                                      <p:cBhvr>
                                        <p:cTn id="48" dur="166" decel="50000">
                                          <p:stCondLst>
                                            <p:cond delay="1338"/>
                                          </p:stCondLst>
                                        </p:cTn>
                                        <p:tgtEl>
                                          <p:spTgt spid="11">
                                            <p:txEl>
                                              <p:pRg st="0" end="0"/>
                                            </p:txEl>
                                          </p:spTgt>
                                        </p:tgtEl>
                                      </p:cBhvr>
                                      <p:to x="100000" y="100000"/>
                                    </p:animScale>
                                    <p:animScale>
                                      <p:cBhvr>
                                        <p:cTn id="49" dur="26">
                                          <p:stCondLst>
                                            <p:cond delay="1642"/>
                                          </p:stCondLst>
                                        </p:cTn>
                                        <p:tgtEl>
                                          <p:spTgt spid="11">
                                            <p:txEl>
                                              <p:pRg st="0" end="0"/>
                                            </p:txEl>
                                          </p:spTgt>
                                        </p:tgtEl>
                                      </p:cBhvr>
                                      <p:to x="100000" y="90000"/>
                                    </p:animScale>
                                    <p:animScale>
                                      <p:cBhvr>
                                        <p:cTn id="50" dur="166" decel="50000">
                                          <p:stCondLst>
                                            <p:cond delay="1668"/>
                                          </p:stCondLst>
                                        </p:cTn>
                                        <p:tgtEl>
                                          <p:spTgt spid="11">
                                            <p:txEl>
                                              <p:pRg st="0" end="0"/>
                                            </p:txEl>
                                          </p:spTgt>
                                        </p:tgtEl>
                                      </p:cBhvr>
                                      <p:to x="100000" y="100000"/>
                                    </p:animScale>
                                    <p:animScale>
                                      <p:cBhvr>
                                        <p:cTn id="51" dur="26">
                                          <p:stCondLst>
                                            <p:cond delay="1808"/>
                                          </p:stCondLst>
                                        </p:cTn>
                                        <p:tgtEl>
                                          <p:spTgt spid="11">
                                            <p:txEl>
                                              <p:pRg st="0" end="0"/>
                                            </p:txEl>
                                          </p:spTgt>
                                        </p:tgtEl>
                                      </p:cBhvr>
                                      <p:to x="100000" y="95000"/>
                                    </p:animScale>
                                    <p:animScale>
                                      <p:cBhvr>
                                        <p:cTn id="52" dur="166" decel="50000">
                                          <p:stCondLst>
                                            <p:cond delay="1834"/>
                                          </p:stCondLst>
                                        </p:cTn>
                                        <p:tgtEl>
                                          <p:spTgt spid="11">
                                            <p:txEl>
                                              <p:pRg st="0" end="0"/>
                                            </p:txEl>
                                          </p:spTgt>
                                        </p:tgtEl>
                                      </p:cBhvr>
                                      <p:to x="100000" y="100000"/>
                                    </p:animScale>
                                  </p:childTnLst>
                                </p:cTn>
                              </p:par>
                              <p:par>
                                <p:cTn id="53" presetID="16" presetClass="entr" presetSubtype="37" fill="hold" nodeType="withEffect">
                                  <p:stCondLst>
                                    <p:cond delay="500"/>
                                  </p:stCondLst>
                                  <p:childTnLst>
                                    <p:set>
                                      <p:cBhvr>
                                        <p:cTn id="54" dur="1" fill="hold">
                                          <p:stCondLst>
                                            <p:cond delay="0"/>
                                          </p:stCondLst>
                                        </p:cTn>
                                        <p:tgtEl>
                                          <p:spTgt spid="71"/>
                                        </p:tgtEl>
                                        <p:attrNameLst>
                                          <p:attrName>style.visibility</p:attrName>
                                        </p:attrNameLst>
                                      </p:cBhvr>
                                      <p:to>
                                        <p:strVal val="visible"/>
                                      </p:to>
                                    </p:set>
                                    <p:animEffect transition="in" filter="barn(outVertical)">
                                      <p:cBhvr>
                                        <p:cTn id="55" dur="500"/>
                                        <p:tgtEl>
                                          <p:spTgt spid="71"/>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nodePh="1">
                                  <p:stCondLst>
                                    <p:cond delay="0"/>
                                  </p:stCondLst>
                                  <p:endCondLst>
                                    <p:cond evt="begin" delay="0">
                                      <p:tn val="58"/>
                                    </p:cond>
                                  </p:endCondLst>
                                  <p:childTnLst>
                                    <p:set>
                                      <p:cBhvr>
                                        <p:cTn id="59" dur="1" fill="hold">
                                          <p:stCondLst>
                                            <p:cond delay="0"/>
                                          </p:stCondLst>
                                        </p:cTn>
                                        <p:tgtEl>
                                          <p:spTgt spid="10"/>
                                        </p:tgtEl>
                                        <p:attrNameLst>
                                          <p:attrName>style.visibility</p:attrName>
                                        </p:attrNameLst>
                                      </p:cBhvr>
                                      <p:to>
                                        <p:strVal val="visible"/>
                                      </p:to>
                                    </p:set>
                                    <p:animEffect transition="in" filter="wipe(left)">
                                      <p:cBhvr>
                                        <p:cTn id="6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build="p">
        <p:tmplLst>
          <p:tmpl lvl="1">
            <p:tnLst>
              <p:par>
                <p:cTn presetID="26" presetClass="entr" presetSubtype="0" fill="hold" nodeType="clickEffect" nodePh="1">
                  <p:stCondLst>
                    <p:cond delay="0"/>
                  </p:stCondLst>
                  <p:endCondLst>
                    <p:cond delay="0"/>
                  </p:endCondLst>
                  <p:childTnLst>
                    <p:set>
                      <p:cBhvr>
                        <p:cTn dur="1" fill="hold">
                          <p:stCondLst>
                            <p:cond delay="0"/>
                          </p:stCondLst>
                        </p:cTn>
                        <p:tgtEl>
                          <p:spTgt spid="11"/>
                        </p:tgtEl>
                        <p:attrNameLst>
                          <p:attrName>style.visibility</p:attrName>
                        </p:attrNameLst>
                      </p:cBhvr>
                      <p:to>
                        <p:strVal val="visible"/>
                      </p:to>
                    </p:set>
                    <p:animEffect transition="in" filter="wipe(down)">
                      <p:cBhvr>
                        <p:cTn dur="580">
                          <p:stCondLst>
                            <p:cond delay="0"/>
                          </p:stCondLst>
                        </p:cTn>
                        <p:tgtEl>
                          <p:spTgt spid="11"/>
                        </p:tgtEl>
                      </p:cBhvr>
                    </p:animEffect>
                    <p:anim calcmode="lin" valueType="num">
                      <p:cBhvr>
                        <p:cTn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dur="26">
                          <p:stCondLst>
                            <p:cond delay="650"/>
                          </p:stCondLst>
                        </p:cTn>
                        <p:tgtEl>
                          <p:spTgt spid="11"/>
                        </p:tgtEl>
                      </p:cBhvr>
                      <p:to x="100000" y="60000"/>
                    </p:animScale>
                    <p:animScale>
                      <p:cBhvr>
                        <p:cTn dur="166" decel="50000">
                          <p:stCondLst>
                            <p:cond delay="676"/>
                          </p:stCondLst>
                        </p:cTn>
                        <p:tgtEl>
                          <p:spTgt spid="11"/>
                        </p:tgtEl>
                      </p:cBhvr>
                      <p:to x="100000" y="100000"/>
                    </p:animScale>
                    <p:animScale>
                      <p:cBhvr>
                        <p:cTn dur="26">
                          <p:stCondLst>
                            <p:cond delay="1312"/>
                          </p:stCondLst>
                        </p:cTn>
                        <p:tgtEl>
                          <p:spTgt spid="11"/>
                        </p:tgtEl>
                      </p:cBhvr>
                      <p:to x="100000" y="80000"/>
                    </p:animScale>
                    <p:animScale>
                      <p:cBhvr>
                        <p:cTn dur="166" decel="50000">
                          <p:stCondLst>
                            <p:cond delay="1338"/>
                          </p:stCondLst>
                        </p:cTn>
                        <p:tgtEl>
                          <p:spTgt spid="11"/>
                        </p:tgtEl>
                      </p:cBhvr>
                      <p:to x="100000" y="100000"/>
                    </p:animScale>
                    <p:animScale>
                      <p:cBhvr>
                        <p:cTn dur="26">
                          <p:stCondLst>
                            <p:cond delay="1642"/>
                          </p:stCondLst>
                        </p:cTn>
                        <p:tgtEl>
                          <p:spTgt spid="11"/>
                        </p:tgtEl>
                      </p:cBhvr>
                      <p:to x="100000" y="90000"/>
                    </p:animScale>
                    <p:animScale>
                      <p:cBhvr>
                        <p:cTn dur="166" decel="50000">
                          <p:stCondLst>
                            <p:cond delay="1668"/>
                          </p:stCondLst>
                        </p:cTn>
                        <p:tgtEl>
                          <p:spTgt spid="11"/>
                        </p:tgtEl>
                      </p:cBhvr>
                      <p:to x="100000" y="100000"/>
                    </p:animScale>
                    <p:animScale>
                      <p:cBhvr>
                        <p:cTn dur="26">
                          <p:stCondLst>
                            <p:cond delay="1808"/>
                          </p:stCondLst>
                        </p:cTn>
                        <p:tgtEl>
                          <p:spTgt spid="11"/>
                        </p:tgtEl>
                      </p:cBhvr>
                      <p:to x="100000" y="95000"/>
                    </p:animScale>
                    <p:animScale>
                      <p:cBhvr>
                        <p:cTn dur="166" decel="50000">
                          <p:stCondLst>
                            <p:cond delay="1834"/>
                          </p:stCondLst>
                        </p:cTn>
                        <p:tgtEl>
                          <p:spTgt spid="11"/>
                        </p:tgtEl>
                      </p:cBhvr>
                      <p:to x="100000" y="100000"/>
                    </p:animScale>
                  </p:childTnLst>
                </p:cTn>
              </p:par>
            </p:tnLst>
          </p:tmpl>
        </p:tmplLst>
      </p:bldP>
      <p:bldP spid="42" grpId="0" animBg="1"/>
      <p:bldP spid="97"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6"/>
        <p:cNvGrpSpPr/>
        <p:nvPr/>
      </p:nvGrpSpPr>
      <p:grpSpPr>
        <a:xfrm>
          <a:off x="0" y="0"/>
          <a:ext cx="0" cy="0"/>
          <a:chOff x="0" y="0"/>
          <a:chExt cx="0" cy="0"/>
        </a:xfrm>
      </p:grpSpPr>
      <p:pic>
        <p:nvPicPr>
          <p:cNvPr id="157" name="Google Shape;157;p4"/>
          <p:cNvPicPr preferRelativeResize="0"/>
          <p:nvPr/>
        </p:nvPicPr>
        <p:blipFill>
          <a:blip r:embed="rId2">
            <a:alphaModFix amt="80000"/>
          </a:blip>
          <a:stretch>
            <a:fillRect/>
          </a:stretch>
        </p:blipFill>
        <p:spPr>
          <a:xfrm>
            <a:off x="-25" y="0"/>
            <a:ext cx="9144000" cy="5143500"/>
          </a:xfrm>
          <a:prstGeom prst="rect">
            <a:avLst/>
          </a:prstGeom>
          <a:noFill/>
          <a:ln>
            <a:noFill/>
          </a:ln>
        </p:spPr>
      </p:pic>
      <p:sp>
        <p:nvSpPr>
          <p:cNvPr id="158" name="Google Shape;158;p4"/>
          <p:cNvSpPr txBox="1">
            <a:spLocks noGrp="1"/>
          </p:cNvSpPr>
          <p:nvPr>
            <p:ph type="title"/>
          </p:nvPr>
        </p:nvSpPr>
        <p:spPr>
          <a:xfrm>
            <a:off x="713225" y="548640"/>
            <a:ext cx="7717500" cy="2946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Clr>
                <a:schemeClr val="accent1"/>
              </a:buClr>
              <a:buSzPts val="2800"/>
              <a:buNone/>
              <a:defRPr>
                <a:solidFill>
                  <a:schemeClr val="accent1"/>
                </a:solidFill>
              </a:defRPr>
            </a:lvl2pPr>
            <a:lvl3pPr lvl="2">
              <a:spcBef>
                <a:spcPts val="0"/>
              </a:spcBef>
              <a:spcAft>
                <a:spcPts val="0"/>
              </a:spcAft>
              <a:buClr>
                <a:schemeClr val="accent1"/>
              </a:buClr>
              <a:buSzPts val="2800"/>
              <a:buNone/>
              <a:defRPr>
                <a:solidFill>
                  <a:schemeClr val="accent1"/>
                </a:solidFill>
              </a:defRPr>
            </a:lvl3pPr>
            <a:lvl4pPr lvl="3">
              <a:spcBef>
                <a:spcPts val="0"/>
              </a:spcBef>
              <a:spcAft>
                <a:spcPts val="0"/>
              </a:spcAft>
              <a:buClr>
                <a:schemeClr val="accent1"/>
              </a:buClr>
              <a:buSzPts val="2800"/>
              <a:buNone/>
              <a:defRPr>
                <a:solidFill>
                  <a:schemeClr val="accent1"/>
                </a:solidFill>
              </a:defRPr>
            </a:lvl4pPr>
            <a:lvl5pPr lvl="4">
              <a:spcBef>
                <a:spcPts val="0"/>
              </a:spcBef>
              <a:spcAft>
                <a:spcPts val="0"/>
              </a:spcAft>
              <a:buClr>
                <a:schemeClr val="accent1"/>
              </a:buClr>
              <a:buSzPts val="2800"/>
              <a:buNone/>
              <a:defRPr>
                <a:solidFill>
                  <a:schemeClr val="accent1"/>
                </a:solidFill>
              </a:defRPr>
            </a:lvl5pPr>
            <a:lvl6pPr lvl="5">
              <a:spcBef>
                <a:spcPts val="0"/>
              </a:spcBef>
              <a:spcAft>
                <a:spcPts val="0"/>
              </a:spcAft>
              <a:buClr>
                <a:schemeClr val="accent1"/>
              </a:buClr>
              <a:buSzPts val="2800"/>
              <a:buNone/>
              <a:defRPr>
                <a:solidFill>
                  <a:schemeClr val="accent1"/>
                </a:solidFill>
              </a:defRPr>
            </a:lvl6pPr>
            <a:lvl7pPr lvl="6">
              <a:spcBef>
                <a:spcPts val="0"/>
              </a:spcBef>
              <a:spcAft>
                <a:spcPts val="0"/>
              </a:spcAft>
              <a:buClr>
                <a:schemeClr val="accent1"/>
              </a:buClr>
              <a:buSzPts val="2800"/>
              <a:buNone/>
              <a:defRPr>
                <a:solidFill>
                  <a:schemeClr val="accent1"/>
                </a:solidFill>
              </a:defRPr>
            </a:lvl7pPr>
            <a:lvl8pPr lvl="7">
              <a:spcBef>
                <a:spcPts val="0"/>
              </a:spcBef>
              <a:spcAft>
                <a:spcPts val="0"/>
              </a:spcAft>
              <a:buClr>
                <a:schemeClr val="accent1"/>
              </a:buClr>
              <a:buSzPts val="2800"/>
              <a:buNone/>
              <a:defRPr>
                <a:solidFill>
                  <a:schemeClr val="accent1"/>
                </a:solidFill>
              </a:defRPr>
            </a:lvl8pPr>
            <a:lvl9pPr lvl="8">
              <a:spcBef>
                <a:spcPts val="0"/>
              </a:spcBef>
              <a:spcAft>
                <a:spcPts val="0"/>
              </a:spcAft>
              <a:buClr>
                <a:schemeClr val="accent1"/>
              </a:buClr>
              <a:buSzPts val="2800"/>
              <a:buNone/>
              <a:defRPr>
                <a:solidFill>
                  <a:schemeClr val="accent1"/>
                </a:solidFill>
              </a:defRPr>
            </a:lvl9pPr>
          </a:lstStyle>
          <a:p>
            <a:endParaRPr dirty="0"/>
          </a:p>
        </p:txBody>
      </p:sp>
      <p:sp>
        <p:nvSpPr>
          <p:cNvPr id="159" name="Google Shape;159;p4"/>
          <p:cNvSpPr txBox="1">
            <a:spLocks noGrp="1"/>
          </p:cNvSpPr>
          <p:nvPr>
            <p:ph type="body" idx="1"/>
          </p:nvPr>
        </p:nvSpPr>
        <p:spPr>
          <a:xfrm>
            <a:off x="713225" y="1021650"/>
            <a:ext cx="7717500" cy="35778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AutoNum type="arabicPeriod"/>
              <a:defRPr sz="1300"/>
            </a:lvl1pPr>
            <a:lvl2pPr marL="914400" lvl="1" indent="-330200" rtl="0">
              <a:spcBef>
                <a:spcPts val="0"/>
              </a:spcBef>
              <a:spcAft>
                <a:spcPts val="0"/>
              </a:spcAft>
              <a:buSzPts val="1600"/>
              <a:buAutoNum type="alphaLcPeriod"/>
              <a:defRPr/>
            </a:lvl2pPr>
            <a:lvl3pPr marL="1371600" lvl="2" indent="-330200" rtl="0">
              <a:spcBef>
                <a:spcPts val="0"/>
              </a:spcBef>
              <a:spcAft>
                <a:spcPts val="0"/>
              </a:spcAft>
              <a:buSzPts val="1600"/>
              <a:buAutoNum type="romanLcPeriod"/>
              <a:defRPr/>
            </a:lvl3pPr>
            <a:lvl4pPr marL="1828800" lvl="3" indent="-330200" rtl="0">
              <a:spcBef>
                <a:spcPts val="0"/>
              </a:spcBef>
              <a:spcAft>
                <a:spcPts val="0"/>
              </a:spcAft>
              <a:buSzPts val="1600"/>
              <a:buAutoNum type="arabicPeriod"/>
              <a:defRPr/>
            </a:lvl4pPr>
            <a:lvl5pPr marL="2286000" lvl="4" indent="-330200" rtl="0">
              <a:spcBef>
                <a:spcPts val="0"/>
              </a:spcBef>
              <a:spcAft>
                <a:spcPts val="0"/>
              </a:spcAft>
              <a:buSzPts val="1600"/>
              <a:buAutoNum type="alphaLcPeriod"/>
              <a:defRPr/>
            </a:lvl5pPr>
            <a:lvl6pPr marL="2743200" lvl="5" indent="-330200" rtl="0">
              <a:spcBef>
                <a:spcPts val="0"/>
              </a:spcBef>
              <a:spcAft>
                <a:spcPts val="0"/>
              </a:spcAft>
              <a:buSzPts val="1600"/>
              <a:buAutoNum type="romanLcPeriod"/>
              <a:defRPr/>
            </a:lvl6pPr>
            <a:lvl7pPr marL="3200400" lvl="6" indent="-330200" rtl="0">
              <a:spcBef>
                <a:spcPts val="0"/>
              </a:spcBef>
              <a:spcAft>
                <a:spcPts val="0"/>
              </a:spcAft>
              <a:buSzPts val="1600"/>
              <a:buAutoNum type="arabicPeriod"/>
              <a:defRPr/>
            </a:lvl7pPr>
            <a:lvl8pPr marL="3657600" lvl="7" indent="-330200" rtl="0">
              <a:spcBef>
                <a:spcPts val="0"/>
              </a:spcBef>
              <a:spcAft>
                <a:spcPts val="0"/>
              </a:spcAft>
              <a:buSzPts val="1600"/>
              <a:buAutoNum type="alphaLcPeriod"/>
              <a:defRPr/>
            </a:lvl8pPr>
            <a:lvl9pPr marL="4114800" lvl="8" indent="-330200" rtl="0">
              <a:spcBef>
                <a:spcPts val="0"/>
              </a:spcBef>
              <a:spcAft>
                <a:spcPts val="0"/>
              </a:spcAft>
              <a:buSzPts val="1600"/>
              <a:buAutoNum type="romanLcPeriod"/>
              <a:defRPr/>
            </a:lvl9pPr>
          </a:lstStyle>
          <a:p>
            <a:endParaRPr dirty="0"/>
          </a:p>
        </p:txBody>
      </p:sp>
      <p:grpSp>
        <p:nvGrpSpPr>
          <p:cNvPr id="160" name="Google Shape;160;p4"/>
          <p:cNvGrpSpPr/>
          <p:nvPr/>
        </p:nvGrpSpPr>
        <p:grpSpPr>
          <a:xfrm rot="-420730">
            <a:off x="136307" y="1835189"/>
            <a:ext cx="604101" cy="794006"/>
            <a:chOff x="1391550" y="1144975"/>
            <a:chExt cx="545075" cy="716425"/>
          </a:xfrm>
        </p:grpSpPr>
        <p:sp>
          <p:nvSpPr>
            <p:cNvPr id="161" name="Google Shape;161;p4"/>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4"/>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4"/>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4"/>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4"/>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4"/>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4"/>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4"/>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 name="Google Shape;175;p4"/>
          <p:cNvGrpSpPr/>
          <p:nvPr/>
        </p:nvGrpSpPr>
        <p:grpSpPr>
          <a:xfrm rot="-669090">
            <a:off x="183948" y="4043464"/>
            <a:ext cx="543964" cy="660337"/>
            <a:chOff x="3703100" y="2534450"/>
            <a:chExt cx="543975" cy="660350"/>
          </a:xfrm>
        </p:grpSpPr>
        <p:sp>
          <p:nvSpPr>
            <p:cNvPr id="176" name="Google Shape;176;p4"/>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4"/>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4" name="Google Shape;204;p4"/>
          <p:cNvSpPr/>
          <p:nvPr/>
        </p:nvSpPr>
        <p:spPr>
          <a:xfrm rot="7888966" flipH="1">
            <a:off x="8461293" y="-928919"/>
            <a:ext cx="1515812" cy="3091552"/>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5" name="Google Shape;205;p4"/>
          <p:cNvGrpSpPr/>
          <p:nvPr/>
        </p:nvGrpSpPr>
        <p:grpSpPr>
          <a:xfrm rot="693926">
            <a:off x="8421885" y="1967641"/>
            <a:ext cx="547501" cy="787144"/>
            <a:chOff x="1400150" y="2031300"/>
            <a:chExt cx="494000" cy="710225"/>
          </a:xfrm>
        </p:grpSpPr>
        <p:sp>
          <p:nvSpPr>
            <p:cNvPr id="206" name="Google Shape;206;p4"/>
            <p:cNvSpPr/>
            <p:nvPr/>
          </p:nvSpPr>
          <p:spPr>
            <a:xfrm>
              <a:off x="1400150" y="2031300"/>
              <a:ext cx="494000" cy="710225"/>
            </a:xfrm>
            <a:custGeom>
              <a:avLst/>
              <a:gdLst/>
              <a:ahLst/>
              <a:cxnLst/>
              <a:rect l="l" t="t" r="r" b="b"/>
              <a:pathLst>
                <a:path w="19760" h="28409" extrusionOk="0">
                  <a:moveTo>
                    <a:pt x="2635" y="0"/>
                  </a:moveTo>
                  <a:lnTo>
                    <a:pt x="2348" y="19"/>
                  </a:lnTo>
                  <a:lnTo>
                    <a:pt x="2043" y="58"/>
                  </a:lnTo>
                  <a:lnTo>
                    <a:pt x="1756" y="153"/>
                  </a:lnTo>
                  <a:lnTo>
                    <a:pt x="1489" y="249"/>
                  </a:lnTo>
                  <a:lnTo>
                    <a:pt x="1222" y="401"/>
                  </a:lnTo>
                  <a:lnTo>
                    <a:pt x="974" y="554"/>
                  </a:lnTo>
                  <a:lnTo>
                    <a:pt x="745" y="764"/>
                  </a:lnTo>
                  <a:lnTo>
                    <a:pt x="535" y="1012"/>
                  </a:lnTo>
                  <a:lnTo>
                    <a:pt x="363" y="1260"/>
                  </a:lnTo>
                  <a:lnTo>
                    <a:pt x="229" y="1528"/>
                  </a:lnTo>
                  <a:lnTo>
                    <a:pt x="115" y="1833"/>
                  </a:lnTo>
                  <a:lnTo>
                    <a:pt x="38" y="2139"/>
                  </a:lnTo>
                  <a:lnTo>
                    <a:pt x="0" y="2444"/>
                  </a:lnTo>
                  <a:lnTo>
                    <a:pt x="0" y="2769"/>
                  </a:lnTo>
                  <a:lnTo>
                    <a:pt x="19" y="3246"/>
                  </a:lnTo>
                  <a:lnTo>
                    <a:pt x="0" y="3780"/>
                  </a:lnTo>
                  <a:lnTo>
                    <a:pt x="0" y="4449"/>
                  </a:lnTo>
                  <a:lnTo>
                    <a:pt x="0" y="4831"/>
                  </a:lnTo>
                  <a:lnTo>
                    <a:pt x="19" y="5212"/>
                  </a:lnTo>
                  <a:lnTo>
                    <a:pt x="57" y="5613"/>
                  </a:lnTo>
                  <a:lnTo>
                    <a:pt x="95" y="6014"/>
                  </a:lnTo>
                  <a:lnTo>
                    <a:pt x="191" y="6396"/>
                  </a:lnTo>
                  <a:lnTo>
                    <a:pt x="305" y="6797"/>
                  </a:lnTo>
                  <a:lnTo>
                    <a:pt x="439" y="7179"/>
                  </a:lnTo>
                  <a:lnTo>
                    <a:pt x="630" y="7561"/>
                  </a:lnTo>
                  <a:lnTo>
                    <a:pt x="745" y="7732"/>
                  </a:lnTo>
                  <a:lnTo>
                    <a:pt x="859" y="7904"/>
                  </a:lnTo>
                  <a:lnTo>
                    <a:pt x="993" y="8076"/>
                  </a:lnTo>
                  <a:lnTo>
                    <a:pt x="1146" y="8229"/>
                  </a:lnTo>
                  <a:lnTo>
                    <a:pt x="1298" y="8401"/>
                  </a:lnTo>
                  <a:lnTo>
                    <a:pt x="1470" y="8534"/>
                  </a:lnTo>
                  <a:lnTo>
                    <a:pt x="1661" y="8687"/>
                  </a:lnTo>
                  <a:lnTo>
                    <a:pt x="1852" y="8821"/>
                  </a:lnTo>
                  <a:lnTo>
                    <a:pt x="2081" y="8935"/>
                  </a:lnTo>
                  <a:lnTo>
                    <a:pt x="2310" y="9050"/>
                  </a:lnTo>
                  <a:lnTo>
                    <a:pt x="2558" y="9145"/>
                  </a:lnTo>
                  <a:lnTo>
                    <a:pt x="2826" y="9241"/>
                  </a:lnTo>
                  <a:lnTo>
                    <a:pt x="3112" y="9336"/>
                  </a:lnTo>
                  <a:lnTo>
                    <a:pt x="3417" y="9393"/>
                  </a:lnTo>
                  <a:lnTo>
                    <a:pt x="3723" y="9432"/>
                  </a:lnTo>
                  <a:lnTo>
                    <a:pt x="4028" y="9451"/>
                  </a:lnTo>
                  <a:lnTo>
                    <a:pt x="4334" y="9432"/>
                  </a:lnTo>
                  <a:lnTo>
                    <a:pt x="4620" y="9413"/>
                  </a:lnTo>
                  <a:lnTo>
                    <a:pt x="4926" y="9355"/>
                  </a:lnTo>
                  <a:lnTo>
                    <a:pt x="5212" y="9298"/>
                  </a:lnTo>
                  <a:lnTo>
                    <a:pt x="5498" y="9203"/>
                  </a:lnTo>
                  <a:lnTo>
                    <a:pt x="5766" y="9107"/>
                  </a:lnTo>
                  <a:lnTo>
                    <a:pt x="6033" y="8973"/>
                  </a:lnTo>
                  <a:lnTo>
                    <a:pt x="6300" y="8821"/>
                  </a:lnTo>
                  <a:lnTo>
                    <a:pt x="6548" y="8668"/>
                  </a:lnTo>
                  <a:lnTo>
                    <a:pt x="6797" y="8477"/>
                  </a:lnTo>
                  <a:lnTo>
                    <a:pt x="7026" y="8286"/>
                  </a:lnTo>
                  <a:lnTo>
                    <a:pt x="7255" y="8057"/>
                  </a:lnTo>
                  <a:lnTo>
                    <a:pt x="8190" y="8019"/>
                  </a:lnTo>
                  <a:lnTo>
                    <a:pt x="9145" y="8019"/>
                  </a:lnTo>
                  <a:lnTo>
                    <a:pt x="8744" y="9374"/>
                  </a:lnTo>
                  <a:lnTo>
                    <a:pt x="8343" y="10749"/>
                  </a:lnTo>
                  <a:lnTo>
                    <a:pt x="7159" y="10711"/>
                  </a:lnTo>
                  <a:lnTo>
                    <a:pt x="6014" y="10634"/>
                  </a:lnTo>
                  <a:lnTo>
                    <a:pt x="5766" y="10634"/>
                  </a:lnTo>
                  <a:lnTo>
                    <a:pt x="5537" y="10653"/>
                  </a:lnTo>
                  <a:lnTo>
                    <a:pt x="5288" y="10692"/>
                  </a:lnTo>
                  <a:lnTo>
                    <a:pt x="5059" y="10768"/>
                  </a:lnTo>
                  <a:lnTo>
                    <a:pt x="4830" y="10844"/>
                  </a:lnTo>
                  <a:lnTo>
                    <a:pt x="4620" y="10959"/>
                  </a:lnTo>
                  <a:lnTo>
                    <a:pt x="4410" y="11093"/>
                  </a:lnTo>
                  <a:lnTo>
                    <a:pt x="4200" y="11226"/>
                  </a:lnTo>
                  <a:lnTo>
                    <a:pt x="4028" y="11379"/>
                  </a:lnTo>
                  <a:lnTo>
                    <a:pt x="3857" y="11551"/>
                  </a:lnTo>
                  <a:lnTo>
                    <a:pt x="3685" y="11742"/>
                  </a:lnTo>
                  <a:lnTo>
                    <a:pt x="3551" y="11933"/>
                  </a:lnTo>
                  <a:lnTo>
                    <a:pt x="3437" y="12143"/>
                  </a:lnTo>
                  <a:lnTo>
                    <a:pt x="3341" y="12372"/>
                  </a:lnTo>
                  <a:lnTo>
                    <a:pt x="3265" y="12582"/>
                  </a:lnTo>
                  <a:lnTo>
                    <a:pt x="3207" y="12830"/>
                  </a:lnTo>
                  <a:lnTo>
                    <a:pt x="3150" y="13250"/>
                  </a:lnTo>
                  <a:lnTo>
                    <a:pt x="3131" y="13651"/>
                  </a:lnTo>
                  <a:lnTo>
                    <a:pt x="3112" y="14033"/>
                  </a:lnTo>
                  <a:lnTo>
                    <a:pt x="3131" y="14415"/>
                  </a:lnTo>
                  <a:lnTo>
                    <a:pt x="3169" y="14777"/>
                  </a:lnTo>
                  <a:lnTo>
                    <a:pt x="3227" y="15140"/>
                  </a:lnTo>
                  <a:lnTo>
                    <a:pt x="3322" y="15484"/>
                  </a:lnTo>
                  <a:lnTo>
                    <a:pt x="3437" y="15846"/>
                  </a:lnTo>
                  <a:lnTo>
                    <a:pt x="3513" y="16037"/>
                  </a:lnTo>
                  <a:lnTo>
                    <a:pt x="3608" y="16247"/>
                  </a:lnTo>
                  <a:lnTo>
                    <a:pt x="3704" y="16419"/>
                  </a:lnTo>
                  <a:lnTo>
                    <a:pt x="3818" y="16591"/>
                  </a:lnTo>
                  <a:lnTo>
                    <a:pt x="3952" y="16763"/>
                  </a:lnTo>
                  <a:lnTo>
                    <a:pt x="4086" y="16916"/>
                  </a:lnTo>
                  <a:lnTo>
                    <a:pt x="4238" y="17068"/>
                  </a:lnTo>
                  <a:lnTo>
                    <a:pt x="4391" y="17183"/>
                  </a:lnTo>
                  <a:lnTo>
                    <a:pt x="4563" y="17297"/>
                  </a:lnTo>
                  <a:lnTo>
                    <a:pt x="4754" y="17412"/>
                  </a:lnTo>
                  <a:lnTo>
                    <a:pt x="4926" y="17507"/>
                  </a:lnTo>
                  <a:lnTo>
                    <a:pt x="5117" y="17584"/>
                  </a:lnTo>
                  <a:lnTo>
                    <a:pt x="5327" y="17641"/>
                  </a:lnTo>
                  <a:lnTo>
                    <a:pt x="5517" y="17698"/>
                  </a:lnTo>
                  <a:lnTo>
                    <a:pt x="5747" y="17736"/>
                  </a:lnTo>
                  <a:lnTo>
                    <a:pt x="5957" y="17756"/>
                  </a:lnTo>
                  <a:lnTo>
                    <a:pt x="6663" y="17794"/>
                  </a:lnTo>
                  <a:lnTo>
                    <a:pt x="6319" y="19684"/>
                  </a:lnTo>
                  <a:lnTo>
                    <a:pt x="6014" y="21593"/>
                  </a:lnTo>
                  <a:lnTo>
                    <a:pt x="5728" y="23521"/>
                  </a:lnTo>
                  <a:lnTo>
                    <a:pt x="5479" y="25488"/>
                  </a:lnTo>
                  <a:lnTo>
                    <a:pt x="5479" y="25755"/>
                  </a:lnTo>
                  <a:lnTo>
                    <a:pt x="5498" y="26041"/>
                  </a:lnTo>
                  <a:lnTo>
                    <a:pt x="5537" y="26328"/>
                  </a:lnTo>
                  <a:lnTo>
                    <a:pt x="5632" y="26595"/>
                  </a:lnTo>
                  <a:lnTo>
                    <a:pt x="5747" y="26862"/>
                  </a:lnTo>
                  <a:lnTo>
                    <a:pt x="5880" y="27110"/>
                  </a:lnTo>
                  <a:lnTo>
                    <a:pt x="6071" y="27359"/>
                  </a:lnTo>
                  <a:lnTo>
                    <a:pt x="6262" y="27588"/>
                  </a:lnTo>
                  <a:lnTo>
                    <a:pt x="6472" y="27760"/>
                  </a:lnTo>
                  <a:lnTo>
                    <a:pt x="6682" y="27931"/>
                  </a:lnTo>
                  <a:lnTo>
                    <a:pt x="6911" y="28065"/>
                  </a:lnTo>
                  <a:lnTo>
                    <a:pt x="7140" y="28199"/>
                  </a:lnTo>
                  <a:lnTo>
                    <a:pt x="7388" y="28275"/>
                  </a:lnTo>
                  <a:lnTo>
                    <a:pt x="7637" y="28351"/>
                  </a:lnTo>
                  <a:lnTo>
                    <a:pt x="7885" y="28390"/>
                  </a:lnTo>
                  <a:lnTo>
                    <a:pt x="8133" y="28409"/>
                  </a:lnTo>
                  <a:lnTo>
                    <a:pt x="8381" y="28390"/>
                  </a:lnTo>
                  <a:lnTo>
                    <a:pt x="9317" y="28313"/>
                  </a:lnTo>
                  <a:lnTo>
                    <a:pt x="10252" y="28275"/>
                  </a:lnTo>
                  <a:lnTo>
                    <a:pt x="11188" y="28275"/>
                  </a:lnTo>
                  <a:lnTo>
                    <a:pt x="12142" y="28332"/>
                  </a:lnTo>
                  <a:lnTo>
                    <a:pt x="12410" y="28332"/>
                  </a:lnTo>
                  <a:lnTo>
                    <a:pt x="12658" y="28313"/>
                  </a:lnTo>
                  <a:lnTo>
                    <a:pt x="12925" y="28256"/>
                  </a:lnTo>
                  <a:lnTo>
                    <a:pt x="13173" y="28180"/>
                  </a:lnTo>
                  <a:lnTo>
                    <a:pt x="13402" y="28084"/>
                  </a:lnTo>
                  <a:lnTo>
                    <a:pt x="13631" y="27970"/>
                  </a:lnTo>
                  <a:lnTo>
                    <a:pt x="13841" y="27817"/>
                  </a:lnTo>
                  <a:lnTo>
                    <a:pt x="14032" y="27645"/>
                  </a:lnTo>
                  <a:lnTo>
                    <a:pt x="14223" y="27473"/>
                  </a:lnTo>
                  <a:lnTo>
                    <a:pt x="14395" y="27263"/>
                  </a:lnTo>
                  <a:lnTo>
                    <a:pt x="14548" y="27053"/>
                  </a:lnTo>
                  <a:lnTo>
                    <a:pt x="14662" y="26805"/>
                  </a:lnTo>
                  <a:lnTo>
                    <a:pt x="14777" y="26557"/>
                  </a:lnTo>
                  <a:lnTo>
                    <a:pt x="14872" y="26309"/>
                  </a:lnTo>
                  <a:lnTo>
                    <a:pt x="14930" y="26022"/>
                  </a:lnTo>
                  <a:lnTo>
                    <a:pt x="14987" y="25736"/>
                  </a:lnTo>
                  <a:lnTo>
                    <a:pt x="15121" y="24342"/>
                  </a:lnTo>
                  <a:lnTo>
                    <a:pt x="15292" y="22949"/>
                  </a:lnTo>
                  <a:lnTo>
                    <a:pt x="15483" y="21555"/>
                  </a:lnTo>
                  <a:lnTo>
                    <a:pt x="15693" y="20161"/>
                  </a:lnTo>
                  <a:lnTo>
                    <a:pt x="15903" y="18767"/>
                  </a:lnTo>
                  <a:lnTo>
                    <a:pt x="16152" y="17374"/>
                  </a:lnTo>
                  <a:lnTo>
                    <a:pt x="16419" y="15980"/>
                  </a:lnTo>
                  <a:lnTo>
                    <a:pt x="16705" y="14586"/>
                  </a:lnTo>
                  <a:lnTo>
                    <a:pt x="17011" y="13193"/>
                  </a:lnTo>
                  <a:lnTo>
                    <a:pt x="17316" y="11818"/>
                  </a:lnTo>
                  <a:lnTo>
                    <a:pt x="17660" y="10424"/>
                  </a:lnTo>
                  <a:lnTo>
                    <a:pt x="18022" y="9050"/>
                  </a:lnTo>
                  <a:lnTo>
                    <a:pt x="18404" y="7675"/>
                  </a:lnTo>
                  <a:lnTo>
                    <a:pt x="18786" y="6301"/>
                  </a:lnTo>
                  <a:lnTo>
                    <a:pt x="19206" y="4926"/>
                  </a:lnTo>
                  <a:lnTo>
                    <a:pt x="19645" y="3570"/>
                  </a:lnTo>
                  <a:lnTo>
                    <a:pt x="19722" y="3246"/>
                  </a:lnTo>
                  <a:lnTo>
                    <a:pt x="19760" y="2940"/>
                  </a:lnTo>
                  <a:lnTo>
                    <a:pt x="19760" y="2616"/>
                  </a:lnTo>
                  <a:lnTo>
                    <a:pt x="19722" y="2291"/>
                  </a:lnTo>
                  <a:lnTo>
                    <a:pt x="19645" y="1967"/>
                  </a:lnTo>
                  <a:lnTo>
                    <a:pt x="19512" y="1661"/>
                  </a:lnTo>
                  <a:lnTo>
                    <a:pt x="19359" y="1356"/>
                  </a:lnTo>
                  <a:lnTo>
                    <a:pt x="19168" y="1089"/>
                  </a:lnTo>
                  <a:lnTo>
                    <a:pt x="18939" y="821"/>
                  </a:lnTo>
                  <a:lnTo>
                    <a:pt x="18710" y="611"/>
                  </a:lnTo>
                  <a:lnTo>
                    <a:pt x="18443" y="420"/>
                  </a:lnTo>
                  <a:lnTo>
                    <a:pt x="18156" y="268"/>
                  </a:lnTo>
                  <a:lnTo>
                    <a:pt x="17851" y="153"/>
                  </a:lnTo>
                  <a:lnTo>
                    <a:pt x="17545" y="77"/>
                  </a:lnTo>
                  <a:lnTo>
                    <a:pt x="17240" y="39"/>
                  </a:lnTo>
                  <a:lnTo>
                    <a:pt x="16915" y="39"/>
                  </a:lnTo>
                  <a:lnTo>
                    <a:pt x="15292" y="134"/>
                  </a:lnTo>
                  <a:lnTo>
                    <a:pt x="13689" y="191"/>
                  </a:lnTo>
                  <a:lnTo>
                    <a:pt x="12066" y="249"/>
                  </a:lnTo>
                  <a:lnTo>
                    <a:pt x="10443" y="268"/>
                  </a:lnTo>
                  <a:lnTo>
                    <a:pt x="8820" y="268"/>
                  </a:lnTo>
                  <a:lnTo>
                    <a:pt x="7198" y="249"/>
                  </a:lnTo>
                  <a:lnTo>
                    <a:pt x="5575" y="191"/>
                  </a:lnTo>
                  <a:lnTo>
                    <a:pt x="3952" y="115"/>
                  </a:lnTo>
                  <a:lnTo>
                    <a:pt x="3589" y="58"/>
                  </a:lnTo>
                  <a:lnTo>
                    <a:pt x="3246" y="39"/>
                  </a:lnTo>
                  <a:lnTo>
                    <a:pt x="294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1439275" y="2070425"/>
              <a:ext cx="415750" cy="631500"/>
            </a:xfrm>
            <a:custGeom>
              <a:avLst/>
              <a:gdLst/>
              <a:ahLst/>
              <a:cxnLst/>
              <a:rect l="l" t="t" r="r" b="b"/>
              <a:pathLst>
                <a:path w="16630" h="25260" extrusionOk="0">
                  <a:moveTo>
                    <a:pt x="1031" y="1"/>
                  </a:moveTo>
                  <a:lnTo>
                    <a:pt x="879" y="20"/>
                  </a:lnTo>
                  <a:lnTo>
                    <a:pt x="707" y="58"/>
                  </a:lnTo>
                  <a:lnTo>
                    <a:pt x="573" y="115"/>
                  </a:lnTo>
                  <a:lnTo>
                    <a:pt x="440" y="211"/>
                  </a:lnTo>
                  <a:lnTo>
                    <a:pt x="306" y="306"/>
                  </a:lnTo>
                  <a:lnTo>
                    <a:pt x="230" y="383"/>
                  </a:lnTo>
                  <a:lnTo>
                    <a:pt x="172" y="459"/>
                  </a:lnTo>
                  <a:lnTo>
                    <a:pt x="115" y="555"/>
                  </a:lnTo>
                  <a:lnTo>
                    <a:pt x="77" y="650"/>
                  </a:lnTo>
                  <a:lnTo>
                    <a:pt x="39" y="745"/>
                  </a:lnTo>
                  <a:lnTo>
                    <a:pt x="20" y="879"/>
                  </a:lnTo>
                  <a:lnTo>
                    <a:pt x="1" y="994"/>
                  </a:lnTo>
                  <a:lnTo>
                    <a:pt x="1" y="1127"/>
                  </a:lnTo>
                  <a:lnTo>
                    <a:pt x="20" y="1624"/>
                  </a:lnTo>
                  <a:lnTo>
                    <a:pt x="1" y="2158"/>
                  </a:lnTo>
                  <a:lnTo>
                    <a:pt x="1" y="2636"/>
                  </a:lnTo>
                  <a:lnTo>
                    <a:pt x="1" y="3132"/>
                  </a:lnTo>
                  <a:lnTo>
                    <a:pt x="20" y="3609"/>
                  </a:lnTo>
                  <a:lnTo>
                    <a:pt x="58" y="4086"/>
                  </a:lnTo>
                  <a:lnTo>
                    <a:pt x="115" y="4296"/>
                  </a:lnTo>
                  <a:lnTo>
                    <a:pt x="153" y="4526"/>
                  </a:lnTo>
                  <a:lnTo>
                    <a:pt x="230" y="4736"/>
                  </a:lnTo>
                  <a:lnTo>
                    <a:pt x="306" y="4946"/>
                  </a:lnTo>
                  <a:lnTo>
                    <a:pt x="401" y="5137"/>
                  </a:lnTo>
                  <a:lnTo>
                    <a:pt x="516" y="5327"/>
                  </a:lnTo>
                  <a:lnTo>
                    <a:pt x="650" y="5499"/>
                  </a:lnTo>
                  <a:lnTo>
                    <a:pt x="802" y="5671"/>
                  </a:lnTo>
                  <a:lnTo>
                    <a:pt x="993" y="5824"/>
                  </a:lnTo>
                  <a:lnTo>
                    <a:pt x="1222" y="5957"/>
                  </a:lnTo>
                  <a:lnTo>
                    <a:pt x="1451" y="6091"/>
                  </a:lnTo>
                  <a:lnTo>
                    <a:pt x="1738" y="6187"/>
                  </a:lnTo>
                  <a:lnTo>
                    <a:pt x="1948" y="6244"/>
                  </a:lnTo>
                  <a:lnTo>
                    <a:pt x="2177" y="6282"/>
                  </a:lnTo>
                  <a:lnTo>
                    <a:pt x="2387" y="6301"/>
                  </a:lnTo>
                  <a:lnTo>
                    <a:pt x="2826" y="6301"/>
                  </a:lnTo>
                  <a:lnTo>
                    <a:pt x="3036" y="6263"/>
                  </a:lnTo>
                  <a:lnTo>
                    <a:pt x="3246" y="6206"/>
                  </a:lnTo>
                  <a:lnTo>
                    <a:pt x="3437" y="6148"/>
                  </a:lnTo>
                  <a:lnTo>
                    <a:pt x="3628" y="6072"/>
                  </a:lnTo>
                  <a:lnTo>
                    <a:pt x="3819" y="5977"/>
                  </a:lnTo>
                  <a:lnTo>
                    <a:pt x="4010" y="5862"/>
                  </a:lnTo>
                  <a:lnTo>
                    <a:pt x="4182" y="5747"/>
                  </a:lnTo>
                  <a:lnTo>
                    <a:pt x="4334" y="5614"/>
                  </a:lnTo>
                  <a:lnTo>
                    <a:pt x="4487" y="5461"/>
                  </a:lnTo>
                  <a:lnTo>
                    <a:pt x="4640" y="5308"/>
                  </a:lnTo>
                  <a:lnTo>
                    <a:pt x="4754" y="5156"/>
                  </a:lnTo>
                  <a:lnTo>
                    <a:pt x="4869" y="4984"/>
                  </a:lnTo>
                  <a:lnTo>
                    <a:pt x="5480" y="4946"/>
                  </a:lnTo>
                  <a:lnTo>
                    <a:pt x="6091" y="4907"/>
                  </a:lnTo>
                  <a:lnTo>
                    <a:pt x="7313" y="4888"/>
                  </a:lnTo>
                  <a:lnTo>
                    <a:pt x="8534" y="4869"/>
                  </a:lnTo>
                  <a:lnTo>
                    <a:pt x="9756" y="4888"/>
                  </a:lnTo>
                  <a:lnTo>
                    <a:pt x="9737" y="4927"/>
                  </a:lnTo>
                  <a:lnTo>
                    <a:pt x="9699" y="5060"/>
                  </a:lnTo>
                  <a:lnTo>
                    <a:pt x="9050" y="7008"/>
                  </a:lnTo>
                  <a:lnTo>
                    <a:pt x="8534" y="8745"/>
                  </a:lnTo>
                  <a:lnTo>
                    <a:pt x="8038" y="10482"/>
                  </a:lnTo>
                  <a:lnTo>
                    <a:pt x="7981" y="10749"/>
                  </a:lnTo>
                  <a:lnTo>
                    <a:pt x="7064" y="10749"/>
                  </a:lnTo>
                  <a:lnTo>
                    <a:pt x="6148" y="10730"/>
                  </a:lnTo>
                  <a:lnTo>
                    <a:pt x="5251" y="10692"/>
                  </a:lnTo>
                  <a:lnTo>
                    <a:pt x="4334" y="10654"/>
                  </a:lnTo>
                  <a:lnTo>
                    <a:pt x="4201" y="10654"/>
                  </a:lnTo>
                  <a:lnTo>
                    <a:pt x="4086" y="10673"/>
                  </a:lnTo>
                  <a:lnTo>
                    <a:pt x="3933" y="10711"/>
                  </a:lnTo>
                  <a:lnTo>
                    <a:pt x="3800" y="10788"/>
                  </a:lnTo>
                  <a:lnTo>
                    <a:pt x="3647" y="10864"/>
                  </a:lnTo>
                  <a:lnTo>
                    <a:pt x="3513" y="10979"/>
                  </a:lnTo>
                  <a:lnTo>
                    <a:pt x="3399" y="11093"/>
                  </a:lnTo>
                  <a:lnTo>
                    <a:pt x="3303" y="11227"/>
                  </a:lnTo>
                  <a:lnTo>
                    <a:pt x="3246" y="11360"/>
                  </a:lnTo>
                  <a:lnTo>
                    <a:pt x="3208" y="11513"/>
                  </a:lnTo>
                  <a:lnTo>
                    <a:pt x="3170" y="11800"/>
                  </a:lnTo>
                  <a:lnTo>
                    <a:pt x="3132" y="12086"/>
                  </a:lnTo>
                  <a:lnTo>
                    <a:pt x="3132" y="12372"/>
                  </a:lnTo>
                  <a:lnTo>
                    <a:pt x="3132" y="12659"/>
                  </a:lnTo>
                  <a:lnTo>
                    <a:pt x="3151" y="12926"/>
                  </a:lnTo>
                  <a:lnTo>
                    <a:pt x="3189" y="13193"/>
                  </a:lnTo>
                  <a:lnTo>
                    <a:pt x="3265" y="13480"/>
                  </a:lnTo>
                  <a:lnTo>
                    <a:pt x="3342" y="13766"/>
                  </a:lnTo>
                  <a:lnTo>
                    <a:pt x="3418" y="13938"/>
                  </a:lnTo>
                  <a:lnTo>
                    <a:pt x="3532" y="14110"/>
                  </a:lnTo>
                  <a:lnTo>
                    <a:pt x="3647" y="14243"/>
                  </a:lnTo>
                  <a:lnTo>
                    <a:pt x="3781" y="14377"/>
                  </a:lnTo>
                  <a:lnTo>
                    <a:pt x="3933" y="14472"/>
                  </a:lnTo>
                  <a:lnTo>
                    <a:pt x="4105" y="14549"/>
                  </a:lnTo>
                  <a:lnTo>
                    <a:pt x="4277" y="14587"/>
                  </a:lnTo>
                  <a:lnTo>
                    <a:pt x="4487" y="14625"/>
                  </a:lnTo>
                  <a:lnTo>
                    <a:pt x="7007" y="14759"/>
                  </a:lnTo>
                  <a:lnTo>
                    <a:pt x="6759" y="15961"/>
                  </a:lnTo>
                  <a:lnTo>
                    <a:pt x="6568" y="16935"/>
                  </a:lnTo>
                  <a:lnTo>
                    <a:pt x="6377" y="17909"/>
                  </a:lnTo>
                  <a:lnTo>
                    <a:pt x="6091" y="19684"/>
                  </a:lnTo>
                  <a:lnTo>
                    <a:pt x="5823" y="21460"/>
                  </a:lnTo>
                  <a:lnTo>
                    <a:pt x="5556" y="23407"/>
                  </a:lnTo>
                  <a:lnTo>
                    <a:pt x="5480" y="24095"/>
                  </a:lnTo>
                  <a:lnTo>
                    <a:pt x="5480" y="24209"/>
                  </a:lnTo>
                  <a:lnTo>
                    <a:pt x="5499" y="24305"/>
                  </a:lnTo>
                  <a:lnTo>
                    <a:pt x="5518" y="24419"/>
                  </a:lnTo>
                  <a:lnTo>
                    <a:pt x="5556" y="24534"/>
                  </a:lnTo>
                  <a:lnTo>
                    <a:pt x="5613" y="24629"/>
                  </a:lnTo>
                  <a:lnTo>
                    <a:pt x="5671" y="24744"/>
                  </a:lnTo>
                  <a:lnTo>
                    <a:pt x="5823" y="24915"/>
                  </a:lnTo>
                  <a:lnTo>
                    <a:pt x="6014" y="25068"/>
                  </a:lnTo>
                  <a:lnTo>
                    <a:pt x="6110" y="25145"/>
                  </a:lnTo>
                  <a:lnTo>
                    <a:pt x="6224" y="25183"/>
                  </a:lnTo>
                  <a:lnTo>
                    <a:pt x="6320" y="25221"/>
                  </a:lnTo>
                  <a:lnTo>
                    <a:pt x="6434" y="25259"/>
                  </a:lnTo>
                  <a:lnTo>
                    <a:pt x="6664" y="25259"/>
                  </a:lnTo>
                  <a:lnTo>
                    <a:pt x="7656" y="25183"/>
                  </a:lnTo>
                  <a:lnTo>
                    <a:pt x="8668" y="25145"/>
                  </a:lnTo>
                  <a:lnTo>
                    <a:pt x="9661" y="25145"/>
                  </a:lnTo>
                  <a:lnTo>
                    <a:pt x="10673" y="25202"/>
                  </a:lnTo>
                  <a:lnTo>
                    <a:pt x="10806" y="25202"/>
                  </a:lnTo>
                  <a:lnTo>
                    <a:pt x="10921" y="25183"/>
                  </a:lnTo>
                  <a:lnTo>
                    <a:pt x="11035" y="25164"/>
                  </a:lnTo>
                  <a:lnTo>
                    <a:pt x="11131" y="25106"/>
                  </a:lnTo>
                  <a:lnTo>
                    <a:pt x="11245" y="25068"/>
                  </a:lnTo>
                  <a:lnTo>
                    <a:pt x="11322" y="25011"/>
                  </a:lnTo>
                  <a:lnTo>
                    <a:pt x="11494" y="24858"/>
                  </a:lnTo>
                  <a:lnTo>
                    <a:pt x="11627" y="24667"/>
                  </a:lnTo>
                  <a:lnTo>
                    <a:pt x="11742" y="24457"/>
                  </a:lnTo>
                  <a:lnTo>
                    <a:pt x="11818" y="24247"/>
                  </a:lnTo>
                  <a:lnTo>
                    <a:pt x="11856" y="24018"/>
                  </a:lnTo>
                  <a:lnTo>
                    <a:pt x="11895" y="23617"/>
                  </a:lnTo>
                  <a:lnTo>
                    <a:pt x="11990" y="22605"/>
                  </a:lnTo>
                  <a:lnTo>
                    <a:pt x="12124" y="21594"/>
                  </a:lnTo>
                  <a:lnTo>
                    <a:pt x="12334" y="19913"/>
                  </a:lnTo>
                  <a:lnTo>
                    <a:pt x="12582" y="18252"/>
                  </a:lnTo>
                  <a:lnTo>
                    <a:pt x="12754" y="17241"/>
                  </a:lnTo>
                  <a:lnTo>
                    <a:pt x="12926" y="16229"/>
                  </a:lnTo>
                  <a:lnTo>
                    <a:pt x="13212" y="14587"/>
                  </a:lnTo>
                  <a:lnTo>
                    <a:pt x="13556" y="12926"/>
                  </a:lnTo>
                  <a:lnTo>
                    <a:pt x="13766" y="11914"/>
                  </a:lnTo>
                  <a:lnTo>
                    <a:pt x="13995" y="10902"/>
                  </a:lnTo>
                  <a:lnTo>
                    <a:pt x="14377" y="9299"/>
                  </a:lnTo>
                  <a:lnTo>
                    <a:pt x="14777" y="7695"/>
                  </a:lnTo>
                  <a:lnTo>
                    <a:pt x="15045" y="6664"/>
                  </a:lnTo>
                  <a:lnTo>
                    <a:pt x="15331" y="5652"/>
                  </a:lnTo>
                  <a:lnTo>
                    <a:pt x="15770" y="4086"/>
                  </a:lnTo>
                  <a:lnTo>
                    <a:pt x="16267" y="2540"/>
                  </a:lnTo>
                  <a:lnTo>
                    <a:pt x="16572" y="1528"/>
                  </a:lnTo>
                  <a:lnTo>
                    <a:pt x="16610" y="1375"/>
                  </a:lnTo>
                  <a:lnTo>
                    <a:pt x="16629" y="1223"/>
                  </a:lnTo>
                  <a:lnTo>
                    <a:pt x="16610" y="1070"/>
                  </a:lnTo>
                  <a:lnTo>
                    <a:pt x="16591" y="917"/>
                  </a:lnTo>
                  <a:lnTo>
                    <a:pt x="16534" y="765"/>
                  </a:lnTo>
                  <a:lnTo>
                    <a:pt x="16457" y="631"/>
                  </a:lnTo>
                  <a:lnTo>
                    <a:pt x="16381" y="497"/>
                  </a:lnTo>
                  <a:lnTo>
                    <a:pt x="16286" y="383"/>
                  </a:lnTo>
                  <a:lnTo>
                    <a:pt x="16114" y="230"/>
                  </a:lnTo>
                  <a:lnTo>
                    <a:pt x="15999" y="173"/>
                  </a:lnTo>
                  <a:lnTo>
                    <a:pt x="15904" y="115"/>
                  </a:lnTo>
                  <a:lnTo>
                    <a:pt x="15789" y="77"/>
                  </a:lnTo>
                  <a:lnTo>
                    <a:pt x="15675" y="58"/>
                  </a:lnTo>
                  <a:lnTo>
                    <a:pt x="15560" y="39"/>
                  </a:lnTo>
                  <a:lnTo>
                    <a:pt x="15446" y="39"/>
                  </a:lnTo>
                  <a:lnTo>
                    <a:pt x="14644" y="77"/>
                  </a:lnTo>
                  <a:lnTo>
                    <a:pt x="13078" y="173"/>
                  </a:lnTo>
                  <a:lnTo>
                    <a:pt x="11513" y="230"/>
                  </a:lnTo>
                  <a:lnTo>
                    <a:pt x="9966" y="268"/>
                  </a:lnTo>
                  <a:lnTo>
                    <a:pt x="6835" y="268"/>
                  </a:lnTo>
                  <a:lnTo>
                    <a:pt x="5289" y="230"/>
                  </a:lnTo>
                  <a:lnTo>
                    <a:pt x="3723" y="192"/>
                  </a:lnTo>
                  <a:lnTo>
                    <a:pt x="2158" y="115"/>
                  </a:lnTo>
                  <a:lnTo>
                    <a:pt x="1929" y="77"/>
                  </a:lnTo>
                  <a:lnTo>
                    <a:pt x="1700" y="58"/>
                  </a:lnTo>
                  <a:lnTo>
                    <a:pt x="1528" y="58"/>
                  </a:lnTo>
                  <a:lnTo>
                    <a:pt x="1356" y="20"/>
                  </a:lnTo>
                  <a:lnTo>
                    <a:pt x="12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1439275" y="2059450"/>
              <a:ext cx="415750" cy="74500"/>
            </a:xfrm>
            <a:custGeom>
              <a:avLst/>
              <a:gdLst/>
              <a:ahLst/>
              <a:cxnLst/>
              <a:rect l="l" t="t" r="r" b="b"/>
              <a:pathLst>
                <a:path w="16630" h="2980" extrusionOk="0">
                  <a:moveTo>
                    <a:pt x="8038" y="1"/>
                  </a:moveTo>
                  <a:lnTo>
                    <a:pt x="7236" y="20"/>
                  </a:lnTo>
                  <a:lnTo>
                    <a:pt x="6434" y="39"/>
                  </a:lnTo>
                  <a:lnTo>
                    <a:pt x="5652" y="77"/>
                  </a:lnTo>
                  <a:lnTo>
                    <a:pt x="4850" y="115"/>
                  </a:lnTo>
                  <a:lnTo>
                    <a:pt x="4067" y="192"/>
                  </a:lnTo>
                  <a:lnTo>
                    <a:pt x="3265" y="268"/>
                  </a:lnTo>
                  <a:lnTo>
                    <a:pt x="2482" y="383"/>
                  </a:lnTo>
                  <a:lnTo>
                    <a:pt x="1700" y="497"/>
                  </a:lnTo>
                  <a:lnTo>
                    <a:pt x="917" y="631"/>
                  </a:lnTo>
                  <a:lnTo>
                    <a:pt x="306" y="745"/>
                  </a:lnTo>
                  <a:lnTo>
                    <a:pt x="230" y="822"/>
                  </a:lnTo>
                  <a:lnTo>
                    <a:pt x="172" y="898"/>
                  </a:lnTo>
                  <a:lnTo>
                    <a:pt x="115" y="994"/>
                  </a:lnTo>
                  <a:lnTo>
                    <a:pt x="77" y="1089"/>
                  </a:lnTo>
                  <a:lnTo>
                    <a:pt x="39" y="1184"/>
                  </a:lnTo>
                  <a:lnTo>
                    <a:pt x="20" y="1318"/>
                  </a:lnTo>
                  <a:lnTo>
                    <a:pt x="1" y="1433"/>
                  </a:lnTo>
                  <a:lnTo>
                    <a:pt x="1" y="1566"/>
                  </a:lnTo>
                  <a:lnTo>
                    <a:pt x="20" y="2063"/>
                  </a:lnTo>
                  <a:lnTo>
                    <a:pt x="1" y="2597"/>
                  </a:lnTo>
                  <a:lnTo>
                    <a:pt x="898" y="2444"/>
                  </a:lnTo>
                  <a:lnTo>
                    <a:pt x="1795" y="2330"/>
                  </a:lnTo>
                  <a:lnTo>
                    <a:pt x="2673" y="2215"/>
                  </a:lnTo>
                  <a:lnTo>
                    <a:pt x="3571" y="2139"/>
                  </a:lnTo>
                  <a:lnTo>
                    <a:pt x="4468" y="2063"/>
                  </a:lnTo>
                  <a:lnTo>
                    <a:pt x="5346" y="2005"/>
                  </a:lnTo>
                  <a:lnTo>
                    <a:pt x="6243" y="1967"/>
                  </a:lnTo>
                  <a:lnTo>
                    <a:pt x="8038" y="1967"/>
                  </a:lnTo>
                  <a:lnTo>
                    <a:pt x="8916" y="1986"/>
                  </a:lnTo>
                  <a:lnTo>
                    <a:pt x="9814" y="2044"/>
                  </a:lnTo>
                  <a:lnTo>
                    <a:pt x="10711" y="2101"/>
                  </a:lnTo>
                  <a:lnTo>
                    <a:pt x="11589" y="2196"/>
                  </a:lnTo>
                  <a:lnTo>
                    <a:pt x="12467" y="2292"/>
                  </a:lnTo>
                  <a:lnTo>
                    <a:pt x="13346" y="2425"/>
                  </a:lnTo>
                  <a:lnTo>
                    <a:pt x="14224" y="2559"/>
                  </a:lnTo>
                  <a:lnTo>
                    <a:pt x="15102" y="2731"/>
                  </a:lnTo>
                  <a:lnTo>
                    <a:pt x="15694" y="2845"/>
                  </a:lnTo>
                  <a:lnTo>
                    <a:pt x="16267" y="2979"/>
                  </a:lnTo>
                  <a:lnTo>
                    <a:pt x="16572" y="1967"/>
                  </a:lnTo>
                  <a:lnTo>
                    <a:pt x="16610" y="1814"/>
                  </a:lnTo>
                  <a:lnTo>
                    <a:pt x="16629" y="1662"/>
                  </a:lnTo>
                  <a:lnTo>
                    <a:pt x="16610" y="1509"/>
                  </a:lnTo>
                  <a:lnTo>
                    <a:pt x="16591" y="1356"/>
                  </a:lnTo>
                  <a:lnTo>
                    <a:pt x="16534" y="1204"/>
                  </a:lnTo>
                  <a:lnTo>
                    <a:pt x="16457" y="1070"/>
                  </a:lnTo>
                  <a:lnTo>
                    <a:pt x="16381" y="936"/>
                  </a:lnTo>
                  <a:lnTo>
                    <a:pt x="16286" y="822"/>
                  </a:lnTo>
                  <a:lnTo>
                    <a:pt x="15178" y="612"/>
                  </a:lnTo>
                  <a:lnTo>
                    <a:pt x="14644" y="516"/>
                  </a:lnTo>
                  <a:lnTo>
                    <a:pt x="13823" y="402"/>
                  </a:lnTo>
                  <a:lnTo>
                    <a:pt x="13002" y="306"/>
                  </a:lnTo>
                  <a:lnTo>
                    <a:pt x="12162" y="211"/>
                  </a:lnTo>
                  <a:lnTo>
                    <a:pt x="11341" y="134"/>
                  </a:lnTo>
                  <a:lnTo>
                    <a:pt x="10520" y="77"/>
                  </a:lnTo>
                  <a:lnTo>
                    <a:pt x="9680" y="39"/>
                  </a:lnTo>
                  <a:lnTo>
                    <a:pt x="8859" y="20"/>
                  </a:lnTo>
                  <a:lnTo>
                    <a:pt x="8038"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1459325" y="2199300"/>
              <a:ext cx="98825" cy="28675"/>
            </a:xfrm>
            <a:custGeom>
              <a:avLst/>
              <a:gdLst/>
              <a:ahLst/>
              <a:cxnLst/>
              <a:rect l="l" t="t" r="r" b="b"/>
              <a:pathLst>
                <a:path w="3953" h="1147" extrusionOk="0">
                  <a:moveTo>
                    <a:pt x="3952" y="1"/>
                  </a:moveTo>
                  <a:lnTo>
                    <a:pt x="2998" y="77"/>
                  </a:lnTo>
                  <a:lnTo>
                    <a:pt x="2024" y="192"/>
                  </a:lnTo>
                  <a:lnTo>
                    <a:pt x="1070" y="325"/>
                  </a:lnTo>
                  <a:lnTo>
                    <a:pt x="115" y="497"/>
                  </a:lnTo>
                  <a:lnTo>
                    <a:pt x="0" y="516"/>
                  </a:lnTo>
                  <a:lnTo>
                    <a:pt x="191" y="669"/>
                  </a:lnTo>
                  <a:lnTo>
                    <a:pt x="420" y="802"/>
                  </a:lnTo>
                  <a:lnTo>
                    <a:pt x="649" y="936"/>
                  </a:lnTo>
                  <a:lnTo>
                    <a:pt x="936" y="1032"/>
                  </a:lnTo>
                  <a:lnTo>
                    <a:pt x="1146" y="1089"/>
                  </a:lnTo>
                  <a:lnTo>
                    <a:pt x="1375" y="1127"/>
                  </a:lnTo>
                  <a:lnTo>
                    <a:pt x="1585" y="1146"/>
                  </a:lnTo>
                  <a:lnTo>
                    <a:pt x="2024" y="1146"/>
                  </a:lnTo>
                  <a:lnTo>
                    <a:pt x="2234" y="1108"/>
                  </a:lnTo>
                  <a:lnTo>
                    <a:pt x="2444" y="1051"/>
                  </a:lnTo>
                  <a:lnTo>
                    <a:pt x="2635" y="993"/>
                  </a:lnTo>
                  <a:lnTo>
                    <a:pt x="2826" y="917"/>
                  </a:lnTo>
                  <a:lnTo>
                    <a:pt x="3017" y="822"/>
                  </a:lnTo>
                  <a:lnTo>
                    <a:pt x="3208" y="707"/>
                  </a:lnTo>
                  <a:lnTo>
                    <a:pt x="3380" y="592"/>
                  </a:lnTo>
                  <a:lnTo>
                    <a:pt x="3532" y="459"/>
                  </a:lnTo>
                  <a:lnTo>
                    <a:pt x="3685" y="306"/>
                  </a:lnTo>
                  <a:lnTo>
                    <a:pt x="3838" y="153"/>
                  </a:lnTo>
                  <a:lnTo>
                    <a:pt x="395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4"/>
            <p:cNvSpPr/>
            <p:nvPr/>
          </p:nvSpPr>
          <p:spPr>
            <a:xfrm>
              <a:off x="1665500" y="2196925"/>
              <a:ext cx="157075" cy="65875"/>
            </a:xfrm>
            <a:custGeom>
              <a:avLst/>
              <a:gdLst/>
              <a:ahLst/>
              <a:cxnLst/>
              <a:rect l="l" t="t" r="r" b="b"/>
              <a:pathLst>
                <a:path w="6283" h="2635" extrusionOk="0">
                  <a:moveTo>
                    <a:pt x="650" y="0"/>
                  </a:moveTo>
                  <a:lnTo>
                    <a:pt x="1" y="1948"/>
                  </a:lnTo>
                  <a:lnTo>
                    <a:pt x="726" y="1986"/>
                  </a:lnTo>
                  <a:lnTo>
                    <a:pt x="1452" y="2043"/>
                  </a:lnTo>
                  <a:lnTo>
                    <a:pt x="2158" y="2119"/>
                  </a:lnTo>
                  <a:lnTo>
                    <a:pt x="2884" y="2196"/>
                  </a:lnTo>
                  <a:lnTo>
                    <a:pt x="3590" y="2272"/>
                  </a:lnTo>
                  <a:lnTo>
                    <a:pt x="4316" y="2387"/>
                  </a:lnTo>
                  <a:lnTo>
                    <a:pt x="5022" y="2501"/>
                  </a:lnTo>
                  <a:lnTo>
                    <a:pt x="5728" y="2635"/>
                  </a:lnTo>
                  <a:lnTo>
                    <a:pt x="5996" y="1604"/>
                  </a:lnTo>
                  <a:lnTo>
                    <a:pt x="6282" y="592"/>
                  </a:lnTo>
                  <a:lnTo>
                    <a:pt x="6129" y="573"/>
                  </a:lnTo>
                  <a:lnTo>
                    <a:pt x="5442" y="458"/>
                  </a:lnTo>
                  <a:lnTo>
                    <a:pt x="4774" y="363"/>
                  </a:lnTo>
                  <a:lnTo>
                    <a:pt x="4087" y="267"/>
                  </a:lnTo>
                  <a:lnTo>
                    <a:pt x="3399" y="191"/>
                  </a:lnTo>
                  <a:lnTo>
                    <a:pt x="2025" y="77"/>
                  </a:lnTo>
                  <a:lnTo>
                    <a:pt x="650"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p:nvPr/>
          </p:nvSpPr>
          <p:spPr>
            <a:xfrm>
              <a:off x="1517550" y="2332475"/>
              <a:ext cx="271600" cy="61100"/>
            </a:xfrm>
            <a:custGeom>
              <a:avLst/>
              <a:gdLst/>
              <a:ahLst/>
              <a:cxnLst/>
              <a:rect l="l" t="t" r="r" b="b"/>
              <a:pathLst>
                <a:path w="10864" h="2444" extrusionOk="0">
                  <a:moveTo>
                    <a:pt x="4907" y="0"/>
                  </a:moveTo>
                  <a:lnTo>
                    <a:pt x="3972" y="19"/>
                  </a:lnTo>
                  <a:lnTo>
                    <a:pt x="3055" y="38"/>
                  </a:lnTo>
                  <a:lnTo>
                    <a:pt x="2120" y="96"/>
                  </a:lnTo>
                  <a:lnTo>
                    <a:pt x="1203" y="172"/>
                  </a:lnTo>
                  <a:lnTo>
                    <a:pt x="1184" y="172"/>
                  </a:lnTo>
                  <a:lnTo>
                    <a:pt x="955" y="191"/>
                  </a:lnTo>
                  <a:lnTo>
                    <a:pt x="802" y="229"/>
                  </a:lnTo>
                  <a:lnTo>
                    <a:pt x="669" y="306"/>
                  </a:lnTo>
                  <a:lnTo>
                    <a:pt x="516" y="382"/>
                  </a:lnTo>
                  <a:lnTo>
                    <a:pt x="382" y="497"/>
                  </a:lnTo>
                  <a:lnTo>
                    <a:pt x="268" y="611"/>
                  </a:lnTo>
                  <a:lnTo>
                    <a:pt x="172" y="745"/>
                  </a:lnTo>
                  <a:lnTo>
                    <a:pt x="115" y="878"/>
                  </a:lnTo>
                  <a:lnTo>
                    <a:pt x="77" y="1031"/>
                  </a:lnTo>
                  <a:lnTo>
                    <a:pt x="39" y="1318"/>
                  </a:lnTo>
                  <a:lnTo>
                    <a:pt x="1" y="1604"/>
                  </a:lnTo>
                  <a:lnTo>
                    <a:pt x="1" y="1890"/>
                  </a:lnTo>
                  <a:lnTo>
                    <a:pt x="1" y="2177"/>
                  </a:lnTo>
                  <a:lnTo>
                    <a:pt x="1222" y="2062"/>
                  </a:lnTo>
                  <a:lnTo>
                    <a:pt x="2444" y="2005"/>
                  </a:lnTo>
                  <a:lnTo>
                    <a:pt x="3666" y="1967"/>
                  </a:lnTo>
                  <a:lnTo>
                    <a:pt x="4907" y="1967"/>
                  </a:lnTo>
                  <a:lnTo>
                    <a:pt x="5594" y="1986"/>
                  </a:lnTo>
                  <a:lnTo>
                    <a:pt x="6282" y="2005"/>
                  </a:lnTo>
                  <a:lnTo>
                    <a:pt x="6988" y="2062"/>
                  </a:lnTo>
                  <a:lnTo>
                    <a:pt x="7675" y="2119"/>
                  </a:lnTo>
                  <a:lnTo>
                    <a:pt x="8363" y="2177"/>
                  </a:lnTo>
                  <a:lnTo>
                    <a:pt x="9050" y="2253"/>
                  </a:lnTo>
                  <a:lnTo>
                    <a:pt x="9737" y="2348"/>
                  </a:lnTo>
                  <a:lnTo>
                    <a:pt x="10425" y="2444"/>
                  </a:lnTo>
                  <a:lnTo>
                    <a:pt x="10635" y="1432"/>
                  </a:lnTo>
                  <a:lnTo>
                    <a:pt x="10864" y="420"/>
                  </a:lnTo>
                  <a:lnTo>
                    <a:pt x="10119" y="325"/>
                  </a:lnTo>
                  <a:lnTo>
                    <a:pt x="9375" y="229"/>
                  </a:lnTo>
                  <a:lnTo>
                    <a:pt x="8630" y="172"/>
                  </a:lnTo>
                  <a:lnTo>
                    <a:pt x="7885" y="115"/>
                  </a:lnTo>
                  <a:lnTo>
                    <a:pt x="7141" y="57"/>
                  </a:lnTo>
                  <a:lnTo>
                    <a:pt x="6396" y="38"/>
                  </a:lnTo>
                  <a:lnTo>
                    <a:pt x="5652" y="19"/>
                  </a:lnTo>
                  <a:lnTo>
                    <a:pt x="4907"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4"/>
            <p:cNvSpPr/>
            <p:nvPr/>
          </p:nvSpPr>
          <p:spPr>
            <a:xfrm>
              <a:off x="1598700" y="2468975"/>
              <a:ext cx="163725" cy="57775"/>
            </a:xfrm>
            <a:custGeom>
              <a:avLst/>
              <a:gdLst/>
              <a:ahLst/>
              <a:cxnLst/>
              <a:rect l="l" t="t" r="r" b="b"/>
              <a:pathLst>
                <a:path w="6549" h="2311" extrusionOk="0">
                  <a:moveTo>
                    <a:pt x="1661" y="0"/>
                  </a:moveTo>
                  <a:lnTo>
                    <a:pt x="382" y="19"/>
                  </a:lnTo>
                  <a:lnTo>
                    <a:pt x="191" y="993"/>
                  </a:lnTo>
                  <a:lnTo>
                    <a:pt x="0" y="1967"/>
                  </a:lnTo>
                  <a:lnTo>
                    <a:pt x="0" y="1967"/>
                  </a:lnTo>
                  <a:lnTo>
                    <a:pt x="840" y="1948"/>
                  </a:lnTo>
                  <a:lnTo>
                    <a:pt x="1661" y="1967"/>
                  </a:lnTo>
                  <a:lnTo>
                    <a:pt x="2807" y="2005"/>
                  </a:lnTo>
                  <a:lnTo>
                    <a:pt x="3933" y="2062"/>
                  </a:lnTo>
                  <a:lnTo>
                    <a:pt x="5078" y="2177"/>
                  </a:lnTo>
                  <a:lnTo>
                    <a:pt x="6205" y="2310"/>
                  </a:lnTo>
                  <a:lnTo>
                    <a:pt x="6377" y="1299"/>
                  </a:lnTo>
                  <a:lnTo>
                    <a:pt x="6549" y="287"/>
                  </a:lnTo>
                  <a:lnTo>
                    <a:pt x="5327" y="153"/>
                  </a:lnTo>
                  <a:lnTo>
                    <a:pt x="4105" y="77"/>
                  </a:lnTo>
                  <a:lnTo>
                    <a:pt x="2883" y="19"/>
                  </a:lnTo>
                  <a:lnTo>
                    <a:pt x="1661"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4"/>
            <p:cNvSpPr/>
            <p:nvPr/>
          </p:nvSpPr>
          <p:spPr>
            <a:xfrm>
              <a:off x="1578175" y="2605475"/>
              <a:ext cx="164200" cy="55400"/>
            </a:xfrm>
            <a:custGeom>
              <a:avLst/>
              <a:gdLst/>
              <a:ahLst/>
              <a:cxnLst/>
              <a:rect l="l" t="t" r="r" b="b"/>
              <a:pathLst>
                <a:path w="6568" h="2216" extrusionOk="0">
                  <a:moveTo>
                    <a:pt x="2482" y="1"/>
                  </a:moveTo>
                  <a:lnTo>
                    <a:pt x="1375" y="20"/>
                  </a:lnTo>
                  <a:lnTo>
                    <a:pt x="267" y="58"/>
                  </a:lnTo>
                  <a:lnTo>
                    <a:pt x="0" y="2005"/>
                  </a:lnTo>
                  <a:lnTo>
                    <a:pt x="0" y="2005"/>
                  </a:lnTo>
                  <a:lnTo>
                    <a:pt x="1241" y="1967"/>
                  </a:lnTo>
                  <a:lnTo>
                    <a:pt x="2482" y="1967"/>
                  </a:lnTo>
                  <a:lnTo>
                    <a:pt x="3437" y="1986"/>
                  </a:lnTo>
                  <a:lnTo>
                    <a:pt x="4410" y="2043"/>
                  </a:lnTo>
                  <a:lnTo>
                    <a:pt x="5384" y="2120"/>
                  </a:lnTo>
                  <a:lnTo>
                    <a:pt x="6339" y="2215"/>
                  </a:lnTo>
                  <a:lnTo>
                    <a:pt x="6434" y="1203"/>
                  </a:lnTo>
                  <a:lnTo>
                    <a:pt x="6568" y="192"/>
                  </a:lnTo>
                  <a:lnTo>
                    <a:pt x="5537" y="115"/>
                  </a:lnTo>
                  <a:lnTo>
                    <a:pt x="4525" y="58"/>
                  </a:lnTo>
                  <a:lnTo>
                    <a:pt x="3494" y="20"/>
                  </a:lnTo>
                  <a:lnTo>
                    <a:pt x="248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4"/>
          <p:cNvGrpSpPr/>
          <p:nvPr/>
        </p:nvGrpSpPr>
        <p:grpSpPr>
          <a:xfrm flipH="1">
            <a:off x="2646274" y="4588864"/>
            <a:ext cx="3851452" cy="1263131"/>
            <a:chOff x="238125" y="548775"/>
            <a:chExt cx="2842400" cy="932200"/>
          </a:xfrm>
        </p:grpSpPr>
        <p:sp>
          <p:nvSpPr>
            <p:cNvPr id="224" name="Google Shape;224;p4"/>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4"/>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 name="Google Shape;226;p4"/>
          <p:cNvGrpSpPr/>
          <p:nvPr/>
        </p:nvGrpSpPr>
        <p:grpSpPr>
          <a:xfrm>
            <a:off x="268975" y="189413"/>
            <a:ext cx="995300" cy="700150"/>
            <a:chOff x="2038000" y="2627075"/>
            <a:chExt cx="995300" cy="700150"/>
          </a:xfrm>
        </p:grpSpPr>
        <p:sp>
          <p:nvSpPr>
            <p:cNvPr id="227" name="Google Shape;227;p4"/>
            <p:cNvSpPr/>
            <p:nvPr/>
          </p:nvSpPr>
          <p:spPr>
            <a:xfrm>
              <a:off x="2038000" y="2627075"/>
              <a:ext cx="995300" cy="700150"/>
            </a:xfrm>
            <a:custGeom>
              <a:avLst/>
              <a:gdLst/>
              <a:ahLst/>
              <a:cxnLst/>
              <a:rect l="l" t="t" r="r" b="b"/>
              <a:pathLst>
                <a:path w="39812" h="28006" extrusionOk="0">
                  <a:moveTo>
                    <a:pt x="19906" y="1"/>
                  </a:moveTo>
                  <a:lnTo>
                    <a:pt x="1" y="10048"/>
                  </a:lnTo>
                  <a:lnTo>
                    <a:pt x="1" y="13516"/>
                  </a:lnTo>
                  <a:lnTo>
                    <a:pt x="7293" y="17198"/>
                  </a:lnTo>
                  <a:lnTo>
                    <a:pt x="7412" y="17293"/>
                  </a:lnTo>
                  <a:lnTo>
                    <a:pt x="7483" y="17412"/>
                  </a:lnTo>
                  <a:lnTo>
                    <a:pt x="7554" y="17578"/>
                  </a:lnTo>
                  <a:lnTo>
                    <a:pt x="7578" y="17768"/>
                  </a:lnTo>
                  <a:lnTo>
                    <a:pt x="7626" y="17982"/>
                  </a:lnTo>
                  <a:lnTo>
                    <a:pt x="7626" y="18219"/>
                  </a:lnTo>
                  <a:lnTo>
                    <a:pt x="7626" y="18718"/>
                  </a:lnTo>
                  <a:lnTo>
                    <a:pt x="7602" y="19217"/>
                  </a:lnTo>
                  <a:lnTo>
                    <a:pt x="7578" y="19716"/>
                  </a:lnTo>
                  <a:lnTo>
                    <a:pt x="7531" y="20096"/>
                  </a:lnTo>
                  <a:lnTo>
                    <a:pt x="7531" y="20381"/>
                  </a:lnTo>
                  <a:lnTo>
                    <a:pt x="7554" y="20951"/>
                  </a:lnTo>
                  <a:lnTo>
                    <a:pt x="7602" y="21497"/>
                  </a:lnTo>
                  <a:lnTo>
                    <a:pt x="7673" y="21996"/>
                  </a:lnTo>
                  <a:lnTo>
                    <a:pt x="7792" y="22447"/>
                  </a:lnTo>
                  <a:lnTo>
                    <a:pt x="7887" y="22685"/>
                  </a:lnTo>
                  <a:lnTo>
                    <a:pt x="7958" y="22899"/>
                  </a:lnTo>
                  <a:lnTo>
                    <a:pt x="8077" y="23113"/>
                  </a:lnTo>
                  <a:lnTo>
                    <a:pt x="8196" y="23350"/>
                  </a:lnTo>
                  <a:lnTo>
                    <a:pt x="8338" y="23564"/>
                  </a:lnTo>
                  <a:lnTo>
                    <a:pt x="8481" y="23778"/>
                  </a:lnTo>
                  <a:lnTo>
                    <a:pt x="8671" y="23991"/>
                  </a:lnTo>
                  <a:lnTo>
                    <a:pt x="8861" y="24229"/>
                  </a:lnTo>
                  <a:lnTo>
                    <a:pt x="9122" y="24467"/>
                  </a:lnTo>
                  <a:lnTo>
                    <a:pt x="9383" y="24728"/>
                  </a:lnTo>
                  <a:lnTo>
                    <a:pt x="9668" y="24965"/>
                  </a:lnTo>
                  <a:lnTo>
                    <a:pt x="9953" y="25179"/>
                  </a:lnTo>
                  <a:lnTo>
                    <a:pt x="10239" y="25393"/>
                  </a:lnTo>
                  <a:lnTo>
                    <a:pt x="10547" y="25583"/>
                  </a:lnTo>
                  <a:lnTo>
                    <a:pt x="11189" y="25963"/>
                  </a:lnTo>
                  <a:lnTo>
                    <a:pt x="11854" y="26295"/>
                  </a:lnTo>
                  <a:lnTo>
                    <a:pt x="12566" y="26581"/>
                  </a:lnTo>
                  <a:lnTo>
                    <a:pt x="13279" y="26842"/>
                  </a:lnTo>
                  <a:lnTo>
                    <a:pt x="14015" y="27056"/>
                  </a:lnTo>
                  <a:lnTo>
                    <a:pt x="14752" y="27246"/>
                  </a:lnTo>
                  <a:lnTo>
                    <a:pt x="15512" y="27412"/>
                  </a:lnTo>
                  <a:lnTo>
                    <a:pt x="16272" y="27531"/>
                  </a:lnTo>
                  <a:lnTo>
                    <a:pt x="17008" y="27649"/>
                  </a:lnTo>
                  <a:lnTo>
                    <a:pt x="17768" y="27721"/>
                  </a:lnTo>
                  <a:lnTo>
                    <a:pt x="18505" y="27768"/>
                  </a:lnTo>
                  <a:lnTo>
                    <a:pt x="19217" y="27816"/>
                  </a:lnTo>
                  <a:lnTo>
                    <a:pt x="20524" y="27816"/>
                  </a:lnTo>
                  <a:lnTo>
                    <a:pt x="21141" y="27768"/>
                  </a:lnTo>
                  <a:lnTo>
                    <a:pt x="21759" y="27744"/>
                  </a:lnTo>
                  <a:lnTo>
                    <a:pt x="22353" y="27673"/>
                  </a:lnTo>
                  <a:lnTo>
                    <a:pt x="22946" y="27602"/>
                  </a:lnTo>
                  <a:lnTo>
                    <a:pt x="23516" y="27507"/>
                  </a:lnTo>
                  <a:lnTo>
                    <a:pt x="24110" y="27412"/>
                  </a:lnTo>
                  <a:lnTo>
                    <a:pt x="24680" y="27269"/>
                  </a:lnTo>
                  <a:lnTo>
                    <a:pt x="25227" y="27151"/>
                  </a:lnTo>
                  <a:lnTo>
                    <a:pt x="25797" y="26984"/>
                  </a:lnTo>
                  <a:lnTo>
                    <a:pt x="25892" y="27103"/>
                  </a:lnTo>
                  <a:lnTo>
                    <a:pt x="26034" y="27198"/>
                  </a:lnTo>
                  <a:lnTo>
                    <a:pt x="26177" y="27293"/>
                  </a:lnTo>
                  <a:lnTo>
                    <a:pt x="26319" y="27364"/>
                  </a:lnTo>
                  <a:lnTo>
                    <a:pt x="26676" y="28006"/>
                  </a:lnTo>
                  <a:lnTo>
                    <a:pt x="27768" y="27958"/>
                  </a:lnTo>
                  <a:lnTo>
                    <a:pt x="28220" y="27934"/>
                  </a:lnTo>
                  <a:lnTo>
                    <a:pt x="28647" y="27887"/>
                  </a:lnTo>
                  <a:lnTo>
                    <a:pt x="29098" y="27792"/>
                  </a:lnTo>
                  <a:lnTo>
                    <a:pt x="29526" y="27697"/>
                  </a:lnTo>
                  <a:lnTo>
                    <a:pt x="29740" y="27626"/>
                  </a:lnTo>
                  <a:lnTo>
                    <a:pt x="30049" y="27483"/>
                  </a:lnTo>
                  <a:lnTo>
                    <a:pt x="30215" y="27388"/>
                  </a:lnTo>
                  <a:lnTo>
                    <a:pt x="30405" y="27269"/>
                  </a:lnTo>
                  <a:lnTo>
                    <a:pt x="30571" y="27103"/>
                  </a:lnTo>
                  <a:lnTo>
                    <a:pt x="30737" y="26889"/>
                  </a:lnTo>
                  <a:lnTo>
                    <a:pt x="30856" y="26723"/>
                  </a:lnTo>
                  <a:lnTo>
                    <a:pt x="30951" y="26557"/>
                  </a:lnTo>
                  <a:lnTo>
                    <a:pt x="31022" y="26391"/>
                  </a:lnTo>
                  <a:lnTo>
                    <a:pt x="31070" y="26248"/>
                  </a:lnTo>
                  <a:lnTo>
                    <a:pt x="31141" y="25987"/>
                  </a:lnTo>
                  <a:lnTo>
                    <a:pt x="31165" y="25797"/>
                  </a:lnTo>
                  <a:lnTo>
                    <a:pt x="31212" y="25250"/>
                  </a:lnTo>
                  <a:lnTo>
                    <a:pt x="31236" y="24728"/>
                  </a:lnTo>
                  <a:lnTo>
                    <a:pt x="31260" y="24467"/>
                  </a:lnTo>
                  <a:lnTo>
                    <a:pt x="31307" y="24205"/>
                  </a:lnTo>
                  <a:lnTo>
                    <a:pt x="31355" y="23968"/>
                  </a:lnTo>
                  <a:lnTo>
                    <a:pt x="31426" y="23730"/>
                  </a:lnTo>
                  <a:lnTo>
                    <a:pt x="31569" y="23493"/>
                  </a:lnTo>
                  <a:lnTo>
                    <a:pt x="31711" y="23279"/>
                  </a:lnTo>
                  <a:lnTo>
                    <a:pt x="31901" y="23089"/>
                  </a:lnTo>
                  <a:lnTo>
                    <a:pt x="32068" y="22899"/>
                  </a:lnTo>
                  <a:lnTo>
                    <a:pt x="32258" y="22709"/>
                  </a:lnTo>
                  <a:lnTo>
                    <a:pt x="32424" y="22495"/>
                  </a:lnTo>
                  <a:lnTo>
                    <a:pt x="32543" y="22257"/>
                  </a:lnTo>
                  <a:lnTo>
                    <a:pt x="32614" y="22115"/>
                  </a:lnTo>
                  <a:lnTo>
                    <a:pt x="32661" y="21949"/>
                  </a:lnTo>
                  <a:lnTo>
                    <a:pt x="32709" y="21687"/>
                  </a:lnTo>
                  <a:lnTo>
                    <a:pt x="32733" y="21426"/>
                  </a:lnTo>
                  <a:lnTo>
                    <a:pt x="32756" y="20856"/>
                  </a:lnTo>
                  <a:lnTo>
                    <a:pt x="32733" y="20238"/>
                  </a:lnTo>
                  <a:lnTo>
                    <a:pt x="32685" y="19621"/>
                  </a:lnTo>
                  <a:lnTo>
                    <a:pt x="32566" y="18362"/>
                  </a:lnTo>
                  <a:lnTo>
                    <a:pt x="32519" y="17768"/>
                  </a:lnTo>
                  <a:lnTo>
                    <a:pt x="32495" y="17222"/>
                  </a:lnTo>
                  <a:lnTo>
                    <a:pt x="39811" y="13516"/>
                  </a:lnTo>
                  <a:lnTo>
                    <a:pt x="39811" y="10048"/>
                  </a:lnTo>
                  <a:lnTo>
                    <a:pt x="19906" y="1"/>
                  </a:lnTo>
                  <a:close/>
                </a:path>
              </a:pathLst>
            </a:custGeom>
            <a:solidFill>
              <a:srgbClr val="FFFFFF"/>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4"/>
            <p:cNvSpPr/>
            <p:nvPr/>
          </p:nvSpPr>
          <p:spPr>
            <a:xfrm>
              <a:off x="2265450" y="2963200"/>
              <a:ext cx="540400" cy="314750"/>
            </a:xfrm>
            <a:custGeom>
              <a:avLst/>
              <a:gdLst/>
              <a:ahLst/>
              <a:cxnLst/>
              <a:rect l="l" t="t" r="r" b="b"/>
              <a:pathLst>
                <a:path w="21616" h="12590" extrusionOk="0">
                  <a:moveTo>
                    <a:pt x="0" y="0"/>
                  </a:moveTo>
                  <a:lnTo>
                    <a:pt x="0" y="7625"/>
                  </a:lnTo>
                  <a:lnTo>
                    <a:pt x="24" y="7839"/>
                  </a:lnTo>
                  <a:lnTo>
                    <a:pt x="72" y="8076"/>
                  </a:lnTo>
                  <a:lnTo>
                    <a:pt x="143" y="8290"/>
                  </a:lnTo>
                  <a:lnTo>
                    <a:pt x="262" y="8504"/>
                  </a:lnTo>
                  <a:lnTo>
                    <a:pt x="380" y="8741"/>
                  </a:lnTo>
                  <a:lnTo>
                    <a:pt x="523" y="8955"/>
                  </a:lnTo>
                  <a:lnTo>
                    <a:pt x="689" y="9169"/>
                  </a:lnTo>
                  <a:lnTo>
                    <a:pt x="903" y="9383"/>
                  </a:lnTo>
                  <a:lnTo>
                    <a:pt x="1117" y="9596"/>
                  </a:lnTo>
                  <a:lnTo>
                    <a:pt x="1354" y="9810"/>
                  </a:lnTo>
                  <a:lnTo>
                    <a:pt x="1616" y="10024"/>
                  </a:lnTo>
                  <a:lnTo>
                    <a:pt x="1901" y="10214"/>
                  </a:lnTo>
                  <a:lnTo>
                    <a:pt x="2209" y="10428"/>
                  </a:lnTo>
                  <a:lnTo>
                    <a:pt x="2518" y="10618"/>
                  </a:lnTo>
                  <a:lnTo>
                    <a:pt x="3207" y="10974"/>
                  </a:lnTo>
                  <a:lnTo>
                    <a:pt x="3991" y="11330"/>
                  </a:lnTo>
                  <a:lnTo>
                    <a:pt x="4798" y="11639"/>
                  </a:lnTo>
                  <a:lnTo>
                    <a:pt x="5701" y="11900"/>
                  </a:lnTo>
                  <a:lnTo>
                    <a:pt x="6627" y="12138"/>
                  </a:lnTo>
                  <a:lnTo>
                    <a:pt x="7625" y="12328"/>
                  </a:lnTo>
                  <a:lnTo>
                    <a:pt x="8646" y="12470"/>
                  </a:lnTo>
                  <a:lnTo>
                    <a:pt x="9169" y="12518"/>
                  </a:lnTo>
                  <a:lnTo>
                    <a:pt x="9715" y="12542"/>
                  </a:lnTo>
                  <a:lnTo>
                    <a:pt x="10262" y="12565"/>
                  </a:lnTo>
                  <a:lnTo>
                    <a:pt x="10808" y="12589"/>
                  </a:lnTo>
                  <a:lnTo>
                    <a:pt x="11378" y="12565"/>
                  </a:lnTo>
                  <a:lnTo>
                    <a:pt x="11948" y="12542"/>
                  </a:lnTo>
                  <a:lnTo>
                    <a:pt x="12946" y="12470"/>
                  </a:lnTo>
                  <a:lnTo>
                    <a:pt x="13896" y="12328"/>
                  </a:lnTo>
                  <a:lnTo>
                    <a:pt x="14822" y="12162"/>
                  </a:lnTo>
                  <a:lnTo>
                    <a:pt x="15725" y="11948"/>
                  </a:lnTo>
                  <a:lnTo>
                    <a:pt x="16556" y="11710"/>
                  </a:lnTo>
                  <a:lnTo>
                    <a:pt x="17340" y="11425"/>
                  </a:lnTo>
                  <a:lnTo>
                    <a:pt x="18076" y="11117"/>
                  </a:lnTo>
                  <a:lnTo>
                    <a:pt x="18765" y="10784"/>
                  </a:lnTo>
                  <a:lnTo>
                    <a:pt x="19383" y="10428"/>
                  </a:lnTo>
                  <a:lnTo>
                    <a:pt x="19929" y="10071"/>
                  </a:lnTo>
                  <a:lnTo>
                    <a:pt x="20428" y="9668"/>
                  </a:lnTo>
                  <a:lnTo>
                    <a:pt x="20618" y="9478"/>
                  </a:lnTo>
                  <a:lnTo>
                    <a:pt x="20832" y="9288"/>
                  </a:lnTo>
                  <a:lnTo>
                    <a:pt x="20998" y="9074"/>
                  </a:lnTo>
                  <a:lnTo>
                    <a:pt x="21141" y="8860"/>
                  </a:lnTo>
                  <a:lnTo>
                    <a:pt x="21283" y="8670"/>
                  </a:lnTo>
                  <a:lnTo>
                    <a:pt x="21402" y="8456"/>
                  </a:lnTo>
                  <a:lnTo>
                    <a:pt x="21473" y="8242"/>
                  </a:lnTo>
                  <a:lnTo>
                    <a:pt x="21544" y="8029"/>
                  </a:lnTo>
                  <a:lnTo>
                    <a:pt x="21592" y="7839"/>
                  </a:lnTo>
                  <a:lnTo>
                    <a:pt x="21616" y="7625"/>
                  </a:lnTo>
                  <a:lnTo>
                    <a:pt x="216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4"/>
            <p:cNvSpPr/>
            <p:nvPr/>
          </p:nvSpPr>
          <p:spPr>
            <a:xfrm>
              <a:off x="2564150" y="2963200"/>
              <a:ext cx="241700" cy="313550"/>
            </a:xfrm>
            <a:custGeom>
              <a:avLst/>
              <a:gdLst/>
              <a:ahLst/>
              <a:cxnLst/>
              <a:rect l="l" t="t" r="r" b="b"/>
              <a:pathLst>
                <a:path w="9668" h="12542" extrusionOk="0">
                  <a:moveTo>
                    <a:pt x="0" y="0"/>
                  </a:moveTo>
                  <a:lnTo>
                    <a:pt x="0" y="12542"/>
                  </a:lnTo>
                  <a:lnTo>
                    <a:pt x="998" y="12470"/>
                  </a:lnTo>
                  <a:lnTo>
                    <a:pt x="1948" y="12328"/>
                  </a:lnTo>
                  <a:lnTo>
                    <a:pt x="2874" y="12162"/>
                  </a:lnTo>
                  <a:lnTo>
                    <a:pt x="3777" y="11948"/>
                  </a:lnTo>
                  <a:lnTo>
                    <a:pt x="4608" y="11710"/>
                  </a:lnTo>
                  <a:lnTo>
                    <a:pt x="5392" y="11425"/>
                  </a:lnTo>
                  <a:lnTo>
                    <a:pt x="6128" y="11117"/>
                  </a:lnTo>
                  <a:lnTo>
                    <a:pt x="6817" y="10784"/>
                  </a:lnTo>
                  <a:lnTo>
                    <a:pt x="7435" y="10428"/>
                  </a:lnTo>
                  <a:lnTo>
                    <a:pt x="7981" y="10071"/>
                  </a:lnTo>
                  <a:lnTo>
                    <a:pt x="8480" y="9668"/>
                  </a:lnTo>
                  <a:lnTo>
                    <a:pt x="8670" y="9478"/>
                  </a:lnTo>
                  <a:lnTo>
                    <a:pt x="8884" y="9288"/>
                  </a:lnTo>
                  <a:lnTo>
                    <a:pt x="9050" y="9074"/>
                  </a:lnTo>
                  <a:lnTo>
                    <a:pt x="9193" y="8860"/>
                  </a:lnTo>
                  <a:lnTo>
                    <a:pt x="9335" y="8670"/>
                  </a:lnTo>
                  <a:lnTo>
                    <a:pt x="9454" y="8456"/>
                  </a:lnTo>
                  <a:lnTo>
                    <a:pt x="9525" y="8242"/>
                  </a:lnTo>
                  <a:lnTo>
                    <a:pt x="9596" y="8029"/>
                  </a:lnTo>
                  <a:lnTo>
                    <a:pt x="9644" y="7839"/>
                  </a:lnTo>
                  <a:lnTo>
                    <a:pt x="9668" y="7625"/>
                  </a:lnTo>
                  <a:lnTo>
                    <a:pt x="9668"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4"/>
            <p:cNvSpPr/>
            <p:nvPr/>
          </p:nvSpPr>
          <p:spPr>
            <a:xfrm>
              <a:off x="2082550" y="2709025"/>
              <a:ext cx="905600" cy="457275"/>
            </a:xfrm>
            <a:custGeom>
              <a:avLst/>
              <a:gdLst/>
              <a:ahLst/>
              <a:cxnLst/>
              <a:rect l="l" t="t" r="r" b="b"/>
              <a:pathLst>
                <a:path w="36224" h="18291" extrusionOk="0">
                  <a:moveTo>
                    <a:pt x="18124" y="1"/>
                  </a:moveTo>
                  <a:lnTo>
                    <a:pt x="1544" y="8362"/>
                  </a:lnTo>
                  <a:lnTo>
                    <a:pt x="0" y="7863"/>
                  </a:lnTo>
                  <a:lnTo>
                    <a:pt x="0" y="9146"/>
                  </a:lnTo>
                  <a:lnTo>
                    <a:pt x="18124" y="18291"/>
                  </a:lnTo>
                  <a:lnTo>
                    <a:pt x="36224" y="9146"/>
                  </a:lnTo>
                  <a:lnTo>
                    <a:pt x="36224" y="7863"/>
                  </a:lnTo>
                  <a:lnTo>
                    <a:pt x="34751" y="8386"/>
                  </a:lnTo>
                  <a:lnTo>
                    <a:pt x="181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4"/>
            <p:cNvSpPr/>
            <p:nvPr/>
          </p:nvSpPr>
          <p:spPr>
            <a:xfrm>
              <a:off x="2082550" y="2676975"/>
              <a:ext cx="905600" cy="457250"/>
            </a:xfrm>
            <a:custGeom>
              <a:avLst/>
              <a:gdLst/>
              <a:ahLst/>
              <a:cxnLst/>
              <a:rect l="l" t="t" r="r" b="b"/>
              <a:pathLst>
                <a:path w="36224" h="18290" extrusionOk="0">
                  <a:moveTo>
                    <a:pt x="18124" y="0"/>
                  </a:moveTo>
                  <a:lnTo>
                    <a:pt x="0" y="9145"/>
                  </a:lnTo>
                  <a:lnTo>
                    <a:pt x="18124" y="18290"/>
                  </a:lnTo>
                  <a:lnTo>
                    <a:pt x="36224" y="9145"/>
                  </a:lnTo>
                  <a:lnTo>
                    <a:pt x="18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4"/>
            <p:cNvSpPr/>
            <p:nvPr/>
          </p:nvSpPr>
          <p:spPr>
            <a:xfrm>
              <a:off x="2539800" y="2865800"/>
              <a:ext cx="220925" cy="289225"/>
            </a:xfrm>
            <a:custGeom>
              <a:avLst/>
              <a:gdLst/>
              <a:ahLst/>
              <a:cxnLst/>
              <a:rect l="l" t="t" r="r" b="b"/>
              <a:pathLst>
                <a:path w="8837" h="11569" extrusionOk="0">
                  <a:moveTo>
                    <a:pt x="309" y="1"/>
                  </a:moveTo>
                  <a:lnTo>
                    <a:pt x="238" y="48"/>
                  </a:lnTo>
                  <a:lnTo>
                    <a:pt x="167" y="119"/>
                  </a:lnTo>
                  <a:lnTo>
                    <a:pt x="95" y="191"/>
                  </a:lnTo>
                  <a:lnTo>
                    <a:pt x="48" y="262"/>
                  </a:lnTo>
                  <a:lnTo>
                    <a:pt x="24" y="357"/>
                  </a:lnTo>
                  <a:lnTo>
                    <a:pt x="0" y="452"/>
                  </a:lnTo>
                  <a:lnTo>
                    <a:pt x="0" y="571"/>
                  </a:lnTo>
                  <a:lnTo>
                    <a:pt x="0" y="666"/>
                  </a:lnTo>
                  <a:lnTo>
                    <a:pt x="48" y="761"/>
                  </a:lnTo>
                  <a:lnTo>
                    <a:pt x="95" y="856"/>
                  </a:lnTo>
                  <a:lnTo>
                    <a:pt x="167" y="927"/>
                  </a:lnTo>
                  <a:lnTo>
                    <a:pt x="238" y="998"/>
                  </a:lnTo>
                  <a:lnTo>
                    <a:pt x="357" y="1069"/>
                  </a:lnTo>
                  <a:lnTo>
                    <a:pt x="1212" y="1354"/>
                  </a:lnTo>
                  <a:lnTo>
                    <a:pt x="2091" y="1640"/>
                  </a:lnTo>
                  <a:lnTo>
                    <a:pt x="2993" y="1948"/>
                  </a:lnTo>
                  <a:lnTo>
                    <a:pt x="3444" y="2115"/>
                  </a:lnTo>
                  <a:lnTo>
                    <a:pt x="3896" y="2281"/>
                  </a:lnTo>
                  <a:lnTo>
                    <a:pt x="4323" y="2471"/>
                  </a:lnTo>
                  <a:lnTo>
                    <a:pt x="4751" y="2685"/>
                  </a:lnTo>
                  <a:lnTo>
                    <a:pt x="5155" y="2922"/>
                  </a:lnTo>
                  <a:lnTo>
                    <a:pt x="5535" y="3183"/>
                  </a:lnTo>
                  <a:lnTo>
                    <a:pt x="5891" y="3469"/>
                  </a:lnTo>
                  <a:lnTo>
                    <a:pt x="6224" y="3777"/>
                  </a:lnTo>
                  <a:lnTo>
                    <a:pt x="6532" y="4110"/>
                  </a:lnTo>
                  <a:lnTo>
                    <a:pt x="6794" y="4466"/>
                  </a:lnTo>
                  <a:lnTo>
                    <a:pt x="7007" y="4846"/>
                  </a:lnTo>
                  <a:lnTo>
                    <a:pt x="7174" y="5226"/>
                  </a:lnTo>
                  <a:lnTo>
                    <a:pt x="7340" y="5630"/>
                  </a:lnTo>
                  <a:lnTo>
                    <a:pt x="7459" y="6010"/>
                  </a:lnTo>
                  <a:lnTo>
                    <a:pt x="7554" y="6438"/>
                  </a:lnTo>
                  <a:lnTo>
                    <a:pt x="7625" y="6841"/>
                  </a:lnTo>
                  <a:lnTo>
                    <a:pt x="7696" y="7245"/>
                  </a:lnTo>
                  <a:lnTo>
                    <a:pt x="7744" y="7673"/>
                  </a:lnTo>
                  <a:lnTo>
                    <a:pt x="7744" y="8100"/>
                  </a:lnTo>
                  <a:lnTo>
                    <a:pt x="7768" y="8528"/>
                  </a:lnTo>
                  <a:lnTo>
                    <a:pt x="7744" y="9383"/>
                  </a:lnTo>
                  <a:lnTo>
                    <a:pt x="7696" y="10214"/>
                  </a:lnTo>
                  <a:lnTo>
                    <a:pt x="7649" y="11046"/>
                  </a:lnTo>
                  <a:lnTo>
                    <a:pt x="7649" y="11165"/>
                  </a:lnTo>
                  <a:lnTo>
                    <a:pt x="7672" y="11283"/>
                  </a:lnTo>
                  <a:lnTo>
                    <a:pt x="7720" y="11355"/>
                  </a:lnTo>
                  <a:lnTo>
                    <a:pt x="7768" y="11450"/>
                  </a:lnTo>
                  <a:lnTo>
                    <a:pt x="7863" y="11497"/>
                  </a:lnTo>
                  <a:lnTo>
                    <a:pt x="7934" y="11545"/>
                  </a:lnTo>
                  <a:lnTo>
                    <a:pt x="8029" y="11568"/>
                  </a:lnTo>
                  <a:lnTo>
                    <a:pt x="8243" y="11568"/>
                  </a:lnTo>
                  <a:lnTo>
                    <a:pt x="8338" y="11545"/>
                  </a:lnTo>
                  <a:lnTo>
                    <a:pt x="8433" y="11497"/>
                  </a:lnTo>
                  <a:lnTo>
                    <a:pt x="8504" y="11426"/>
                  </a:lnTo>
                  <a:lnTo>
                    <a:pt x="8599" y="11355"/>
                  </a:lnTo>
                  <a:lnTo>
                    <a:pt x="8646" y="11283"/>
                  </a:lnTo>
                  <a:lnTo>
                    <a:pt x="8694" y="11165"/>
                  </a:lnTo>
                  <a:lnTo>
                    <a:pt x="8718" y="11046"/>
                  </a:lnTo>
                  <a:lnTo>
                    <a:pt x="8789" y="10072"/>
                  </a:lnTo>
                  <a:lnTo>
                    <a:pt x="8813" y="9098"/>
                  </a:lnTo>
                  <a:lnTo>
                    <a:pt x="8836" y="8599"/>
                  </a:lnTo>
                  <a:lnTo>
                    <a:pt x="8813" y="8100"/>
                  </a:lnTo>
                  <a:lnTo>
                    <a:pt x="8789" y="7625"/>
                  </a:lnTo>
                  <a:lnTo>
                    <a:pt x="8741" y="7126"/>
                  </a:lnTo>
                  <a:lnTo>
                    <a:pt x="8694" y="6628"/>
                  </a:lnTo>
                  <a:lnTo>
                    <a:pt x="8599" y="6153"/>
                  </a:lnTo>
                  <a:lnTo>
                    <a:pt x="8480" y="5678"/>
                  </a:lnTo>
                  <a:lnTo>
                    <a:pt x="8338" y="5226"/>
                  </a:lnTo>
                  <a:lnTo>
                    <a:pt x="8148" y="4775"/>
                  </a:lnTo>
                  <a:lnTo>
                    <a:pt x="7958" y="4324"/>
                  </a:lnTo>
                  <a:lnTo>
                    <a:pt x="7696" y="3896"/>
                  </a:lnTo>
                  <a:lnTo>
                    <a:pt x="7411" y="3492"/>
                  </a:lnTo>
                  <a:lnTo>
                    <a:pt x="7102" y="3136"/>
                  </a:lnTo>
                  <a:lnTo>
                    <a:pt x="6770" y="2780"/>
                  </a:lnTo>
                  <a:lnTo>
                    <a:pt x="6414" y="2495"/>
                  </a:lnTo>
                  <a:lnTo>
                    <a:pt x="6010" y="2210"/>
                  </a:lnTo>
                  <a:lnTo>
                    <a:pt x="5606" y="1948"/>
                  </a:lnTo>
                  <a:lnTo>
                    <a:pt x="5178" y="1711"/>
                  </a:lnTo>
                  <a:lnTo>
                    <a:pt x="4751" y="1497"/>
                  </a:lnTo>
                  <a:lnTo>
                    <a:pt x="4300" y="1307"/>
                  </a:lnTo>
                  <a:lnTo>
                    <a:pt x="3373" y="951"/>
                  </a:lnTo>
                  <a:lnTo>
                    <a:pt x="2447" y="642"/>
                  </a:lnTo>
                  <a:lnTo>
                    <a:pt x="1520" y="333"/>
                  </a:lnTo>
                  <a:lnTo>
                    <a:pt x="642" y="24"/>
                  </a:lnTo>
                  <a:lnTo>
                    <a:pt x="5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4"/>
            <p:cNvSpPr/>
            <p:nvPr/>
          </p:nvSpPr>
          <p:spPr>
            <a:xfrm>
              <a:off x="2714975" y="3156775"/>
              <a:ext cx="60000" cy="124725"/>
            </a:xfrm>
            <a:custGeom>
              <a:avLst/>
              <a:gdLst/>
              <a:ahLst/>
              <a:cxnLst/>
              <a:rect l="l" t="t" r="r" b="b"/>
              <a:pathLst>
                <a:path w="2400" h="4989" extrusionOk="0">
                  <a:moveTo>
                    <a:pt x="1093" y="1"/>
                  </a:moveTo>
                  <a:lnTo>
                    <a:pt x="903" y="48"/>
                  </a:lnTo>
                  <a:lnTo>
                    <a:pt x="761" y="119"/>
                  </a:lnTo>
                  <a:lnTo>
                    <a:pt x="642" y="214"/>
                  </a:lnTo>
                  <a:lnTo>
                    <a:pt x="547" y="333"/>
                  </a:lnTo>
                  <a:lnTo>
                    <a:pt x="475" y="476"/>
                  </a:lnTo>
                  <a:lnTo>
                    <a:pt x="404" y="642"/>
                  </a:lnTo>
                  <a:lnTo>
                    <a:pt x="357" y="784"/>
                  </a:lnTo>
                  <a:lnTo>
                    <a:pt x="285" y="1093"/>
                  </a:lnTo>
                  <a:lnTo>
                    <a:pt x="190" y="1497"/>
                  </a:lnTo>
                  <a:lnTo>
                    <a:pt x="143" y="1901"/>
                  </a:lnTo>
                  <a:lnTo>
                    <a:pt x="95" y="2305"/>
                  </a:lnTo>
                  <a:lnTo>
                    <a:pt x="48" y="2708"/>
                  </a:lnTo>
                  <a:lnTo>
                    <a:pt x="24" y="3682"/>
                  </a:lnTo>
                  <a:lnTo>
                    <a:pt x="0" y="4276"/>
                  </a:lnTo>
                  <a:lnTo>
                    <a:pt x="24" y="4466"/>
                  </a:lnTo>
                  <a:lnTo>
                    <a:pt x="24" y="4561"/>
                  </a:lnTo>
                  <a:lnTo>
                    <a:pt x="333" y="4585"/>
                  </a:lnTo>
                  <a:lnTo>
                    <a:pt x="333" y="4585"/>
                  </a:lnTo>
                  <a:lnTo>
                    <a:pt x="309" y="4062"/>
                  </a:lnTo>
                  <a:lnTo>
                    <a:pt x="357" y="4300"/>
                  </a:lnTo>
                  <a:lnTo>
                    <a:pt x="428" y="4537"/>
                  </a:lnTo>
                  <a:lnTo>
                    <a:pt x="523" y="4775"/>
                  </a:lnTo>
                  <a:lnTo>
                    <a:pt x="618" y="4989"/>
                  </a:lnTo>
                  <a:lnTo>
                    <a:pt x="974" y="4965"/>
                  </a:lnTo>
                  <a:lnTo>
                    <a:pt x="1307" y="4917"/>
                  </a:lnTo>
                  <a:lnTo>
                    <a:pt x="1639" y="4846"/>
                  </a:lnTo>
                  <a:lnTo>
                    <a:pt x="1972" y="4775"/>
                  </a:lnTo>
                  <a:lnTo>
                    <a:pt x="2114" y="4727"/>
                  </a:lnTo>
                  <a:lnTo>
                    <a:pt x="2186" y="4680"/>
                  </a:lnTo>
                  <a:lnTo>
                    <a:pt x="2233" y="4632"/>
                  </a:lnTo>
                  <a:lnTo>
                    <a:pt x="2304" y="4514"/>
                  </a:lnTo>
                  <a:lnTo>
                    <a:pt x="2304" y="4395"/>
                  </a:lnTo>
                  <a:lnTo>
                    <a:pt x="2376" y="3777"/>
                  </a:lnTo>
                  <a:lnTo>
                    <a:pt x="2399" y="3160"/>
                  </a:lnTo>
                  <a:lnTo>
                    <a:pt x="2376" y="2542"/>
                  </a:lnTo>
                  <a:lnTo>
                    <a:pt x="2328" y="1925"/>
                  </a:lnTo>
                  <a:lnTo>
                    <a:pt x="2281" y="1640"/>
                  </a:lnTo>
                  <a:lnTo>
                    <a:pt x="2209" y="1307"/>
                  </a:lnTo>
                  <a:lnTo>
                    <a:pt x="2114" y="951"/>
                  </a:lnTo>
                  <a:lnTo>
                    <a:pt x="1948" y="618"/>
                  </a:lnTo>
                  <a:lnTo>
                    <a:pt x="1877" y="452"/>
                  </a:lnTo>
                  <a:lnTo>
                    <a:pt x="1782" y="309"/>
                  </a:lnTo>
                  <a:lnTo>
                    <a:pt x="1663" y="191"/>
                  </a:lnTo>
                  <a:lnTo>
                    <a:pt x="1544" y="96"/>
                  </a:lnTo>
                  <a:lnTo>
                    <a:pt x="1402" y="48"/>
                  </a:lnTo>
                  <a:lnTo>
                    <a:pt x="1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4"/>
            <p:cNvSpPr/>
            <p:nvPr/>
          </p:nvSpPr>
          <p:spPr>
            <a:xfrm>
              <a:off x="2710225" y="3128875"/>
              <a:ext cx="68300" cy="68300"/>
            </a:xfrm>
            <a:custGeom>
              <a:avLst/>
              <a:gdLst/>
              <a:ahLst/>
              <a:cxnLst/>
              <a:rect l="l" t="t" r="r" b="b"/>
              <a:pathLst>
                <a:path w="2732" h="2732" extrusionOk="0">
                  <a:moveTo>
                    <a:pt x="1354" y="0"/>
                  </a:moveTo>
                  <a:lnTo>
                    <a:pt x="1093" y="24"/>
                  </a:lnTo>
                  <a:lnTo>
                    <a:pt x="832" y="95"/>
                  </a:lnTo>
                  <a:lnTo>
                    <a:pt x="594" y="238"/>
                  </a:lnTo>
                  <a:lnTo>
                    <a:pt x="404" y="404"/>
                  </a:lnTo>
                  <a:lnTo>
                    <a:pt x="238" y="594"/>
                  </a:lnTo>
                  <a:lnTo>
                    <a:pt x="95" y="832"/>
                  </a:lnTo>
                  <a:lnTo>
                    <a:pt x="24" y="1093"/>
                  </a:lnTo>
                  <a:lnTo>
                    <a:pt x="0" y="1354"/>
                  </a:lnTo>
                  <a:lnTo>
                    <a:pt x="24" y="1639"/>
                  </a:lnTo>
                  <a:lnTo>
                    <a:pt x="95" y="1900"/>
                  </a:lnTo>
                  <a:lnTo>
                    <a:pt x="238" y="2114"/>
                  </a:lnTo>
                  <a:lnTo>
                    <a:pt x="404" y="2328"/>
                  </a:lnTo>
                  <a:lnTo>
                    <a:pt x="594" y="2494"/>
                  </a:lnTo>
                  <a:lnTo>
                    <a:pt x="832" y="2613"/>
                  </a:lnTo>
                  <a:lnTo>
                    <a:pt x="1093" y="2708"/>
                  </a:lnTo>
                  <a:lnTo>
                    <a:pt x="1354" y="2732"/>
                  </a:lnTo>
                  <a:lnTo>
                    <a:pt x="1639" y="2708"/>
                  </a:lnTo>
                  <a:lnTo>
                    <a:pt x="1901" y="2613"/>
                  </a:lnTo>
                  <a:lnTo>
                    <a:pt x="2114" y="2494"/>
                  </a:lnTo>
                  <a:lnTo>
                    <a:pt x="2328" y="2328"/>
                  </a:lnTo>
                  <a:lnTo>
                    <a:pt x="2494" y="2114"/>
                  </a:lnTo>
                  <a:lnTo>
                    <a:pt x="2613" y="1900"/>
                  </a:lnTo>
                  <a:lnTo>
                    <a:pt x="2684" y="1639"/>
                  </a:lnTo>
                  <a:lnTo>
                    <a:pt x="2732" y="1354"/>
                  </a:lnTo>
                  <a:lnTo>
                    <a:pt x="2684" y="1093"/>
                  </a:lnTo>
                  <a:lnTo>
                    <a:pt x="2613" y="832"/>
                  </a:lnTo>
                  <a:lnTo>
                    <a:pt x="2494" y="594"/>
                  </a:lnTo>
                  <a:lnTo>
                    <a:pt x="2328" y="404"/>
                  </a:lnTo>
                  <a:lnTo>
                    <a:pt x="2114" y="238"/>
                  </a:lnTo>
                  <a:lnTo>
                    <a:pt x="1901" y="95"/>
                  </a:lnTo>
                  <a:lnTo>
                    <a:pt x="1639" y="24"/>
                  </a:lnTo>
                  <a:lnTo>
                    <a:pt x="13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wipe(left)">
                                      <p:cBhvr>
                                        <p:cTn id="7" dur="500"/>
                                        <p:tgtEl>
                                          <p:spTgt spid="15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26"/>
                                        </p:tgtEl>
                                        <p:attrNameLst>
                                          <p:attrName>style.visibility</p:attrName>
                                        </p:attrNameLst>
                                      </p:cBhvr>
                                      <p:to>
                                        <p:strVal val="visible"/>
                                      </p:to>
                                    </p:set>
                                    <p:anim calcmode="lin" valueType="num">
                                      <p:cBhvr>
                                        <p:cTn id="11" dur="500" fill="hold"/>
                                        <p:tgtEl>
                                          <p:spTgt spid="226"/>
                                        </p:tgtEl>
                                        <p:attrNameLst>
                                          <p:attrName>ppt_w</p:attrName>
                                        </p:attrNameLst>
                                      </p:cBhvr>
                                      <p:tavLst>
                                        <p:tav tm="0">
                                          <p:val>
                                            <p:fltVal val="0"/>
                                          </p:val>
                                        </p:tav>
                                        <p:tav tm="100000">
                                          <p:val>
                                            <p:strVal val="#ppt_w"/>
                                          </p:val>
                                        </p:tav>
                                      </p:tavLst>
                                    </p:anim>
                                    <p:anim calcmode="lin" valueType="num">
                                      <p:cBhvr>
                                        <p:cTn id="12" dur="500" fill="hold"/>
                                        <p:tgtEl>
                                          <p:spTgt spid="226"/>
                                        </p:tgtEl>
                                        <p:attrNameLst>
                                          <p:attrName>ppt_h</p:attrName>
                                        </p:attrNameLst>
                                      </p:cBhvr>
                                      <p:tavLst>
                                        <p:tav tm="0">
                                          <p:val>
                                            <p:fltVal val="0"/>
                                          </p:val>
                                        </p:tav>
                                        <p:tav tm="100000">
                                          <p:val>
                                            <p:strVal val="#ppt_h"/>
                                          </p:val>
                                        </p:tav>
                                      </p:tavLst>
                                    </p:anim>
                                    <p:animEffect transition="in" filter="fade">
                                      <p:cBhvr>
                                        <p:cTn id="13" dur="500"/>
                                        <p:tgtEl>
                                          <p:spTgt spid="226"/>
                                        </p:tgtEl>
                                      </p:cBhvr>
                                    </p:animEffect>
                                  </p:childTnLst>
                                </p:cTn>
                              </p:par>
                              <p:par>
                                <p:cTn id="14" presetID="53" presetClass="entr" presetSubtype="16" fill="hold" nodeType="withEffect">
                                  <p:stCondLst>
                                    <p:cond delay="0"/>
                                  </p:stCondLst>
                                  <p:childTnLst>
                                    <p:set>
                                      <p:cBhvr>
                                        <p:cTn id="15" dur="1" fill="hold">
                                          <p:stCondLst>
                                            <p:cond delay="0"/>
                                          </p:stCondLst>
                                        </p:cTn>
                                        <p:tgtEl>
                                          <p:spTgt spid="160"/>
                                        </p:tgtEl>
                                        <p:attrNameLst>
                                          <p:attrName>style.visibility</p:attrName>
                                        </p:attrNameLst>
                                      </p:cBhvr>
                                      <p:to>
                                        <p:strVal val="visible"/>
                                      </p:to>
                                    </p:set>
                                    <p:anim calcmode="lin" valueType="num">
                                      <p:cBhvr>
                                        <p:cTn id="16" dur="500" fill="hold"/>
                                        <p:tgtEl>
                                          <p:spTgt spid="160"/>
                                        </p:tgtEl>
                                        <p:attrNameLst>
                                          <p:attrName>ppt_w</p:attrName>
                                        </p:attrNameLst>
                                      </p:cBhvr>
                                      <p:tavLst>
                                        <p:tav tm="0">
                                          <p:val>
                                            <p:fltVal val="0"/>
                                          </p:val>
                                        </p:tav>
                                        <p:tav tm="100000">
                                          <p:val>
                                            <p:strVal val="#ppt_w"/>
                                          </p:val>
                                        </p:tav>
                                      </p:tavLst>
                                    </p:anim>
                                    <p:anim calcmode="lin" valueType="num">
                                      <p:cBhvr>
                                        <p:cTn id="17" dur="500" fill="hold"/>
                                        <p:tgtEl>
                                          <p:spTgt spid="160"/>
                                        </p:tgtEl>
                                        <p:attrNameLst>
                                          <p:attrName>ppt_h</p:attrName>
                                        </p:attrNameLst>
                                      </p:cBhvr>
                                      <p:tavLst>
                                        <p:tav tm="0">
                                          <p:val>
                                            <p:fltVal val="0"/>
                                          </p:val>
                                        </p:tav>
                                        <p:tav tm="100000">
                                          <p:val>
                                            <p:strVal val="#ppt_h"/>
                                          </p:val>
                                        </p:tav>
                                      </p:tavLst>
                                    </p:anim>
                                    <p:animEffect transition="in" filter="fade">
                                      <p:cBhvr>
                                        <p:cTn id="18" dur="500"/>
                                        <p:tgtEl>
                                          <p:spTgt spid="160"/>
                                        </p:tgtEl>
                                      </p:cBhvr>
                                    </p:animEffect>
                                  </p:childTnLst>
                                </p:cTn>
                              </p:par>
                              <p:par>
                                <p:cTn id="19" presetID="53" presetClass="entr" presetSubtype="16" fill="hold" nodeType="withEffect">
                                  <p:stCondLst>
                                    <p:cond delay="0"/>
                                  </p:stCondLst>
                                  <p:childTnLst>
                                    <p:set>
                                      <p:cBhvr>
                                        <p:cTn id="20" dur="1" fill="hold">
                                          <p:stCondLst>
                                            <p:cond delay="0"/>
                                          </p:stCondLst>
                                        </p:cTn>
                                        <p:tgtEl>
                                          <p:spTgt spid="175"/>
                                        </p:tgtEl>
                                        <p:attrNameLst>
                                          <p:attrName>style.visibility</p:attrName>
                                        </p:attrNameLst>
                                      </p:cBhvr>
                                      <p:to>
                                        <p:strVal val="visible"/>
                                      </p:to>
                                    </p:set>
                                    <p:anim calcmode="lin" valueType="num">
                                      <p:cBhvr>
                                        <p:cTn id="21" dur="500" fill="hold"/>
                                        <p:tgtEl>
                                          <p:spTgt spid="175"/>
                                        </p:tgtEl>
                                        <p:attrNameLst>
                                          <p:attrName>ppt_w</p:attrName>
                                        </p:attrNameLst>
                                      </p:cBhvr>
                                      <p:tavLst>
                                        <p:tav tm="0">
                                          <p:val>
                                            <p:fltVal val="0"/>
                                          </p:val>
                                        </p:tav>
                                        <p:tav tm="100000">
                                          <p:val>
                                            <p:strVal val="#ppt_w"/>
                                          </p:val>
                                        </p:tav>
                                      </p:tavLst>
                                    </p:anim>
                                    <p:anim calcmode="lin" valueType="num">
                                      <p:cBhvr>
                                        <p:cTn id="22" dur="500" fill="hold"/>
                                        <p:tgtEl>
                                          <p:spTgt spid="175"/>
                                        </p:tgtEl>
                                        <p:attrNameLst>
                                          <p:attrName>ppt_h</p:attrName>
                                        </p:attrNameLst>
                                      </p:cBhvr>
                                      <p:tavLst>
                                        <p:tav tm="0">
                                          <p:val>
                                            <p:fltVal val="0"/>
                                          </p:val>
                                        </p:tav>
                                        <p:tav tm="100000">
                                          <p:val>
                                            <p:strVal val="#ppt_h"/>
                                          </p:val>
                                        </p:tav>
                                      </p:tavLst>
                                    </p:anim>
                                    <p:animEffect transition="in" filter="fade">
                                      <p:cBhvr>
                                        <p:cTn id="23" dur="500"/>
                                        <p:tgtEl>
                                          <p:spTgt spid="175"/>
                                        </p:tgtEl>
                                      </p:cBhvr>
                                    </p:animEffect>
                                  </p:childTnLst>
                                </p:cTn>
                              </p:par>
                              <p:par>
                                <p:cTn id="24" presetID="53" presetClass="entr" presetSubtype="16" fill="hold" nodeType="withEffect">
                                  <p:stCondLst>
                                    <p:cond delay="0"/>
                                  </p:stCondLst>
                                  <p:childTnLst>
                                    <p:set>
                                      <p:cBhvr>
                                        <p:cTn id="25" dur="1" fill="hold">
                                          <p:stCondLst>
                                            <p:cond delay="0"/>
                                          </p:stCondLst>
                                        </p:cTn>
                                        <p:tgtEl>
                                          <p:spTgt spid="205"/>
                                        </p:tgtEl>
                                        <p:attrNameLst>
                                          <p:attrName>style.visibility</p:attrName>
                                        </p:attrNameLst>
                                      </p:cBhvr>
                                      <p:to>
                                        <p:strVal val="visible"/>
                                      </p:to>
                                    </p:set>
                                    <p:anim calcmode="lin" valueType="num">
                                      <p:cBhvr>
                                        <p:cTn id="26" dur="500" fill="hold"/>
                                        <p:tgtEl>
                                          <p:spTgt spid="205"/>
                                        </p:tgtEl>
                                        <p:attrNameLst>
                                          <p:attrName>ppt_w</p:attrName>
                                        </p:attrNameLst>
                                      </p:cBhvr>
                                      <p:tavLst>
                                        <p:tav tm="0">
                                          <p:val>
                                            <p:fltVal val="0"/>
                                          </p:val>
                                        </p:tav>
                                        <p:tav tm="100000">
                                          <p:val>
                                            <p:strVal val="#ppt_w"/>
                                          </p:val>
                                        </p:tav>
                                      </p:tavLst>
                                    </p:anim>
                                    <p:anim calcmode="lin" valueType="num">
                                      <p:cBhvr>
                                        <p:cTn id="27" dur="500" fill="hold"/>
                                        <p:tgtEl>
                                          <p:spTgt spid="205"/>
                                        </p:tgtEl>
                                        <p:attrNameLst>
                                          <p:attrName>ppt_h</p:attrName>
                                        </p:attrNameLst>
                                      </p:cBhvr>
                                      <p:tavLst>
                                        <p:tav tm="0">
                                          <p:val>
                                            <p:fltVal val="0"/>
                                          </p:val>
                                        </p:tav>
                                        <p:tav tm="100000">
                                          <p:val>
                                            <p:strVal val="#ppt_h"/>
                                          </p:val>
                                        </p:tav>
                                      </p:tavLst>
                                    </p:anim>
                                    <p:animEffect transition="in" filter="fade">
                                      <p:cBhvr>
                                        <p:cTn id="28" dur="500"/>
                                        <p:tgtEl>
                                          <p:spTgt spid="205"/>
                                        </p:tgtEl>
                                      </p:cBhvr>
                                    </p:animEffect>
                                  </p:childTnLst>
                                </p:cTn>
                              </p:par>
                              <p:par>
                                <p:cTn id="29" presetID="2" presetClass="entr" presetSubtype="4" fill="hold" nodeType="withEffect">
                                  <p:stCondLst>
                                    <p:cond delay="0"/>
                                  </p:stCondLst>
                                  <p:childTnLst>
                                    <p:set>
                                      <p:cBhvr>
                                        <p:cTn id="30" dur="1" fill="hold">
                                          <p:stCondLst>
                                            <p:cond delay="0"/>
                                          </p:stCondLst>
                                        </p:cTn>
                                        <p:tgtEl>
                                          <p:spTgt spid="223"/>
                                        </p:tgtEl>
                                        <p:attrNameLst>
                                          <p:attrName>style.visibility</p:attrName>
                                        </p:attrNameLst>
                                      </p:cBhvr>
                                      <p:to>
                                        <p:strVal val="visible"/>
                                      </p:to>
                                    </p:set>
                                    <p:anim calcmode="lin" valueType="num">
                                      <p:cBhvr additive="base">
                                        <p:cTn id="31" dur="500" fill="hold"/>
                                        <p:tgtEl>
                                          <p:spTgt spid="223"/>
                                        </p:tgtEl>
                                        <p:attrNameLst>
                                          <p:attrName>ppt_x</p:attrName>
                                        </p:attrNameLst>
                                      </p:cBhvr>
                                      <p:tavLst>
                                        <p:tav tm="0">
                                          <p:val>
                                            <p:strVal val="#ppt_x"/>
                                          </p:val>
                                        </p:tav>
                                        <p:tav tm="100000">
                                          <p:val>
                                            <p:strVal val="#ppt_x"/>
                                          </p:val>
                                        </p:tav>
                                      </p:tavLst>
                                    </p:anim>
                                    <p:anim calcmode="lin" valueType="num">
                                      <p:cBhvr additive="base">
                                        <p:cTn id="32" dur="500" fill="hold"/>
                                        <p:tgtEl>
                                          <p:spTgt spid="223"/>
                                        </p:tgtEl>
                                        <p:attrNameLst>
                                          <p:attrName>ppt_y</p:attrName>
                                        </p:attrNameLst>
                                      </p:cBhvr>
                                      <p:tavLst>
                                        <p:tav tm="0">
                                          <p:val>
                                            <p:strVal val="1+#ppt_h/2"/>
                                          </p:val>
                                        </p:tav>
                                        <p:tav tm="100000">
                                          <p:val>
                                            <p:strVal val="#ppt_y"/>
                                          </p:val>
                                        </p:tav>
                                      </p:tavLst>
                                    </p:anim>
                                  </p:childTnLst>
                                </p:cTn>
                              </p:par>
                              <p:par>
                                <p:cTn id="33" presetID="2" presetClass="entr" presetSubtype="6" fill="hold" grpId="0" nodeType="withEffect">
                                  <p:stCondLst>
                                    <p:cond delay="500"/>
                                  </p:stCondLst>
                                  <p:childTnLst>
                                    <p:set>
                                      <p:cBhvr>
                                        <p:cTn id="34" dur="1" fill="hold">
                                          <p:stCondLst>
                                            <p:cond delay="0"/>
                                          </p:stCondLst>
                                        </p:cTn>
                                        <p:tgtEl>
                                          <p:spTgt spid="204"/>
                                        </p:tgtEl>
                                        <p:attrNameLst>
                                          <p:attrName>style.visibility</p:attrName>
                                        </p:attrNameLst>
                                      </p:cBhvr>
                                      <p:to>
                                        <p:strVal val="visible"/>
                                      </p:to>
                                    </p:set>
                                    <p:anim calcmode="lin" valueType="num">
                                      <p:cBhvr additive="base">
                                        <p:cTn id="35" dur="500" fill="hold"/>
                                        <p:tgtEl>
                                          <p:spTgt spid="204"/>
                                        </p:tgtEl>
                                        <p:attrNameLst>
                                          <p:attrName>ppt_x</p:attrName>
                                        </p:attrNameLst>
                                      </p:cBhvr>
                                      <p:tavLst>
                                        <p:tav tm="0">
                                          <p:val>
                                            <p:strVal val="1+#ppt_w/2"/>
                                          </p:val>
                                        </p:tav>
                                        <p:tav tm="100000">
                                          <p:val>
                                            <p:strVal val="#ppt_x"/>
                                          </p:val>
                                        </p:tav>
                                      </p:tavLst>
                                    </p:anim>
                                    <p:anim calcmode="lin" valueType="num">
                                      <p:cBhvr additive="base">
                                        <p:cTn id="36" dur="500" fill="hold"/>
                                        <p:tgtEl>
                                          <p:spTgt spid="20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nodePh="1">
                                  <p:stCondLst>
                                    <p:cond delay="0"/>
                                  </p:stCondLst>
                                  <p:endCondLst>
                                    <p:cond evt="begin" delay="0">
                                      <p:tn val="39"/>
                                    </p:cond>
                                  </p:endCondLst>
                                  <p:childTnLst>
                                    <p:set>
                                      <p:cBhvr>
                                        <p:cTn id="40" dur="1" fill="hold">
                                          <p:stCondLst>
                                            <p:cond delay="0"/>
                                          </p:stCondLst>
                                        </p:cTn>
                                        <p:tgtEl>
                                          <p:spTgt spid="158"/>
                                        </p:tgtEl>
                                        <p:attrNameLst>
                                          <p:attrName>style.visibility</p:attrName>
                                        </p:attrNameLst>
                                      </p:cBhvr>
                                      <p:to>
                                        <p:strVal val="visible"/>
                                      </p:to>
                                    </p:set>
                                    <p:animEffect transition="in" filter="wipe(left)">
                                      <p:cBhvr>
                                        <p:cTn id="41" dur="500"/>
                                        <p:tgtEl>
                                          <p:spTgt spid="15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nodePh="1">
                                  <p:stCondLst>
                                    <p:cond delay="0"/>
                                  </p:stCondLst>
                                  <p:endCondLst>
                                    <p:cond evt="begin" delay="0">
                                      <p:tn val="44"/>
                                    </p:cond>
                                  </p:endCondLst>
                                  <p:childTnLst>
                                    <p:set>
                                      <p:cBhvr>
                                        <p:cTn id="45" dur="1" fill="hold">
                                          <p:stCondLst>
                                            <p:cond delay="0"/>
                                          </p:stCondLst>
                                        </p:cTn>
                                        <p:tgtEl>
                                          <p:spTgt spid="159">
                                            <p:txEl>
                                              <p:pRg st="0" end="0"/>
                                            </p:txEl>
                                          </p:spTgt>
                                        </p:tgtEl>
                                        <p:attrNameLst>
                                          <p:attrName>style.visibility</p:attrName>
                                        </p:attrNameLst>
                                      </p:cBhvr>
                                      <p:to>
                                        <p:strVal val="visible"/>
                                      </p:to>
                                    </p:set>
                                    <p:animEffect transition="in" filter="wipe(left)">
                                      <p:cBhvr>
                                        <p:cTn id="46" dur="500"/>
                                        <p:tgtEl>
                                          <p:spTgt spid="1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p:bldP spid="159" grpId="0" build="p">
        <p:tmplLst>
          <p:tmpl lvl="1">
            <p:tnLst>
              <p:par>
                <p:cTn presetID="22" presetClass="entr" presetSubtype="8" fill="hold" nodeType="clickEffect" nodePh="1">
                  <p:stCondLst>
                    <p:cond delay="0"/>
                  </p:stCondLst>
                  <p:endCondLst>
                    <p:cond delay="0"/>
                  </p:endCondLst>
                  <p:childTnLst>
                    <p:set>
                      <p:cBhvr>
                        <p:cTn dur="1" fill="hold">
                          <p:stCondLst>
                            <p:cond delay="0"/>
                          </p:stCondLst>
                        </p:cTn>
                        <p:tgtEl>
                          <p:spTgt spid="159"/>
                        </p:tgtEl>
                        <p:attrNameLst>
                          <p:attrName>style.visibility</p:attrName>
                        </p:attrNameLst>
                      </p:cBhvr>
                      <p:to>
                        <p:strVal val="visible"/>
                      </p:to>
                    </p:set>
                    <p:animEffect transition="in" filter="wipe(left)">
                      <p:cBhvr>
                        <p:cTn dur="500"/>
                        <p:tgtEl>
                          <p:spTgt spid="159"/>
                        </p:tgtEl>
                      </p:cBhvr>
                    </p:animEffect>
                  </p:childTnLst>
                </p:cTn>
              </p:par>
            </p:tnLst>
          </p:tmpl>
        </p:tmplLst>
      </p:bldP>
      <p:bldP spid="204"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userDrawn="1">
  <p:cSld name="TITLE_ONLY">
    <p:spTree>
      <p:nvGrpSpPr>
        <p:cNvPr id="1" name="Shape 380"/>
        <p:cNvGrpSpPr/>
        <p:nvPr/>
      </p:nvGrpSpPr>
      <p:grpSpPr>
        <a:xfrm>
          <a:off x="0" y="0"/>
          <a:ext cx="0" cy="0"/>
          <a:chOff x="0" y="0"/>
          <a:chExt cx="0" cy="0"/>
        </a:xfrm>
      </p:grpSpPr>
      <p:pic>
        <p:nvPicPr>
          <p:cNvPr id="381" name="Google Shape;381;p6"/>
          <p:cNvPicPr preferRelativeResize="0"/>
          <p:nvPr/>
        </p:nvPicPr>
        <p:blipFill>
          <a:blip r:embed="rId2">
            <a:alphaModFix/>
          </a:blip>
          <a:stretch>
            <a:fillRect/>
          </a:stretch>
        </p:blipFill>
        <p:spPr>
          <a:xfrm>
            <a:off x="-25" y="0"/>
            <a:ext cx="9144000" cy="5143500"/>
          </a:xfrm>
          <a:prstGeom prst="rect">
            <a:avLst/>
          </a:prstGeom>
          <a:noFill/>
          <a:ln>
            <a:noFill/>
          </a:ln>
        </p:spPr>
      </p:pic>
      <p:grpSp>
        <p:nvGrpSpPr>
          <p:cNvPr id="403" name="Google Shape;403;p6"/>
          <p:cNvGrpSpPr/>
          <p:nvPr/>
        </p:nvGrpSpPr>
        <p:grpSpPr>
          <a:xfrm rot="10800000" flipH="1">
            <a:off x="7218249" y="-455477"/>
            <a:ext cx="3851452" cy="1263131"/>
            <a:chOff x="238125" y="548775"/>
            <a:chExt cx="2842400" cy="932200"/>
          </a:xfrm>
        </p:grpSpPr>
        <p:sp>
          <p:nvSpPr>
            <p:cNvPr id="404" name="Google Shape;404;p6"/>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6"/>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6"/>
          <p:cNvSpPr/>
          <p:nvPr/>
        </p:nvSpPr>
        <p:spPr>
          <a:xfrm rot="8100000">
            <a:off x="-435372" y="3358394"/>
            <a:ext cx="1515863" cy="3091655"/>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06"/>
                                        </p:tgtEl>
                                        <p:attrNameLst>
                                          <p:attrName>style.visibility</p:attrName>
                                        </p:attrNameLst>
                                      </p:cBhvr>
                                      <p:to>
                                        <p:strVal val="visible"/>
                                      </p:to>
                                    </p:set>
                                    <p:anim calcmode="lin" valueType="num">
                                      <p:cBhvr additive="base">
                                        <p:cTn id="7" dur="500" fill="hold"/>
                                        <p:tgtEl>
                                          <p:spTgt spid="406"/>
                                        </p:tgtEl>
                                        <p:attrNameLst>
                                          <p:attrName>ppt_x</p:attrName>
                                        </p:attrNameLst>
                                      </p:cBhvr>
                                      <p:tavLst>
                                        <p:tav tm="0">
                                          <p:val>
                                            <p:strVal val="0-#ppt_w/2"/>
                                          </p:val>
                                        </p:tav>
                                        <p:tav tm="100000">
                                          <p:val>
                                            <p:strVal val="#ppt_x"/>
                                          </p:val>
                                        </p:tav>
                                      </p:tavLst>
                                    </p:anim>
                                    <p:anim calcmode="lin" valueType="num">
                                      <p:cBhvr additive="base">
                                        <p:cTn id="8" dur="500" fill="hold"/>
                                        <p:tgtEl>
                                          <p:spTgt spid="406"/>
                                        </p:tgtEl>
                                        <p:attrNameLst>
                                          <p:attrName>ppt_y</p:attrName>
                                        </p:attrNameLst>
                                      </p:cBhvr>
                                      <p:tavLst>
                                        <p:tav tm="0">
                                          <p:val>
                                            <p:strVal val="#ppt_y"/>
                                          </p:val>
                                        </p:tav>
                                        <p:tav tm="100000">
                                          <p:val>
                                            <p:strVal val="#ppt_y"/>
                                          </p:val>
                                        </p:tav>
                                      </p:tavLst>
                                    </p:anim>
                                  </p:childTnLst>
                                </p:cTn>
                              </p:par>
                              <p:par>
                                <p:cTn id="9" presetID="47" presetClass="entr" presetSubtype="0" fill="hold" nodeType="withEffect">
                                  <p:stCondLst>
                                    <p:cond delay="250"/>
                                  </p:stCondLst>
                                  <p:childTnLst>
                                    <p:set>
                                      <p:cBhvr>
                                        <p:cTn id="10" dur="1" fill="hold">
                                          <p:stCondLst>
                                            <p:cond delay="0"/>
                                          </p:stCondLst>
                                        </p:cTn>
                                        <p:tgtEl>
                                          <p:spTgt spid="403"/>
                                        </p:tgtEl>
                                        <p:attrNameLst>
                                          <p:attrName>style.visibility</p:attrName>
                                        </p:attrNameLst>
                                      </p:cBhvr>
                                      <p:to>
                                        <p:strVal val="visible"/>
                                      </p:to>
                                    </p:set>
                                    <p:animEffect transition="in" filter="fade">
                                      <p:cBhvr>
                                        <p:cTn id="11" dur="500"/>
                                        <p:tgtEl>
                                          <p:spTgt spid="403"/>
                                        </p:tgtEl>
                                      </p:cBhvr>
                                    </p:animEffect>
                                    <p:anim calcmode="lin" valueType="num">
                                      <p:cBhvr>
                                        <p:cTn id="12" dur="500" fill="hold"/>
                                        <p:tgtEl>
                                          <p:spTgt spid="403"/>
                                        </p:tgtEl>
                                        <p:attrNameLst>
                                          <p:attrName>ppt_x</p:attrName>
                                        </p:attrNameLst>
                                      </p:cBhvr>
                                      <p:tavLst>
                                        <p:tav tm="0">
                                          <p:val>
                                            <p:strVal val="#ppt_x"/>
                                          </p:val>
                                        </p:tav>
                                        <p:tav tm="100000">
                                          <p:val>
                                            <p:strVal val="#ppt_x"/>
                                          </p:val>
                                        </p:tav>
                                      </p:tavLst>
                                    </p:anim>
                                    <p:anim calcmode="lin" valueType="num">
                                      <p:cBhvr>
                                        <p:cTn id="13" dur="500" fill="hold"/>
                                        <p:tgtEl>
                                          <p:spTgt spid="40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3"/>
        <p:cNvGrpSpPr/>
        <p:nvPr/>
      </p:nvGrpSpPr>
      <p:grpSpPr>
        <a:xfrm>
          <a:off x="0" y="0"/>
          <a:ext cx="0" cy="0"/>
          <a:chOff x="0" y="0"/>
          <a:chExt cx="0" cy="0"/>
        </a:xfrm>
      </p:grpSpPr>
      <p:pic>
        <p:nvPicPr>
          <p:cNvPr id="454" name="Google Shape;454;p8"/>
          <p:cNvPicPr preferRelativeResize="0"/>
          <p:nvPr/>
        </p:nvPicPr>
        <p:blipFill>
          <a:blip r:embed="rId2">
            <a:alphaModFix/>
          </a:blip>
          <a:stretch>
            <a:fillRect/>
          </a:stretch>
        </p:blipFill>
        <p:spPr>
          <a:xfrm>
            <a:off x="-25" y="0"/>
            <a:ext cx="9144000" cy="5143500"/>
          </a:xfrm>
          <a:prstGeom prst="rect">
            <a:avLst/>
          </a:prstGeom>
          <a:noFill/>
          <a:ln>
            <a:noFill/>
          </a:ln>
        </p:spPr>
      </p:pic>
      <p:sp>
        <p:nvSpPr>
          <p:cNvPr id="455" name="Google Shape;455;p8"/>
          <p:cNvSpPr txBox="1">
            <a:spLocks noGrp="1"/>
          </p:cNvSpPr>
          <p:nvPr>
            <p:ph type="title" hasCustomPrompt="1"/>
          </p:nvPr>
        </p:nvSpPr>
        <p:spPr>
          <a:xfrm>
            <a:off x="1427550" y="1604743"/>
            <a:ext cx="6288900" cy="18903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7500" baseline="0">
                <a:solidFill>
                  <a:schemeClr val="accent5"/>
                </a:solidFill>
                <a:latin typeface="UTM Ambrose" pitchFamily="18"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dirty="0" err="1" smtClean="0"/>
              <a:t>Củng</a:t>
            </a:r>
            <a:r>
              <a:rPr lang="en-US" dirty="0" smtClean="0"/>
              <a:t> </a:t>
            </a:r>
            <a:r>
              <a:rPr lang="en-US" dirty="0" err="1" smtClean="0"/>
              <a:t>cố</a:t>
            </a:r>
            <a:endParaRPr dirty="0"/>
          </a:p>
        </p:txBody>
      </p:sp>
      <p:grpSp>
        <p:nvGrpSpPr>
          <p:cNvPr id="456" name="Google Shape;456;p8"/>
          <p:cNvGrpSpPr/>
          <p:nvPr/>
        </p:nvGrpSpPr>
        <p:grpSpPr>
          <a:xfrm rot="-1593903">
            <a:off x="8352397" y="3106724"/>
            <a:ext cx="543958" cy="660330"/>
            <a:chOff x="3703100" y="2534450"/>
            <a:chExt cx="543975" cy="660350"/>
          </a:xfrm>
        </p:grpSpPr>
        <p:sp>
          <p:nvSpPr>
            <p:cNvPr id="457" name="Google Shape;457;p8"/>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8"/>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8"/>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8"/>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8"/>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8"/>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8"/>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8"/>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8"/>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8"/>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8"/>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8"/>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8"/>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8"/>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8"/>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8"/>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8"/>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5" name="Google Shape;485;p8"/>
          <p:cNvGrpSpPr/>
          <p:nvPr/>
        </p:nvGrpSpPr>
        <p:grpSpPr>
          <a:xfrm rot="1376805">
            <a:off x="8204102" y="4168784"/>
            <a:ext cx="604108" cy="794016"/>
            <a:chOff x="1391550" y="1144975"/>
            <a:chExt cx="545075" cy="716425"/>
          </a:xfrm>
        </p:grpSpPr>
        <p:sp>
          <p:nvSpPr>
            <p:cNvPr id="486" name="Google Shape;486;p8"/>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8"/>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8"/>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8"/>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8"/>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8"/>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8"/>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0" name="Google Shape;500;p8"/>
          <p:cNvSpPr/>
          <p:nvPr/>
        </p:nvSpPr>
        <p:spPr>
          <a:xfrm rot="-2700000">
            <a:off x="8089503" y="-1081256"/>
            <a:ext cx="1515863" cy="3091655"/>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1" name="Google Shape;501;p8"/>
          <p:cNvGrpSpPr/>
          <p:nvPr/>
        </p:nvGrpSpPr>
        <p:grpSpPr>
          <a:xfrm flipH="1">
            <a:off x="-11201" y="3880364"/>
            <a:ext cx="3851452" cy="1263131"/>
            <a:chOff x="238125" y="548775"/>
            <a:chExt cx="2842400" cy="932200"/>
          </a:xfrm>
        </p:grpSpPr>
        <p:sp>
          <p:nvSpPr>
            <p:cNvPr id="502" name="Google Shape;502;p8"/>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4" name="Google Shape;504;p8"/>
          <p:cNvGrpSpPr/>
          <p:nvPr/>
        </p:nvGrpSpPr>
        <p:grpSpPr>
          <a:xfrm>
            <a:off x="3711025" y="4328000"/>
            <a:ext cx="1721950" cy="1631825"/>
            <a:chOff x="3711025" y="4328000"/>
            <a:chExt cx="1721950" cy="1631825"/>
          </a:xfrm>
        </p:grpSpPr>
        <p:sp>
          <p:nvSpPr>
            <p:cNvPr id="505" name="Google Shape;505;p8"/>
            <p:cNvSpPr/>
            <p:nvPr/>
          </p:nvSpPr>
          <p:spPr>
            <a:xfrm>
              <a:off x="4465375" y="5787500"/>
              <a:ext cx="213225" cy="172325"/>
            </a:xfrm>
            <a:custGeom>
              <a:avLst/>
              <a:gdLst/>
              <a:ahLst/>
              <a:cxnLst/>
              <a:rect l="l" t="t" r="r" b="b"/>
              <a:pathLst>
                <a:path w="8529" h="6893" extrusionOk="0">
                  <a:moveTo>
                    <a:pt x="4256" y="0"/>
                  </a:moveTo>
                  <a:lnTo>
                    <a:pt x="3816" y="18"/>
                  </a:lnTo>
                  <a:lnTo>
                    <a:pt x="3394" y="70"/>
                  </a:lnTo>
                  <a:lnTo>
                    <a:pt x="2990" y="158"/>
                  </a:lnTo>
                  <a:lnTo>
                    <a:pt x="2603" y="281"/>
                  </a:lnTo>
                  <a:lnTo>
                    <a:pt x="2234" y="422"/>
                  </a:lnTo>
                  <a:lnTo>
                    <a:pt x="1882" y="598"/>
                  </a:lnTo>
                  <a:lnTo>
                    <a:pt x="1548" y="791"/>
                  </a:lnTo>
                  <a:lnTo>
                    <a:pt x="1249" y="1020"/>
                  </a:lnTo>
                  <a:lnTo>
                    <a:pt x="968" y="1266"/>
                  </a:lnTo>
                  <a:lnTo>
                    <a:pt x="721" y="1530"/>
                  </a:lnTo>
                  <a:lnTo>
                    <a:pt x="510" y="1811"/>
                  </a:lnTo>
                  <a:lnTo>
                    <a:pt x="335" y="2110"/>
                  </a:lnTo>
                  <a:lnTo>
                    <a:pt x="194" y="2427"/>
                  </a:lnTo>
                  <a:lnTo>
                    <a:pt x="88" y="2761"/>
                  </a:lnTo>
                  <a:lnTo>
                    <a:pt x="53" y="2919"/>
                  </a:lnTo>
                  <a:lnTo>
                    <a:pt x="18" y="3095"/>
                  </a:lnTo>
                  <a:lnTo>
                    <a:pt x="0" y="3271"/>
                  </a:lnTo>
                  <a:lnTo>
                    <a:pt x="0" y="3447"/>
                  </a:lnTo>
                  <a:lnTo>
                    <a:pt x="0" y="3622"/>
                  </a:lnTo>
                  <a:lnTo>
                    <a:pt x="18" y="3798"/>
                  </a:lnTo>
                  <a:lnTo>
                    <a:pt x="53" y="3974"/>
                  </a:lnTo>
                  <a:lnTo>
                    <a:pt x="88" y="4150"/>
                  </a:lnTo>
                  <a:lnTo>
                    <a:pt x="194" y="4466"/>
                  </a:lnTo>
                  <a:lnTo>
                    <a:pt x="335" y="4783"/>
                  </a:lnTo>
                  <a:lnTo>
                    <a:pt x="510" y="5082"/>
                  </a:lnTo>
                  <a:lnTo>
                    <a:pt x="721" y="5381"/>
                  </a:lnTo>
                  <a:lnTo>
                    <a:pt x="968" y="5645"/>
                  </a:lnTo>
                  <a:lnTo>
                    <a:pt x="1249" y="5891"/>
                  </a:lnTo>
                  <a:lnTo>
                    <a:pt x="1548" y="6102"/>
                  </a:lnTo>
                  <a:lnTo>
                    <a:pt x="1882" y="6295"/>
                  </a:lnTo>
                  <a:lnTo>
                    <a:pt x="2234" y="6471"/>
                  </a:lnTo>
                  <a:lnTo>
                    <a:pt x="2603" y="6629"/>
                  </a:lnTo>
                  <a:lnTo>
                    <a:pt x="2990" y="6735"/>
                  </a:lnTo>
                  <a:lnTo>
                    <a:pt x="3394" y="6823"/>
                  </a:lnTo>
                  <a:lnTo>
                    <a:pt x="3816" y="6875"/>
                  </a:lnTo>
                  <a:lnTo>
                    <a:pt x="4256" y="6893"/>
                  </a:lnTo>
                  <a:lnTo>
                    <a:pt x="4695" y="6875"/>
                  </a:lnTo>
                  <a:lnTo>
                    <a:pt x="5117" y="6823"/>
                  </a:lnTo>
                  <a:lnTo>
                    <a:pt x="5522" y="6735"/>
                  </a:lnTo>
                  <a:lnTo>
                    <a:pt x="5926" y="6629"/>
                  </a:lnTo>
                  <a:lnTo>
                    <a:pt x="6296" y="6471"/>
                  </a:lnTo>
                  <a:lnTo>
                    <a:pt x="6647" y="6295"/>
                  </a:lnTo>
                  <a:lnTo>
                    <a:pt x="6981" y="6102"/>
                  </a:lnTo>
                  <a:lnTo>
                    <a:pt x="7280" y="5891"/>
                  </a:lnTo>
                  <a:lnTo>
                    <a:pt x="7544" y="5645"/>
                  </a:lnTo>
                  <a:lnTo>
                    <a:pt x="7790" y="5381"/>
                  </a:lnTo>
                  <a:lnTo>
                    <a:pt x="8001" y="5082"/>
                  </a:lnTo>
                  <a:lnTo>
                    <a:pt x="8195" y="4783"/>
                  </a:lnTo>
                  <a:lnTo>
                    <a:pt x="8335" y="4466"/>
                  </a:lnTo>
                  <a:lnTo>
                    <a:pt x="8441" y="4150"/>
                  </a:lnTo>
                  <a:lnTo>
                    <a:pt x="8476" y="3974"/>
                  </a:lnTo>
                  <a:lnTo>
                    <a:pt x="8511" y="3798"/>
                  </a:lnTo>
                  <a:lnTo>
                    <a:pt x="8511" y="3622"/>
                  </a:lnTo>
                  <a:lnTo>
                    <a:pt x="8529" y="3447"/>
                  </a:lnTo>
                  <a:lnTo>
                    <a:pt x="8511" y="3271"/>
                  </a:lnTo>
                  <a:lnTo>
                    <a:pt x="8511" y="3095"/>
                  </a:lnTo>
                  <a:lnTo>
                    <a:pt x="8476" y="2919"/>
                  </a:lnTo>
                  <a:lnTo>
                    <a:pt x="8441" y="2761"/>
                  </a:lnTo>
                  <a:lnTo>
                    <a:pt x="8335" y="2427"/>
                  </a:lnTo>
                  <a:lnTo>
                    <a:pt x="8195" y="2110"/>
                  </a:lnTo>
                  <a:lnTo>
                    <a:pt x="8001" y="1811"/>
                  </a:lnTo>
                  <a:lnTo>
                    <a:pt x="7790" y="1530"/>
                  </a:lnTo>
                  <a:lnTo>
                    <a:pt x="7544" y="1266"/>
                  </a:lnTo>
                  <a:lnTo>
                    <a:pt x="7280" y="1020"/>
                  </a:lnTo>
                  <a:lnTo>
                    <a:pt x="6981" y="791"/>
                  </a:lnTo>
                  <a:lnTo>
                    <a:pt x="6647" y="598"/>
                  </a:lnTo>
                  <a:lnTo>
                    <a:pt x="6296" y="422"/>
                  </a:lnTo>
                  <a:lnTo>
                    <a:pt x="5926" y="281"/>
                  </a:lnTo>
                  <a:lnTo>
                    <a:pt x="5522" y="158"/>
                  </a:lnTo>
                  <a:lnTo>
                    <a:pt x="5117" y="70"/>
                  </a:lnTo>
                  <a:lnTo>
                    <a:pt x="4695" y="18"/>
                  </a:lnTo>
                  <a:lnTo>
                    <a:pt x="42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3711025" y="4536375"/>
              <a:ext cx="860750" cy="1389175"/>
            </a:xfrm>
            <a:custGeom>
              <a:avLst/>
              <a:gdLst/>
              <a:ahLst/>
              <a:cxnLst/>
              <a:rect l="l" t="t" r="r" b="b"/>
              <a:pathLst>
                <a:path w="34430" h="55567" extrusionOk="0">
                  <a:moveTo>
                    <a:pt x="0" y="1"/>
                  </a:moveTo>
                  <a:lnTo>
                    <a:pt x="0" y="49113"/>
                  </a:lnTo>
                  <a:lnTo>
                    <a:pt x="34430" y="55566"/>
                  </a:lnTo>
                  <a:lnTo>
                    <a:pt x="34430" y="6472"/>
                  </a:lnTo>
                  <a:lnTo>
                    <a:pt x="0"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3711025" y="4496825"/>
              <a:ext cx="860750" cy="1389150"/>
            </a:xfrm>
            <a:custGeom>
              <a:avLst/>
              <a:gdLst/>
              <a:ahLst/>
              <a:cxnLst/>
              <a:rect l="l" t="t" r="r" b="b"/>
              <a:pathLst>
                <a:path w="34430" h="55566" extrusionOk="0">
                  <a:moveTo>
                    <a:pt x="0" y="0"/>
                  </a:moveTo>
                  <a:lnTo>
                    <a:pt x="0" y="49095"/>
                  </a:lnTo>
                  <a:lnTo>
                    <a:pt x="34430" y="55566"/>
                  </a:lnTo>
                  <a:lnTo>
                    <a:pt x="34430" y="645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4571750" y="4536375"/>
              <a:ext cx="861225" cy="1389175"/>
            </a:xfrm>
            <a:custGeom>
              <a:avLst/>
              <a:gdLst/>
              <a:ahLst/>
              <a:cxnLst/>
              <a:rect l="l" t="t" r="r" b="b"/>
              <a:pathLst>
                <a:path w="34449" h="55567" extrusionOk="0">
                  <a:moveTo>
                    <a:pt x="34448" y="1"/>
                  </a:moveTo>
                  <a:lnTo>
                    <a:pt x="1" y="6472"/>
                  </a:lnTo>
                  <a:lnTo>
                    <a:pt x="1" y="55566"/>
                  </a:lnTo>
                  <a:lnTo>
                    <a:pt x="34448" y="49113"/>
                  </a:lnTo>
                  <a:lnTo>
                    <a:pt x="34448"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a:off x="4571750" y="4496825"/>
              <a:ext cx="861225" cy="1389150"/>
            </a:xfrm>
            <a:custGeom>
              <a:avLst/>
              <a:gdLst/>
              <a:ahLst/>
              <a:cxnLst/>
              <a:rect l="l" t="t" r="r" b="b"/>
              <a:pathLst>
                <a:path w="34449" h="55566" extrusionOk="0">
                  <a:moveTo>
                    <a:pt x="34448" y="0"/>
                  </a:moveTo>
                  <a:lnTo>
                    <a:pt x="1" y="6453"/>
                  </a:lnTo>
                  <a:lnTo>
                    <a:pt x="1" y="55566"/>
                  </a:lnTo>
                  <a:lnTo>
                    <a:pt x="34448" y="49095"/>
                  </a:lnTo>
                  <a:lnTo>
                    <a:pt x="344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a:off x="3763325" y="4473525"/>
              <a:ext cx="808450" cy="1373325"/>
            </a:xfrm>
            <a:custGeom>
              <a:avLst/>
              <a:gdLst/>
              <a:ahLst/>
              <a:cxnLst/>
              <a:rect l="l" t="t" r="r" b="b"/>
              <a:pathLst>
                <a:path w="32338" h="54933" extrusionOk="0">
                  <a:moveTo>
                    <a:pt x="1" y="0"/>
                  </a:moveTo>
                  <a:lnTo>
                    <a:pt x="1" y="48691"/>
                  </a:lnTo>
                  <a:lnTo>
                    <a:pt x="1021" y="48603"/>
                  </a:lnTo>
                  <a:lnTo>
                    <a:pt x="2040" y="48532"/>
                  </a:lnTo>
                  <a:lnTo>
                    <a:pt x="3025" y="48480"/>
                  </a:lnTo>
                  <a:lnTo>
                    <a:pt x="4010" y="48444"/>
                  </a:lnTo>
                  <a:lnTo>
                    <a:pt x="4977" y="48427"/>
                  </a:lnTo>
                  <a:lnTo>
                    <a:pt x="5909" y="48409"/>
                  </a:lnTo>
                  <a:lnTo>
                    <a:pt x="7755" y="48409"/>
                  </a:lnTo>
                  <a:lnTo>
                    <a:pt x="8634" y="48444"/>
                  </a:lnTo>
                  <a:lnTo>
                    <a:pt x="9514" y="48480"/>
                  </a:lnTo>
                  <a:lnTo>
                    <a:pt x="10375" y="48515"/>
                  </a:lnTo>
                  <a:lnTo>
                    <a:pt x="11202" y="48567"/>
                  </a:lnTo>
                  <a:lnTo>
                    <a:pt x="12028" y="48638"/>
                  </a:lnTo>
                  <a:lnTo>
                    <a:pt x="12837" y="48708"/>
                  </a:lnTo>
                  <a:lnTo>
                    <a:pt x="14402" y="48866"/>
                  </a:lnTo>
                  <a:lnTo>
                    <a:pt x="15897" y="49077"/>
                  </a:lnTo>
                  <a:lnTo>
                    <a:pt x="17321" y="49306"/>
                  </a:lnTo>
                  <a:lnTo>
                    <a:pt x="18675" y="49570"/>
                  </a:lnTo>
                  <a:lnTo>
                    <a:pt x="19959" y="49833"/>
                  </a:lnTo>
                  <a:lnTo>
                    <a:pt x="21189" y="50132"/>
                  </a:lnTo>
                  <a:lnTo>
                    <a:pt x="22350" y="50449"/>
                  </a:lnTo>
                  <a:lnTo>
                    <a:pt x="23440" y="50783"/>
                  </a:lnTo>
                  <a:lnTo>
                    <a:pt x="24478" y="51117"/>
                  </a:lnTo>
                  <a:lnTo>
                    <a:pt x="25445" y="51451"/>
                  </a:lnTo>
                  <a:lnTo>
                    <a:pt x="26342" y="51785"/>
                  </a:lnTo>
                  <a:lnTo>
                    <a:pt x="27186" y="52137"/>
                  </a:lnTo>
                  <a:lnTo>
                    <a:pt x="27942" y="52471"/>
                  </a:lnTo>
                  <a:lnTo>
                    <a:pt x="28663" y="52788"/>
                  </a:lnTo>
                  <a:lnTo>
                    <a:pt x="29296" y="53104"/>
                  </a:lnTo>
                  <a:lnTo>
                    <a:pt x="29876" y="53403"/>
                  </a:lnTo>
                  <a:lnTo>
                    <a:pt x="30404" y="53702"/>
                  </a:lnTo>
                  <a:lnTo>
                    <a:pt x="30861" y="53966"/>
                  </a:lnTo>
                  <a:lnTo>
                    <a:pt x="31265" y="54194"/>
                  </a:lnTo>
                  <a:lnTo>
                    <a:pt x="31863" y="54581"/>
                  </a:lnTo>
                  <a:lnTo>
                    <a:pt x="32232" y="54845"/>
                  </a:lnTo>
                  <a:lnTo>
                    <a:pt x="32338" y="54933"/>
                  </a:lnTo>
                  <a:lnTo>
                    <a:pt x="32338" y="9232"/>
                  </a:lnTo>
                  <a:lnTo>
                    <a:pt x="31793" y="8792"/>
                  </a:lnTo>
                  <a:lnTo>
                    <a:pt x="31230" y="8370"/>
                  </a:lnTo>
                  <a:lnTo>
                    <a:pt x="30650" y="7948"/>
                  </a:lnTo>
                  <a:lnTo>
                    <a:pt x="30069" y="7544"/>
                  </a:lnTo>
                  <a:lnTo>
                    <a:pt x="29472" y="7157"/>
                  </a:lnTo>
                  <a:lnTo>
                    <a:pt x="28856" y="6788"/>
                  </a:lnTo>
                  <a:lnTo>
                    <a:pt x="28241" y="6418"/>
                  </a:lnTo>
                  <a:lnTo>
                    <a:pt x="27625" y="6084"/>
                  </a:lnTo>
                  <a:lnTo>
                    <a:pt x="26992" y="5750"/>
                  </a:lnTo>
                  <a:lnTo>
                    <a:pt x="26342" y="5416"/>
                  </a:lnTo>
                  <a:lnTo>
                    <a:pt x="25691" y="5117"/>
                  </a:lnTo>
                  <a:lnTo>
                    <a:pt x="25040" y="4818"/>
                  </a:lnTo>
                  <a:lnTo>
                    <a:pt x="24390" y="4519"/>
                  </a:lnTo>
                  <a:lnTo>
                    <a:pt x="23722" y="4255"/>
                  </a:lnTo>
                  <a:lnTo>
                    <a:pt x="23053" y="3992"/>
                  </a:lnTo>
                  <a:lnTo>
                    <a:pt x="22385" y="3728"/>
                  </a:lnTo>
                  <a:lnTo>
                    <a:pt x="21717" y="3499"/>
                  </a:lnTo>
                  <a:lnTo>
                    <a:pt x="21049" y="3253"/>
                  </a:lnTo>
                  <a:lnTo>
                    <a:pt x="19695" y="2831"/>
                  </a:lnTo>
                  <a:lnTo>
                    <a:pt x="18341" y="2444"/>
                  </a:lnTo>
                  <a:lnTo>
                    <a:pt x="17004" y="2093"/>
                  </a:lnTo>
                  <a:lnTo>
                    <a:pt x="15668" y="1776"/>
                  </a:lnTo>
                  <a:lnTo>
                    <a:pt x="14367" y="1477"/>
                  </a:lnTo>
                  <a:lnTo>
                    <a:pt x="13083" y="1231"/>
                  </a:lnTo>
                  <a:lnTo>
                    <a:pt x="11817" y="1002"/>
                  </a:lnTo>
                  <a:lnTo>
                    <a:pt x="10586" y="809"/>
                  </a:lnTo>
                  <a:lnTo>
                    <a:pt x="9408" y="651"/>
                  </a:lnTo>
                  <a:lnTo>
                    <a:pt x="8265" y="510"/>
                  </a:lnTo>
                  <a:lnTo>
                    <a:pt x="7175" y="387"/>
                  </a:lnTo>
                  <a:lnTo>
                    <a:pt x="6138" y="281"/>
                  </a:lnTo>
                  <a:lnTo>
                    <a:pt x="5153" y="211"/>
                  </a:lnTo>
                  <a:lnTo>
                    <a:pt x="4256" y="141"/>
                  </a:lnTo>
                  <a:lnTo>
                    <a:pt x="3412" y="88"/>
                  </a:lnTo>
                  <a:lnTo>
                    <a:pt x="1988" y="35"/>
                  </a:lnTo>
                  <a:lnTo>
                    <a:pt x="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a:off x="3797625" y="4396575"/>
              <a:ext cx="774150" cy="1450275"/>
            </a:xfrm>
            <a:custGeom>
              <a:avLst/>
              <a:gdLst/>
              <a:ahLst/>
              <a:cxnLst/>
              <a:rect l="l" t="t" r="r" b="b"/>
              <a:pathLst>
                <a:path w="30966" h="58011" extrusionOk="0">
                  <a:moveTo>
                    <a:pt x="0" y="1"/>
                  </a:moveTo>
                  <a:lnTo>
                    <a:pt x="0" y="48691"/>
                  </a:lnTo>
                  <a:lnTo>
                    <a:pt x="1090" y="48656"/>
                  </a:lnTo>
                  <a:lnTo>
                    <a:pt x="3218" y="48656"/>
                  </a:lnTo>
                  <a:lnTo>
                    <a:pt x="4238" y="48674"/>
                  </a:lnTo>
                  <a:lnTo>
                    <a:pt x="5240" y="48691"/>
                  </a:lnTo>
                  <a:lnTo>
                    <a:pt x="6225" y="48744"/>
                  </a:lnTo>
                  <a:lnTo>
                    <a:pt x="7175" y="48797"/>
                  </a:lnTo>
                  <a:lnTo>
                    <a:pt x="8124" y="48867"/>
                  </a:lnTo>
                  <a:lnTo>
                    <a:pt x="9021" y="48955"/>
                  </a:lnTo>
                  <a:lnTo>
                    <a:pt x="9918" y="49043"/>
                  </a:lnTo>
                  <a:lnTo>
                    <a:pt x="10779" y="49148"/>
                  </a:lnTo>
                  <a:lnTo>
                    <a:pt x="11641" y="49272"/>
                  </a:lnTo>
                  <a:lnTo>
                    <a:pt x="12450" y="49395"/>
                  </a:lnTo>
                  <a:lnTo>
                    <a:pt x="13259" y="49518"/>
                  </a:lnTo>
                  <a:lnTo>
                    <a:pt x="14050" y="49676"/>
                  </a:lnTo>
                  <a:lnTo>
                    <a:pt x="14806" y="49817"/>
                  </a:lnTo>
                  <a:lnTo>
                    <a:pt x="15545" y="49993"/>
                  </a:lnTo>
                  <a:lnTo>
                    <a:pt x="16265" y="50151"/>
                  </a:lnTo>
                  <a:lnTo>
                    <a:pt x="16969" y="50327"/>
                  </a:lnTo>
                  <a:lnTo>
                    <a:pt x="17655" y="50520"/>
                  </a:lnTo>
                  <a:lnTo>
                    <a:pt x="18323" y="50696"/>
                  </a:lnTo>
                  <a:lnTo>
                    <a:pt x="18956" y="50889"/>
                  </a:lnTo>
                  <a:lnTo>
                    <a:pt x="19571" y="51100"/>
                  </a:lnTo>
                  <a:lnTo>
                    <a:pt x="20187" y="51311"/>
                  </a:lnTo>
                  <a:lnTo>
                    <a:pt x="21330" y="51733"/>
                  </a:lnTo>
                  <a:lnTo>
                    <a:pt x="22402" y="52155"/>
                  </a:lnTo>
                  <a:lnTo>
                    <a:pt x="23405" y="52613"/>
                  </a:lnTo>
                  <a:lnTo>
                    <a:pt x="24354" y="53070"/>
                  </a:lnTo>
                  <a:lnTo>
                    <a:pt x="25216" y="53527"/>
                  </a:lnTo>
                  <a:lnTo>
                    <a:pt x="26007" y="53967"/>
                  </a:lnTo>
                  <a:lnTo>
                    <a:pt x="26728" y="54424"/>
                  </a:lnTo>
                  <a:lnTo>
                    <a:pt x="27396" y="54863"/>
                  </a:lnTo>
                  <a:lnTo>
                    <a:pt x="28012" y="55285"/>
                  </a:lnTo>
                  <a:lnTo>
                    <a:pt x="28539" y="55690"/>
                  </a:lnTo>
                  <a:lnTo>
                    <a:pt x="29032" y="56077"/>
                  </a:lnTo>
                  <a:lnTo>
                    <a:pt x="29454" y="56446"/>
                  </a:lnTo>
                  <a:lnTo>
                    <a:pt x="29823" y="56780"/>
                  </a:lnTo>
                  <a:lnTo>
                    <a:pt x="30139" y="57079"/>
                  </a:lnTo>
                  <a:lnTo>
                    <a:pt x="30403" y="57360"/>
                  </a:lnTo>
                  <a:lnTo>
                    <a:pt x="30614" y="57571"/>
                  </a:lnTo>
                  <a:lnTo>
                    <a:pt x="30878" y="57905"/>
                  </a:lnTo>
                  <a:lnTo>
                    <a:pt x="30966" y="58011"/>
                  </a:lnTo>
                  <a:lnTo>
                    <a:pt x="30966" y="12310"/>
                  </a:lnTo>
                  <a:lnTo>
                    <a:pt x="30509" y="11782"/>
                  </a:lnTo>
                  <a:lnTo>
                    <a:pt x="30016" y="11255"/>
                  </a:lnTo>
                  <a:lnTo>
                    <a:pt x="29524" y="10745"/>
                  </a:lnTo>
                  <a:lnTo>
                    <a:pt x="29014" y="10252"/>
                  </a:lnTo>
                  <a:lnTo>
                    <a:pt x="28486" y="9778"/>
                  </a:lnTo>
                  <a:lnTo>
                    <a:pt x="27941" y="9320"/>
                  </a:lnTo>
                  <a:lnTo>
                    <a:pt x="27396" y="8881"/>
                  </a:lnTo>
                  <a:lnTo>
                    <a:pt x="26834" y="8441"/>
                  </a:lnTo>
                  <a:lnTo>
                    <a:pt x="26253" y="8019"/>
                  </a:lnTo>
                  <a:lnTo>
                    <a:pt x="25673" y="7615"/>
                  </a:lnTo>
                  <a:lnTo>
                    <a:pt x="25093" y="7228"/>
                  </a:lnTo>
                  <a:lnTo>
                    <a:pt x="24477" y="6859"/>
                  </a:lnTo>
                  <a:lnTo>
                    <a:pt x="23879" y="6489"/>
                  </a:lnTo>
                  <a:lnTo>
                    <a:pt x="23264" y="6138"/>
                  </a:lnTo>
                  <a:lnTo>
                    <a:pt x="22631" y="5804"/>
                  </a:lnTo>
                  <a:lnTo>
                    <a:pt x="22015" y="5470"/>
                  </a:lnTo>
                  <a:lnTo>
                    <a:pt x="21382" y="5171"/>
                  </a:lnTo>
                  <a:lnTo>
                    <a:pt x="20749" y="4872"/>
                  </a:lnTo>
                  <a:lnTo>
                    <a:pt x="20099" y="4573"/>
                  </a:lnTo>
                  <a:lnTo>
                    <a:pt x="19466" y="4291"/>
                  </a:lnTo>
                  <a:lnTo>
                    <a:pt x="18815" y="4028"/>
                  </a:lnTo>
                  <a:lnTo>
                    <a:pt x="18165" y="3781"/>
                  </a:lnTo>
                  <a:lnTo>
                    <a:pt x="16881" y="3307"/>
                  </a:lnTo>
                  <a:lnTo>
                    <a:pt x="15597" y="2867"/>
                  </a:lnTo>
                  <a:lnTo>
                    <a:pt x="14314" y="2463"/>
                  </a:lnTo>
                  <a:lnTo>
                    <a:pt x="13065" y="2111"/>
                  </a:lnTo>
                  <a:lnTo>
                    <a:pt x="11817" y="1794"/>
                  </a:lnTo>
                  <a:lnTo>
                    <a:pt x="10621" y="1513"/>
                  </a:lnTo>
                  <a:lnTo>
                    <a:pt x="9443" y="1249"/>
                  </a:lnTo>
                  <a:lnTo>
                    <a:pt x="8317" y="1021"/>
                  </a:lnTo>
                  <a:lnTo>
                    <a:pt x="7227" y="827"/>
                  </a:lnTo>
                  <a:lnTo>
                    <a:pt x="6190" y="669"/>
                  </a:lnTo>
                  <a:lnTo>
                    <a:pt x="5223" y="511"/>
                  </a:lnTo>
                  <a:lnTo>
                    <a:pt x="4308" y="388"/>
                  </a:lnTo>
                  <a:lnTo>
                    <a:pt x="3464" y="300"/>
                  </a:lnTo>
                  <a:lnTo>
                    <a:pt x="2022" y="142"/>
                  </a:lnTo>
                  <a:lnTo>
                    <a:pt x="932" y="54"/>
                  </a:lnTo>
                  <a:lnTo>
                    <a:pt x="246" y="1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a:off x="3842025" y="4328000"/>
              <a:ext cx="729750" cy="1518850"/>
            </a:xfrm>
            <a:custGeom>
              <a:avLst/>
              <a:gdLst/>
              <a:ahLst/>
              <a:cxnLst/>
              <a:rect l="l" t="t" r="r" b="b"/>
              <a:pathLst>
                <a:path w="29190" h="60754" extrusionOk="0">
                  <a:moveTo>
                    <a:pt x="0" y="1"/>
                  </a:moveTo>
                  <a:lnTo>
                    <a:pt x="0" y="48691"/>
                  </a:lnTo>
                  <a:lnTo>
                    <a:pt x="1020" y="48674"/>
                  </a:lnTo>
                  <a:lnTo>
                    <a:pt x="2022" y="48656"/>
                  </a:lnTo>
                  <a:lnTo>
                    <a:pt x="3007" y="48674"/>
                  </a:lnTo>
                  <a:lnTo>
                    <a:pt x="3974" y="48709"/>
                  </a:lnTo>
                  <a:lnTo>
                    <a:pt x="4924" y="48744"/>
                  </a:lnTo>
                  <a:lnTo>
                    <a:pt x="5838" y="48814"/>
                  </a:lnTo>
                  <a:lnTo>
                    <a:pt x="6735" y="48902"/>
                  </a:lnTo>
                  <a:lnTo>
                    <a:pt x="7614" y="48990"/>
                  </a:lnTo>
                  <a:lnTo>
                    <a:pt x="8476" y="49096"/>
                  </a:lnTo>
                  <a:lnTo>
                    <a:pt x="9320" y="49236"/>
                  </a:lnTo>
                  <a:lnTo>
                    <a:pt x="10129" y="49359"/>
                  </a:lnTo>
                  <a:lnTo>
                    <a:pt x="10920" y="49518"/>
                  </a:lnTo>
                  <a:lnTo>
                    <a:pt x="11711" y="49693"/>
                  </a:lnTo>
                  <a:lnTo>
                    <a:pt x="12467" y="49869"/>
                  </a:lnTo>
                  <a:lnTo>
                    <a:pt x="13206" y="50045"/>
                  </a:lnTo>
                  <a:lnTo>
                    <a:pt x="13909" y="50256"/>
                  </a:lnTo>
                  <a:lnTo>
                    <a:pt x="14613" y="50467"/>
                  </a:lnTo>
                  <a:lnTo>
                    <a:pt x="15298" y="50678"/>
                  </a:lnTo>
                  <a:lnTo>
                    <a:pt x="15949" y="50907"/>
                  </a:lnTo>
                  <a:lnTo>
                    <a:pt x="16600" y="51153"/>
                  </a:lnTo>
                  <a:lnTo>
                    <a:pt x="17215" y="51399"/>
                  </a:lnTo>
                  <a:lnTo>
                    <a:pt x="17830" y="51645"/>
                  </a:lnTo>
                  <a:lnTo>
                    <a:pt x="18411" y="51909"/>
                  </a:lnTo>
                  <a:lnTo>
                    <a:pt x="18973" y="52173"/>
                  </a:lnTo>
                  <a:lnTo>
                    <a:pt x="19536" y="52437"/>
                  </a:lnTo>
                  <a:lnTo>
                    <a:pt x="20064" y="52718"/>
                  </a:lnTo>
                  <a:lnTo>
                    <a:pt x="20591" y="52999"/>
                  </a:lnTo>
                  <a:lnTo>
                    <a:pt x="21084" y="53281"/>
                  </a:lnTo>
                  <a:lnTo>
                    <a:pt x="21558" y="53562"/>
                  </a:lnTo>
                  <a:lnTo>
                    <a:pt x="22033" y="53861"/>
                  </a:lnTo>
                  <a:lnTo>
                    <a:pt x="22912" y="54441"/>
                  </a:lnTo>
                  <a:lnTo>
                    <a:pt x="23739" y="55021"/>
                  </a:lnTo>
                  <a:lnTo>
                    <a:pt x="24477" y="55602"/>
                  </a:lnTo>
                  <a:lnTo>
                    <a:pt x="25181" y="56182"/>
                  </a:lnTo>
                  <a:lnTo>
                    <a:pt x="25814" y="56727"/>
                  </a:lnTo>
                  <a:lnTo>
                    <a:pt x="26376" y="57272"/>
                  </a:lnTo>
                  <a:lnTo>
                    <a:pt x="26886" y="57800"/>
                  </a:lnTo>
                  <a:lnTo>
                    <a:pt x="27343" y="58292"/>
                  </a:lnTo>
                  <a:lnTo>
                    <a:pt x="27748" y="58767"/>
                  </a:lnTo>
                  <a:lnTo>
                    <a:pt x="28100" y="59189"/>
                  </a:lnTo>
                  <a:lnTo>
                    <a:pt x="28399" y="59576"/>
                  </a:lnTo>
                  <a:lnTo>
                    <a:pt x="28645" y="59910"/>
                  </a:lnTo>
                  <a:lnTo>
                    <a:pt x="28856" y="60209"/>
                  </a:lnTo>
                  <a:lnTo>
                    <a:pt x="29119" y="60613"/>
                  </a:lnTo>
                  <a:lnTo>
                    <a:pt x="29190" y="60754"/>
                  </a:lnTo>
                  <a:lnTo>
                    <a:pt x="29190" y="15053"/>
                  </a:lnTo>
                  <a:lnTo>
                    <a:pt x="28803" y="14455"/>
                  </a:lnTo>
                  <a:lnTo>
                    <a:pt x="28381" y="13857"/>
                  </a:lnTo>
                  <a:lnTo>
                    <a:pt x="27941" y="13294"/>
                  </a:lnTo>
                  <a:lnTo>
                    <a:pt x="27484" y="12732"/>
                  </a:lnTo>
                  <a:lnTo>
                    <a:pt x="27027" y="12187"/>
                  </a:lnTo>
                  <a:lnTo>
                    <a:pt x="26552" y="11659"/>
                  </a:lnTo>
                  <a:lnTo>
                    <a:pt x="26060" y="11149"/>
                  </a:lnTo>
                  <a:lnTo>
                    <a:pt x="25550" y="10657"/>
                  </a:lnTo>
                  <a:lnTo>
                    <a:pt x="25022" y="10182"/>
                  </a:lnTo>
                  <a:lnTo>
                    <a:pt x="24495" y="9707"/>
                  </a:lnTo>
                  <a:lnTo>
                    <a:pt x="23950" y="9250"/>
                  </a:lnTo>
                  <a:lnTo>
                    <a:pt x="23405" y="8810"/>
                  </a:lnTo>
                  <a:lnTo>
                    <a:pt x="22842" y="8388"/>
                  </a:lnTo>
                  <a:lnTo>
                    <a:pt x="22279" y="7984"/>
                  </a:lnTo>
                  <a:lnTo>
                    <a:pt x="21699" y="7579"/>
                  </a:lnTo>
                  <a:lnTo>
                    <a:pt x="21119" y="7193"/>
                  </a:lnTo>
                  <a:lnTo>
                    <a:pt x="20521" y="6823"/>
                  </a:lnTo>
                  <a:lnTo>
                    <a:pt x="19923" y="6454"/>
                  </a:lnTo>
                  <a:lnTo>
                    <a:pt x="19325" y="6102"/>
                  </a:lnTo>
                  <a:lnTo>
                    <a:pt x="18727" y="5768"/>
                  </a:lnTo>
                  <a:lnTo>
                    <a:pt x="18112" y="5452"/>
                  </a:lnTo>
                  <a:lnTo>
                    <a:pt x="17514" y="5135"/>
                  </a:lnTo>
                  <a:lnTo>
                    <a:pt x="16899" y="4836"/>
                  </a:lnTo>
                  <a:lnTo>
                    <a:pt x="16283" y="4555"/>
                  </a:lnTo>
                  <a:lnTo>
                    <a:pt x="15070" y="4010"/>
                  </a:lnTo>
                  <a:lnTo>
                    <a:pt x="13856" y="3500"/>
                  </a:lnTo>
                  <a:lnTo>
                    <a:pt x="12643" y="3043"/>
                  </a:lnTo>
                  <a:lnTo>
                    <a:pt x="11465" y="2638"/>
                  </a:lnTo>
                  <a:lnTo>
                    <a:pt x="10304" y="2252"/>
                  </a:lnTo>
                  <a:lnTo>
                    <a:pt x="9179" y="1900"/>
                  </a:lnTo>
                  <a:lnTo>
                    <a:pt x="8089" y="1601"/>
                  </a:lnTo>
                  <a:lnTo>
                    <a:pt x="7034" y="1320"/>
                  </a:lnTo>
                  <a:lnTo>
                    <a:pt x="6032" y="1073"/>
                  </a:lnTo>
                  <a:lnTo>
                    <a:pt x="5082" y="862"/>
                  </a:lnTo>
                  <a:lnTo>
                    <a:pt x="4203" y="687"/>
                  </a:lnTo>
                  <a:lnTo>
                    <a:pt x="3376" y="528"/>
                  </a:lnTo>
                  <a:lnTo>
                    <a:pt x="1970" y="282"/>
                  </a:lnTo>
                  <a:lnTo>
                    <a:pt x="897" y="124"/>
                  </a:lnTo>
                  <a:lnTo>
                    <a:pt x="229" y="36"/>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4571750" y="4473075"/>
              <a:ext cx="808900" cy="1373350"/>
            </a:xfrm>
            <a:custGeom>
              <a:avLst/>
              <a:gdLst/>
              <a:ahLst/>
              <a:cxnLst/>
              <a:rect l="l" t="t" r="r" b="b"/>
              <a:pathLst>
                <a:path w="32356" h="54934" extrusionOk="0">
                  <a:moveTo>
                    <a:pt x="31441" y="1"/>
                  </a:moveTo>
                  <a:lnTo>
                    <a:pt x="30369" y="36"/>
                  </a:lnTo>
                  <a:lnTo>
                    <a:pt x="28927" y="88"/>
                  </a:lnTo>
                  <a:lnTo>
                    <a:pt x="28100" y="141"/>
                  </a:lnTo>
                  <a:lnTo>
                    <a:pt x="27186" y="212"/>
                  </a:lnTo>
                  <a:lnTo>
                    <a:pt x="26219" y="299"/>
                  </a:lnTo>
                  <a:lnTo>
                    <a:pt x="25181" y="387"/>
                  </a:lnTo>
                  <a:lnTo>
                    <a:pt x="24091" y="510"/>
                  </a:lnTo>
                  <a:lnTo>
                    <a:pt x="22948" y="651"/>
                  </a:lnTo>
                  <a:lnTo>
                    <a:pt x="21752" y="827"/>
                  </a:lnTo>
                  <a:lnTo>
                    <a:pt x="20539" y="1020"/>
                  </a:lnTo>
                  <a:lnTo>
                    <a:pt x="19273" y="1231"/>
                  </a:lnTo>
                  <a:lnTo>
                    <a:pt x="17989" y="1495"/>
                  </a:lnTo>
                  <a:lnTo>
                    <a:pt x="16671" y="1776"/>
                  </a:lnTo>
                  <a:lnTo>
                    <a:pt x="15334" y="2093"/>
                  </a:lnTo>
                  <a:lnTo>
                    <a:pt x="13998" y="2445"/>
                  </a:lnTo>
                  <a:lnTo>
                    <a:pt x="12661" y="2832"/>
                  </a:lnTo>
                  <a:lnTo>
                    <a:pt x="11307" y="3271"/>
                  </a:lnTo>
                  <a:lnTo>
                    <a:pt x="10622" y="3500"/>
                  </a:lnTo>
                  <a:lnTo>
                    <a:pt x="9953" y="3746"/>
                  </a:lnTo>
                  <a:lnTo>
                    <a:pt x="9285" y="3992"/>
                  </a:lnTo>
                  <a:lnTo>
                    <a:pt x="8617" y="4256"/>
                  </a:lnTo>
                  <a:lnTo>
                    <a:pt x="7966" y="4537"/>
                  </a:lnTo>
                  <a:lnTo>
                    <a:pt x="7298" y="4819"/>
                  </a:lnTo>
                  <a:lnTo>
                    <a:pt x="6648" y="5117"/>
                  </a:lnTo>
                  <a:lnTo>
                    <a:pt x="5997" y="5434"/>
                  </a:lnTo>
                  <a:lnTo>
                    <a:pt x="5364" y="5751"/>
                  </a:lnTo>
                  <a:lnTo>
                    <a:pt x="4731" y="6085"/>
                  </a:lnTo>
                  <a:lnTo>
                    <a:pt x="4098" y="6436"/>
                  </a:lnTo>
                  <a:lnTo>
                    <a:pt x="3482" y="6788"/>
                  </a:lnTo>
                  <a:lnTo>
                    <a:pt x="2885" y="7175"/>
                  </a:lnTo>
                  <a:lnTo>
                    <a:pt x="2287" y="7562"/>
                  </a:lnTo>
                  <a:lnTo>
                    <a:pt x="1689" y="7949"/>
                  </a:lnTo>
                  <a:lnTo>
                    <a:pt x="1126" y="8371"/>
                  </a:lnTo>
                  <a:lnTo>
                    <a:pt x="563" y="8793"/>
                  </a:lnTo>
                  <a:lnTo>
                    <a:pt x="1" y="9250"/>
                  </a:lnTo>
                  <a:lnTo>
                    <a:pt x="1" y="54933"/>
                  </a:lnTo>
                  <a:lnTo>
                    <a:pt x="124" y="54845"/>
                  </a:lnTo>
                  <a:lnTo>
                    <a:pt x="493" y="54599"/>
                  </a:lnTo>
                  <a:lnTo>
                    <a:pt x="1091" y="54212"/>
                  </a:lnTo>
                  <a:lnTo>
                    <a:pt x="1495" y="53966"/>
                  </a:lnTo>
                  <a:lnTo>
                    <a:pt x="1953" y="53702"/>
                  </a:lnTo>
                  <a:lnTo>
                    <a:pt x="2463" y="53421"/>
                  </a:lnTo>
                  <a:lnTo>
                    <a:pt x="3043" y="53122"/>
                  </a:lnTo>
                  <a:lnTo>
                    <a:pt x="3693" y="52806"/>
                  </a:lnTo>
                  <a:lnTo>
                    <a:pt x="4397" y="52472"/>
                  </a:lnTo>
                  <a:lnTo>
                    <a:pt x="5171" y="52137"/>
                  </a:lnTo>
                  <a:lnTo>
                    <a:pt x="6015" y="51803"/>
                  </a:lnTo>
                  <a:lnTo>
                    <a:pt x="6911" y="51452"/>
                  </a:lnTo>
                  <a:lnTo>
                    <a:pt x="7878" y="51118"/>
                  </a:lnTo>
                  <a:lnTo>
                    <a:pt x="8898" y="50783"/>
                  </a:lnTo>
                  <a:lnTo>
                    <a:pt x="9989" y="50467"/>
                  </a:lnTo>
                  <a:lnTo>
                    <a:pt x="11149" y="50150"/>
                  </a:lnTo>
                  <a:lnTo>
                    <a:pt x="12380" y="49851"/>
                  </a:lnTo>
                  <a:lnTo>
                    <a:pt x="13681" y="49570"/>
                  </a:lnTo>
                  <a:lnTo>
                    <a:pt x="15035" y="49306"/>
                  </a:lnTo>
                  <a:lnTo>
                    <a:pt x="16460" y="49078"/>
                  </a:lnTo>
                  <a:lnTo>
                    <a:pt x="17954" y="48884"/>
                  </a:lnTo>
                  <a:lnTo>
                    <a:pt x="19519" y="48709"/>
                  </a:lnTo>
                  <a:lnTo>
                    <a:pt x="20310" y="48638"/>
                  </a:lnTo>
                  <a:lnTo>
                    <a:pt x="21137" y="48568"/>
                  </a:lnTo>
                  <a:lnTo>
                    <a:pt x="21981" y="48515"/>
                  </a:lnTo>
                  <a:lnTo>
                    <a:pt x="22843" y="48480"/>
                  </a:lnTo>
                  <a:lnTo>
                    <a:pt x="23704" y="48445"/>
                  </a:lnTo>
                  <a:lnTo>
                    <a:pt x="24601" y="48427"/>
                  </a:lnTo>
                  <a:lnTo>
                    <a:pt x="25515" y="48410"/>
                  </a:lnTo>
                  <a:lnTo>
                    <a:pt x="26430" y="48410"/>
                  </a:lnTo>
                  <a:lnTo>
                    <a:pt x="27379" y="48427"/>
                  </a:lnTo>
                  <a:lnTo>
                    <a:pt x="28346" y="48462"/>
                  </a:lnTo>
                  <a:lnTo>
                    <a:pt x="29313" y="48498"/>
                  </a:lnTo>
                  <a:lnTo>
                    <a:pt x="30316" y="48550"/>
                  </a:lnTo>
                  <a:lnTo>
                    <a:pt x="31318" y="48603"/>
                  </a:lnTo>
                  <a:lnTo>
                    <a:pt x="32356" y="48691"/>
                  </a:lnTo>
                  <a:lnTo>
                    <a:pt x="323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8"/>
            <p:cNvSpPr/>
            <p:nvPr/>
          </p:nvSpPr>
          <p:spPr>
            <a:xfrm>
              <a:off x="4571750" y="4396575"/>
              <a:ext cx="774175" cy="1449850"/>
            </a:xfrm>
            <a:custGeom>
              <a:avLst/>
              <a:gdLst/>
              <a:ahLst/>
              <a:cxnLst/>
              <a:rect l="l" t="t" r="r" b="b"/>
              <a:pathLst>
                <a:path w="30967" h="57994" extrusionOk="0">
                  <a:moveTo>
                    <a:pt x="30738" y="1"/>
                  </a:moveTo>
                  <a:lnTo>
                    <a:pt x="30052" y="54"/>
                  </a:lnTo>
                  <a:lnTo>
                    <a:pt x="28962" y="142"/>
                  </a:lnTo>
                  <a:lnTo>
                    <a:pt x="27502" y="282"/>
                  </a:lnTo>
                  <a:lnTo>
                    <a:pt x="26676" y="388"/>
                  </a:lnTo>
                  <a:lnTo>
                    <a:pt x="25761" y="511"/>
                  </a:lnTo>
                  <a:lnTo>
                    <a:pt x="24777" y="651"/>
                  </a:lnTo>
                  <a:lnTo>
                    <a:pt x="23757" y="827"/>
                  </a:lnTo>
                  <a:lnTo>
                    <a:pt x="22667" y="1021"/>
                  </a:lnTo>
                  <a:lnTo>
                    <a:pt x="21541" y="1232"/>
                  </a:lnTo>
                  <a:lnTo>
                    <a:pt x="20363" y="1496"/>
                  </a:lnTo>
                  <a:lnTo>
                    <a:pt x="19150" y="1777"/>
                  </a:lnTo>
                  <a:lnTo>
                    <a:pt x="17919" y="2111"/>
                  </a:lnTo>
                  <a:lnTo>
                    <a:pt x="16653" y="2463"/>
                  </a:lnTo>
                  <a:lnTo>
                    <a:pt x="15387" y="2849"/>
                  </a:lnTo>
                  <a:lnTo>
                    <a:pt x="14103" y="3289"/>
                  </a:lnTo>
                  <a:lnTo>
                    <a:pt x="12802" y="3764"/>
                  </a:lnTo>
                  <a:lnTo>
                    <a:pt x="12169" y="4028"/>
                  </a:lnTo>
                  <a:lnTo>
                    <a:pt x="11518" y="4291"/>
                  </a:lnTo>
                  <a:lnTo>
                    <a:pt x="10868" y="4573"/>
                  </a:lnTo>
                  <a:lnTo>
                    <a:pt x="10235" y="4854"/>
                  </a:lnTo>
                  <a:lnTo>
                    <a:pt x="9602" y="5153"/>
                  </a:lnTo>
                  <a:lnTo>
                    <a:pt x="8969" y="5470"/>
                  </a:lnTo>
                  <a:lnTo>
                    <a:pt x="8336" y="5786"/>
                  </a:lnTo>
                  <a:lnTo>
                    <a:pt x="7720" y="6120"/>
                  </a:lnTo>
                  <a:lnTo>
                    <a:pt x="7105" y="6472"/>
                  </a:lnTo>
                  <a:lnTo>
                    <a:pt x="6489" y="6841"/>
                  </a:lnTo>
                  <a:lnTo>
                    <a:pt x="5891" y="7210"/>
                  </a:lnTo>
                  <a:lnTo>
                    <a:pt x="5294" y="7615"/>
                  </a:lnTo>
                  <a:lnTo>
                    <a:pt x="4713" y="8019"/>
                  </a:lnTo>
                  <a:lnTo>
                    <a:pt x="4133" y="8424"/>
                  </a:lnTo>
                  <a:lnTo>
                    <a:pt x="3588" y="8863"/>
                  </a:lnTo>
                  <a:lnTo>
                    <a:pt x="3025" y="9303"/>
                  </a:lnTo>
                  <a:lnTo>
                    <a:pt x="2498" y="9778"/>
                  </a:lnTo>
                  <a:lnTo>
                    <a:pt x="1970" y="10252"/>
                  </a:lnTo>
                  <a:lnTo>
                    <a:pt x="1460" y="10745"/>
                  </a:lnTo>
                  <a:lnTo>
                    <a:pt x="950" y="11237"/>
                  </a:lnTo>
                  <a:lnTo>
                    <a:pt x="476" y="11765"/>
                  </a:lnTo>
                  <a:lnTo>
                    <a:pt x="1" y="12310"/>
                  </a:lnTo>
                  <a:lnTo>
                    <a:pt x="1" y="57993"/>
                  </a:lnTo>
                  <a:lnTo>
                    <a:pt x="89" y="57888"/>
                  </a:lnTo>
                  <a:lnTo>
                    <a:pt x="370" y="57571"/>
                  </a:lnTo>
                  <a:lnTo>
                    <a:pt x="581" y="57343"/>
                  </a:lnTo>
                  <a:lnTo>
                    <a:pt x="845" y="57079"/>
                  </a:lnTo>
                  <a:lnTo>
                    <a:pt x="1161" y="56780"/>
                  </a:lnTo>
                  <a:lnTo>
                    <a:pt x="1531" y="56428"/>
                  </a:lnTo>
                  <a:lnTo>
                    <a:pt x="1953" y="56077"/>
                  </a:lnTo>
                  <a:lnTo>
                    <a:pt x="2427" y="55690"/>
                  </a:lnTo>
                  <a:lnTo>
                    <a:pt x="2973" y="55268"/>
                  </a:lnTo>
                  <a:lnTo>
                    <a:pt x="3570" y="54846"/>
                  </a:lnTo>
                  <a:lnTo>
                    <a:pt x="4239" y="54406"/>
                  </a:lnTo>
                  <a:lnTo>
                    <a:pt x="4977" y="53967"/>
                  </a:lnTo>
                  <a:lnTo>
                    <a:pt x="5768" y="53509"/>
                  </a:lnTo>
                  <a:lnTo>
                    <a:pt x="6630" y="53052"/>
                  </a:lnTo>
                  <a:lnTo>
                    <a:pt x="7562" y="52595"/>
                  </a:lnTo>
                  <a:lnTo>
                    <a:pt x="8564" y="52155"/>
                  </a:lnTo>
                  <a:lnTo>
                    <a:pt x="9637" y="51716"/>
                  </a:lnTo>
                  <a:lnTo>
                    <a:pt x="10797" y="51294"/>
                  </a:lnTo>
                  <a:lnTo>
                    <a:pt x="11395" y="51083"/>
                  </a:lnTo>
                  <a:lnTo>
                    <a:pt x="12028" y="50889"/>
                  </a:lnTo>
                  <a:lnTo>
                    <a:pt x="12661" y="50696"/>
                  </a:lnTo>
                  <a:lnTo>
                    <a:pt x="13330" y="50502"/>
                  </a:lnTo>
                  <a:lnTo>
                    <a:pt x="13998" y="50327"/>
                  </a:lnTo>
                  <a:lnTo>
                    <a:pt x="14701" y="50151"/>
                  </a:lnTo>
                  <a:lnTo>
                    <a:pt x="15422" y="49975"/>
                  </a:lnTo>
                  <a:lnTo>
                    <a:pt x="16178" y="49817"/>
                  </a:lnTo>
                  <a:lnTo>
                    <a:pt x="16934" y="49658"/>
                  </a:lnTo>
                  <a:lnTo>
                    <a:pt x="17708" y="49518"/>
                  </a:lnTo>
                  <a:lnTo>
                    <a:pt x="18517" y="49377"/>
                  </a:lnTo>
                  <a:lnTo>
                    <a:pt x="19343" y="49254"/>
                  </a:lnTo>
                  <a:lnTo>
                    <a:pt x="20187" y="49148"/>
                  </a:lnTo>
                  <a:lnTo>
                    <a:pt x="21067" y="49043"/>
                  </a:lnTo>
                  <a:lnTo>
                    <a:pt x="21946" y="48937"/>
                  </a:lnTo>
                  <a:lnTo>
                    <a:pt x="22860" y="48867"/>
                  </a:lnTo>
                  <a:lnTo>
                    <a:pt x="23792" y="48797"/>
                  </a:lnTo>
                  <a:lnTo>
                    <a:pt x="24759" y="48726"/>
                  </a:lnTo>
                  <a:lnTo>
                    <a:pt x="25726" y="48691"/>
                  </a:lnTo>
                  <a:lnTo>
                    <a:pt x="26729" y="48656"/>
                  </a:lnTo>
                  <a:lnTo>
                    <a:pt x="27766" y="48639"/>
                  </a:lnTo>
                  <a:lnTo>
                    <a:pt x="28804" y="48639"/>
                  </a:lnTo>
                  <a:lnTo>
                    <a:pt x="29876" y="48656"/>
                  </a:lnTo>
                  <a:lnTo>
                    <a:pt x="30966" y="48674"/>
                  </a:lnTo>
                  <a:lnTo>
                    <a:pt x="309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8"/>
            <p:cNvSpPr/>
            <p:nvPr/>
          </p:nvSpPr>
          <p:spPr>
            <a:xfrm>
              <a:off x="4571750" y="4328000"/>
              <a:ext cx="730200" cy="1518425"/>
            </a:xfrm>
            <a:custGeom>
              <a:avLst/>
              <a:gdLst/>
              <a:ahLst/>
              <a:cxnLst/>
              <a:rect l="l" t="t" r="r" b="b"/>
              <a:pathLst>
                <a:path w="29208" h="60737" extrusionOk="0">
                  <a:moveTo>
                    <a:pt x="29208" y="1"/>
                  </a:moveTo>
                  <a:lnTo>
                    <a:pt x="28979" y="18"/>
                  </a:lnTo>
                  <a:lnTo>
                    <a:pt x="28294" y="106"/>
                  </a:lnTo>
                  <a:lnTo>
                    <a:pt x="27221" y="265"/>
                  </a:lnTo>
                  <a:lnTo>
                    <a:pt x="25814" y="511"/>
                  </a:lnTo>
                  <a:lnTo>
                    <a:pt x="25005" y="669"/>
                  </a:lnTo>
                  <a:lnTo>
                    <a:pt x="24109" y="862"/>
                  </a:lnTo>
                  <a:lnTo>
                    <a:pt x="23177" y="1073"/>
                  </a:lnTo>
                  <a:lnTo>
                    <a:pt x="22174" y="1320"/>
                  </a:lnTo>
                  <a:lnTo>
                    <a:pt x="21119" y="1583"/>
                  </a:lnTo>
                  <a:lnTo>
                    <a:pt x="20029" y="1900"/>
                  </a:lnTo>
                  <a:lnTo>
                    <a:pt x="18904" y="2234"/>
                  </a:lnTo>
                  <a:lnTo>
                    <a:pt x="17743" y="2621"/>
                  </a:lnTo>
                  <a:lnTo>
                    <a:pt x="16547" y="3043"/>
                  </a:lnTo>
                  <a:lnTo>
                    <a:pt x="15352" y="3500"/>
                  </a:lnTo>
                  <a:lnTo>
                    <a:pt x="14138" y="3992"/>
                  </a:lnTo>
                  <a:lnTo>
                    <a:pt x="12908" y="4537"/>
                  </a:lnTo>
                  <a:lnTo>
                    <a:pt x="12310" y="4836"/>
                  </a:lnTo>
                  <a:lnTo>
                    <a:pt x="11694" y="5135"/>
                  </a:lnTo>
                  <a:lnTo>
                    <a:pt x="11079" y="5434"/>
                  </a:lnTo>
                  <a:lnTo>
                    <a:pt x="10481" y="5768"/>
                  </a:lnTo>
                  <a:lnTo>
                    <a:pt x="9865" y="6102"/>
                  </a:lnTo>
                  <a:lnTo>
                    <a:pt x="9268" y="6454"/>
                  </a:lnTo>
                  <a:lnTo>
                    <a:pt x="8687" y="6806"/>
                  </a:lnTo>
                  <a:lnTo>
                    <a:pt x="8089" y="7175"/>
                  </a:lnTo>
                  <a:lnTo>
                    <a:pt x="7509" y="7562"/>
                  </a:lnTo>
                  <a:lnTo>
                    <a:pt x="6929" y="7966"/>
                  </a:lnTo>
                  <a:lnTo>
                    <a:pt x="6366" y="8371"/>
                  </a:lnTo>
                  <a:lnTo>
                    <a:pt x="5804" y="8810"/>
                  </a:lnTo>
                  <a:lnTo>
                    <a:pt x="5241" y="9250"/>
                  </a:lnTo>
                  <a:lnTo>
                    <a:pt x="4713" y="9690"/>
                  </a:lnTo>
                  <a:lnTo>
                    <a:pt x="4168" y="10164"/>
                  </a:lnTo>
                  <a:lnTo>
                    <a:pt x="3658" y="10639"/>
                  </a:lnTo>
                  <a:lnTo>
                    <a:pt x="3148" y="11149"/>
                  </a:lnTo>
                  <a:lnTo>
                    <a:pt x="2656" y="11659"/>
                  </a:lnTo>
                  <a:lnTo>
                    <a:pt x="2181" y="12187"/>
                  </a:lnTo>
                  <a:lnTo>
                    <a:pt x="1706" y="12732"/>
                  </a:lnTo>
                  <a:lnTo>
                    <a:pt x="1267" y="13277"/>
                  </a:lnTo>
                  <a:lnTo>
                    <a:pt x="827" y="13857"/>
                  </a:lnTo>
                  <a:lnTo>
                    <a:pt x="405" y="14437"/>
                  </a:lnTo>
                  <a:lnTo>
                    <a:pt x="1" y="15053"/>
                  </a:lnTo>
                  <a:lnTo>
                    <a:pt x="1" y="60736"/>
                  </a:lnTo>
                  <a:lnTo>
                    <a:pt x="89" y="60596"/>
                  </a:lnTo>
                  <a:lnTo>
                    <a:pt x="352" y="60191"/>
                  </a:lnTo>
                  <a:lnTo>
                    <a:pt x="546" y="59910"/>
                  </a:lnTo>
                  <a:lnTo>
                    <a:pt x="792" y="59558"/>
                  </a:lnTo>
                  <a:lnTo>
                    <a:pt x="1091" y="59171"/>
                  </a:lnTo>
                  <a:lnTo>
                    <a:pt x="1443" y="58749"/>
                  </a:lnTo>
                  <a:lnTo>
                    <a:pt x="1847" y="58292"/>
                  </a:lnTo>
                  <a:lnTo>
                    <a:pt x="2304" y="57800"/>
                  </a:lnTo>
                  <a:lnTo>
                    <a:pt x="2832" y="57272"/>
                  </a:lnTo>
                  <a:lnTo>
                    <a:pt x="3395" y="56727"/>
                  </a:lnTo>
                  <a:lnTo>
                    <a:pt x="4028" y="56164"/>
                  </a:lnTo>
                  <a:lnTo>
                    <a:pt x="4713" y="55584"/>
                  </a:lnTo>
                  <a:lnTo>
                    <a:pt x="5469" y="55004"/>
                  </a:lnTo>
                  <a:lnTo>
                    <a:pt x="6296" y="54424"/>
                  </a:lnTo>
                  <a:lnTo>
                    <a:pt x="7175" y="53843"/>
                  </a:lnTo>
                  <a:lnTo>
                    <a:pt x="7632" y="53562"/>
                  </a:lnTo>
                  <a:lnTo>
                    <a:pt x="8125" y="53263"/>
                  </a:lnTo>
                  <a:lnTo>
                    <a:pt x="8617" y="52982"/>
                  </a:lnTo>
                  <a:lnTo>
                    <a:pt x="9127" y="52700"/>
                  </a:lnTo>
                  <a:lnTo>
                    <a:pt x="9672" y="52437"/>
                  </a:lnTo>
                  <a:lnTo>
                    <a:pt x="10217" y="52155"/>
                  </a:lnTo>
                  <a:lnTo>
                    <a:pt x="10780" y="51891"/>
                  </a:lnTo>
                  <a:lnTo>
                    <a:pt x="11378" y="51645"/>
                  </a:lnTo>
                  <a:lnTo>
                    <a:pt x="11976" y="51382"/>
                  </a:lnTo>
                  <a:lnTo>
                    <a:pt x="12609" y="51135"/>
                  </a:lnTo>
                  <a:lnTo>
                    <a:pt x="13242" y="50907"/>
                  </a:lnTo>
                  <a:lnTo>
                    <a:pt x="13910" y="50678"/>
                  </a:lnTo>
                  <a:lnTo>
                    <a:pt x="14596" y="50450"/>
                  </a:lnTo>
                  <a:lnTo>
                    <a:pt x="15281" y="50239"/>
                  </a:lnTo>
                  <a:lnTo>
                    <a:pt x="16002" y="50045"/>
                  </a:lnTo>
                  <a:lnTo>
                    <a:pt x="16741" y="49852"/>
                  </a:lnTo>
                  <a:lnTo>
                    <a:pt x="17497" y="49676"/>
                  </a:lnTo>
                  <a:lnTo>
                    <a:pt x="18271" y="49518"/>
                  </a:lnTo>
                  <a:lnTo>
                    <a:pt x="19080" y="49359"/>
                  </a:lnTo>
                  <a:lnTo>
                    <a:pt x="19888" y="49219"/>
                  </a:lnTo>
                  <a:lnTo>
                    <a:pt x="20732" y="49096"/>
                  </a:lnTo>
                  <a:lnTo>
                    <a:pt x="21576" y="48973"/>
                  </a:lnTo>
                  <a:lnTo>
                    <a:pt x="22456" y="48885"/>
                  </a:lnTo>
                  <a:lnTo>
                    <a:pt x="23370" y="48797"/>
                  </a:lnTo>
                  <a:lnTo>
                    <a:pt x="24284" y="48744"/>
                  </a:lnTo>
                  <a:lnTo>
                    <a:pt x="25216" y="48691"/>
                  </a:lnTo>
                  <a:lnTo>
                    <a:pt x="26184" y="48656"/>
                  </a:lnTo>
                  <a:lnTo>
                    <a:pt x="28171" y="48656"/>
                  </a:lnTo>
                  <a:lnTo>
                    <a:pt x="29208" y="48674"/>
                  </a:lnTo>
                  <a:lnTo>
                    <a:pt x="29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a:off x="3918950" y="4450650"/>
              <a:ext cx="600525" cy="310400"/>
            </a:xfrm>
            <a:custGeom>
              <a:avLst/>
              <a:gdLst/>
              <a:ahLst/>
              <a:cxnLst/>
              <a:rect l="l" t="t" r="r" b="b"/>
              <a:pathLst>
                <a:path w="24021" h="12416" extrusionOk="0">
                  <a:moveTo>
                    <a:pt x="0" y="1"/>
                  </a:moveTo>
                  <a:lnTo>
                    <a:pt x="0" y="18"/>
                  </a:lnTo>
                  <a:lnTo>
                    <a:pt x="0" y="53"/>
                  </a:lnTo>
                  <a:lnTo>
                    <a:pt x="18" y="71"/>
                  </a:lnTo>
                  <a:lnTo>
                    <a:pt x="211" y="89"/>
                  </a:lnTo>
                  <a:lnTo>
                    <a:pt x="721" y="141"/>
                  </a:lnTo>
                  <a:lnTo>
                    <a:pt x="1513" y="264"/>
                  </a:lnTo>
                  <a:lnTo>
                    <a:pt x="2568" y="440"/>
                  </a:lnTo>
                  <a:lnTo>
                    <a:pt x="3834" y="686"/>
                  </a:lnTo>
                  <a:lnTo>
                    <a:pt x="4537" y="845"/>
                  </a:lnTo>
                  <a:lnTo>
                    <a:pt x="5276" y="1021"/>
                  </a:lnTo>
                  <a:lnTo>
                    <a:pt x="6067" y="1214"/>
                  </a:lnTo>
                  <a:lnTo>
                    <a:pt x="6876" y="1425"/>
                  </a:lnTo>
                  <a:lnTo>
                    <a:pt x="7720" y="1671"/>
                  </a:lnTo>
                  <a:lnTo>
                    <a:pt x="8599" y="1935"/>
                  </a:lnTo>
                  <a:lnTo>
                    <a:pt x="9496" y="2234"/>
                  </a:lnTo>
                  <a:lnTo>
                    <a:pt x="10393" y="2550"/>
                  </a:lnTo>
                  <a:lnTo>
                    <a:pt x="11325" y="2902"/>
                  </a:lnTo>
                  <a:lnTo>
                    <a:pt x="12257" y="3289"/>
                  </a:lnTo>
                  <a:lnTo>
                    <a:pt x="13188" y="3693"/>
                  </a:lnTo>
                  <a:lnTo>
                    <a:pt x="14138" y="4151"/>
                  </a:lnTo>
                  <a:lnTo>
                    <a:pt x="15070" y="4625"/>
                  </a:lnTo>
                  <a:lnTo>
                    <a:pt x="16002" y="5135"/>
                  </a:lnTo>
                  <a:lnTo>
                    <a:pt x="16916" y="5680"/>
                  </a:lnTo>
                  <a:lnTo>
                    <a:pt x="17813" y="6261"/>
                  </a:lnTo>
                  <a:lnTo>
                    <a:pt x="18253" y="6577"/>
                  </a:lnTo>
                  <a:lnTo>
                    <a:pt x="18692" y="6894"/>
                  </a:lnTo>
                  <a:lnTo>
                    <a:pt x="19132" y="7210"/>
                  </a:lnTo>
                  <a:lnTo>
                    <a:pt x="19554" y="7544"/>
                  </a:lnTo>
                  <a:lnTo>
                    <a:pt x="19976" y="7896"/>
                  </a:lnTo>
                  <a:lnTo>
                    <a:pt x="20380" y="8248"/>
                  </a:lnTo>
                  <a:lnTo>
                    <a:pt x="20785" y="8617"/>
                  </a:lnTo>
                  <a:lnTo>
                    <a:pt x="21172" y="8986"/>
                  </a:lnTo>
                  <a:lnTo>
                    <a:pt x="21559" y="9373"/>
                  </a:lnTo>
                  <a:lnTo>
                    <a:pt x="21945" y="9777"/>
                  </a:lnTo>
                  <a:lnTo>
                    <a:pt x="22297" y="10182"/>
                  </a:lnTo>
                  <a:lnTo>
                    <a:pt x="22666" y="10604"/>
                  </a:lnTo>
                  <a:lnTo>
                    <a:pt x="23000" y="11044"/>
                  </a:lnTo>
                  <a:lnTo>
                    <a:pt x="23335" y="11483"/>
                  </a:lnTo>
                  <a:lnTo>
                    <a:pt x="23651" y="11940"/>
                  </a:lnTo>
                  <a:lnTo>
                    <a:pt x="23968" y="12398"/>
                  </a:lnTo>
                  <a:lnTo>
                    <a:pt x="23985" y="12415"/>
                  </a:lnTo>
                  <a:lnTo>
                    <a:pt x="24003" y="12415"/>
                  </a:lnTo>
                  <a:lnTo>
                    <a:pt x="24020" y="12380"/>
                  </a:lnTo>
                  <a:lnTo>
                    <a:pt x="24020" y="12362"/>
                  </a:lnTo>
                  <a:lnTo>
                    <a:pt x="23686" y="11870"/>
                  </a:lnTo>
                  <a:lnTo>
                    <a:pt x="23352" y="11378"/>
                  </a:lnTo>
                  <a:lnTo>
                    <a:pt x="22983" y="10903"/>
                  </a:lnTo>
                  <a:lnTo>
                    <a:pt x="22614" y="10446"/>
                  </a:lnTo>
                  <a:lnTo>
                    <a:pt x="22244" y="10006"/>
                  </a:lnTo>
                  <a:lnTo>
                    <a:pt x="21840" y="9566"/>
                  </a:lnTo>
                  <a:lnTo>
                    <a:pt x="21435" y="9144"/>
                  </a:lnTo>
                  <a:lnTo>
                    <a:pt x="21013" y="8740"/>
                  </a:lnTo>
                  <a:lnTo>
                    <a:pt x="20591" y="8353"/>
                  </a:lnTo>
                  <a:lnTo>
                    <a:pt x="20152" y="7966"/>
                  </a:lnTo>
                  <a:lnTo>
                    <a:pt x="19712" y="7579"/>
                  </a:lnTo>
                  <a:lnTo>
                    <a:pt x="19255" y="7228"/>
                  </a:lnTo>
                  <a:lnTo>
                    <a:pt x="18798" y="6876"/>
                  </a:lnTo>
                  <a:lnTo>
                    <a:pt x="18323" y="6542"/>
                  </a:lnTo>
                  <a:lnTo>
                    <a:pt x="17848" y="6208"/>
                  </a:lnTo>
                  <a:lnTo>
                    <a:pt x="17374" y="5891"/>
                  </a:lnTo>
                  <a:lnTo>
                    <a:pt x="16899" y="5592"/>
                  </a:lnTo>
                  <a:lnTo>
                    <a:pt x="16406" y="5294"/>
                  </a:lnTo>
                  <a:lnTo>
                    <a:pt x="15422" y="4731"/>
                  </a:lnTo>
                  <a:lnTo>
                    <a:pt x="14419" y="4203"/>
                  </a:lnTo>
                  <a:lnTo>
                    <a:pt x="13417" y="3729"/>
                  </a:lnTo>
                  <a:lnTo>
                    <a:pt x="12415" y="3271"/>
                  </a:lnTo>
                  <a:lnTo>
                    <a:pt x="11412" y="2867"/>
                  </a:lnTo>
                  <a:lnTo>
                    <a:pt x="10428" y="2498"/>
                  </a:lnTo>
                  <a:lnTo>
                    <a:pt x="9443" y="2146"/>
                  </a:lnTo>
                  <a:lnTo>
                    <a:pt x="8494" y="1829"/>
                  </a:lnTo>
                  <a:lnTo>
                    <a:pt x="7579" y="1548"/>
                  </a:lnTo>
                  <a:lnTo>
                    <a:pt x="6682" y="1302"/>
                  </a:lnTo>
                  <a:lnTo>
                    <a:pt x="5803" y="1073"/>
                  </a:lnTo>
                  <a:lnTo>
                    <a:pt x="4994" y="880"/>
                  </a:lnTo>
                  <a:lnTo>
                    <a:pt x="4221" y="704"/>
                  </a:lnTo>
                  <a:lnTo>
                    <a:pt x="3482" y="546"/>
                  </a:lnTo>
                  <a:lnTo>
                    <a:pt x="2814" y="423"/>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a:off x="3921150" y="4608025"/>
              <a:ext cx="598325" cy="301150"/>
            </a:xfrm>
            <a:custGeom>
              <a:avLst/>
              <a:gdLst/>
              <a:ahLst/>
              <a:cxnLst/>
              <a:rect l="l" t="t" r="r" b="b"/>
              <a:pathLst>
                <a:path w="23933" h="12046" extrusionOk="0">
                  <a:moveTo>
                    <a:pt x="0" y="1"/>
                  </a:moveTo>
                  <a:lnTo>
                    <a:pt x="0" y="18"/>
                  </a:lnTo>
                  <a:lnTo>
                    <a:pt x="0" y="54"/>
                  </a:lnTo>
                  <a:lnTo>
                    <a:pt x="18" y="71"/>
                  </a:lnTo>
                  <a:lnTo>
                    <a:pt x="211" y="89"/>
                  </a:lnTo>
                  <a:lnTo>
                    <a:pt x="721" y="142"/>
                  </a:lnTo>
                  <a:lnTo>
                    <a:pt x="1513" y="265"/>
                  </a:lnTo>
                  <a:lnTo>
                    <a:pt x="2550" y="423"/>
                  </a:lnTo>
                  <a:lnTo>
                    <a:pt x="3816" y="669"/>
                  </a:lnTo>
                  <a:lnTo>
                    <a:pt x="4502" y="810"/>
                  </a:lnTo>
                  <a:lnTo>
                    <a:pt x="5258" y="986"/>
                  </a:lnTo>
                  <a:lnTo>
                    <a:pt x="6032" y="1179"/>
                  </a:lnTo>
                  <a:lnTo>
                    <a:pt x="6841" y="1390"/>
                  </a:lnTo>
                  <a:lnTo>
                    <a:pt x="7685" y="1619"/>
                  </a:lnTo>
                  <a:lnTo>
                    <a:pt x="8564" y="1882"/>
                  </a:lnTo>
                  <a:lnTo>
                    <a:pt x="9443" y="2181"/>
                  </a:lnTo>
                  <a:lnTo>
                    <a:pt x="10357" y="2480"/>
                  </a:lnTo>
                  <a:lnTo>
                    <a:pt x="11272" y="2832"/>
                  </a:lnTo>
                  <a:lnTo>
                    <a:pt x="12204" y="3201"/>
                  </a:lnTo>
                  <a:lnTo>
                    <a:pt x="13136" y="3588"/>
                  </a:lnTo>
                  <a:lnTo>
                    <a:pt x="14068" y="4028"/>
                  </a:lnTo>
                  <a:lnTo>
                    <a:pt x="15000" y="4485"/>
                  </a:lnTo>
                  <a:lnTo>
                    <a:pt x="15932" y="4995"/>
                  </a:lnTo>
                  <a:lnTo>
                    <a:pt x="16846" y="5522"/>
                  </a:lnTo>
                  <a:lnTo>
                    <a:pt x="17743" y="6085"/>
                  </a:lnTo>
                  <a:lnTo>
                    <a:pt x="18182" y="6384"/>
                  </a:lnTo>
                  <a:lnTo>
                    <a:pt x="18622" y="6683"/>
                  </a:lnTo>
                  <a:lnTo>
                    <a:pt x="19044" y="6999"/>
                  </a:lnTo>
                  <a:lnTo>
                    <a:pt x="19466" y="7333"/>
                  </a:lnTo>
                  <a:lnTo>
                    <a:pt x="19888" y="7668"/>
                  </a:lnTo>
                  <a:lnTo>
                    <a:pt x="20292" y="8002"/>
                  </a:lnTo>
                  <a:lnTo>
                    <a:pt x="20697" y="8371"/>
                  </a:lnTo>
                  <a:lnTo>
                    <a:pt x="21101" y="8723"/>
                  </a:lnTo>
                  <a:lnTo>
                    <a:pt x="21471" y="9109"/>
                  </a:lnTo>
                  <a:lnTo>
                    <a:pt x="21857" y="9496"/>
                  </a:lnTo>
                  <a:lnTo>
                    <a:pt x="22209" y="9883"/>
                  </a:lnTo>
                  <a:lnTo>
                    <a:pt x="22578" y="10288"/>
                  </a:lnTo>
                  <a:lnTo>
                    <a:pt x="22912" y="10710"/>
                  </a:lnTo>
                  <a:lnTo>
                    <a:pt x="23247" y="11132"/>
                  </a:lnTo>
                  <a:lnTo>
                    <a:pt x="23563" y="11571"/>
                  </a:lnTo>
                  <a:lnTo>
                    <a:pt x="23880" y="12028"/>
                  </a:lnTo>
                  <a:lnTo>
                    <a:pt x="23897" y="12046"/>
                  </a:lnTo>
                  <a:lnTo>
                    <a:pt x="23915" y="12028"/>
                  </a:lnTo>
                  <a:lnTo>
                    <a:pt x="23932" y="12011"/>
                  </a:lnTo>
                  <a:lnTo>
                    <a:pt x="23932" y="11993"/>
                  </a:lnTo>
                  <a:lnTo>
                    <a:pt x="23598" y="11501"/>
                  </a:lnTo>
                  <a:lnTo>
                    <a:pt x="23264" y="11026"/>
                  </a:lnTo>
                  <a:lnTo>
                    <a:pt x="22895" y="10586"/>
                  </a:lnTo>
                  <a:lnTo>
                    <a:pt x="22526" y="10129"/>
                  </a:lnTo>
                  <a:lnTo>
                    <a:pt x="22156" y="9707"/>
                  </a:lnTo>
                  <a:lnTo>
                    <a:pt x="21752" y="9285"/>
                  </a:lnTo>
                  <a:lnTo>
                    <a:pt x="21347" y="8881"/>
                  </a:lnTo>
                  <a:lnTo>
                    <a:pt x="20925" y="8476"/>
                  </a:lnTo>
                  <a:lnTo>
                    <a:pt x="20503" y="8090"/>
                  </a:lnTo>
                  <a:lnTo>
                    <a:pt x="20064" y="7720"/>
                  </a:lnTo>
                  <a:lnTo>
                    <a:pt x="19624" y="7369"/>
                  </a:lnTo>
                  <a:lnTo>
                    <a:pt x="19185" y="7017"/>
                  </a:lnTo>
                  <a:lnTo>
                    <a:pt x="18710" y="6665"/>
                  </a:lnTo>
                  <a:lnTo>
                    <a:pt x="18253" y="6349"/>
                  </a:lnTo>
                  <a:lnTo>
                    <a:pt x="17778" y="6032"/>
                  </a:lnTo>
                  <a:lnTo>
                    <a:pt x="17303" y="5716"/>
                  </a:lnTo>
                  <a:lnTo>
                    <a:pt x="16811" y="5417"/>
                  </a:lnTo>
                  <a:lnTo>
                    <a:pt x="16336" y="5135"/>
                  </a:lnTo>
                  <a:lnTo>
                    <a:pt x="15351" y="4590"/>
                  </a:lnTo>
                  <a:lnTo>
                    <a:pt x="14349" y="4080"/>
                  </a:lnTo>
                  <a:lnTo>
                    <a:pt x="13347" y="3623"/>
                  </a:lnTo>
                  <a:lnTo>
                    <a:pt x="12362" y="3184"/>
                  </a:lnTo>
                  <a:lnTo>
                    <a:pt x="11360" y="2779"/>
                  </a:lnTo>
                  <a:lnTo>
                    <a:pt x="10375" y="2427"/>
                  </a:lnTo>
                  <a:lnTo>
                    <a:pt x="9408" y="2093"/>
                  </a:lnTo>
                  <a:lnTo>
                    <a:pt x="8458" y="1777"/>
                  </a:lnTo>
                  <a:lnTo>
                    <a:pt x="7544" y="1513"/>
                  </a:lnTo>
                  <a:lnTo>
                    <a:pt x="6647" y="1267"/>
                  </a:lnTo>
                  <a:lnTo>
                    <a:pt x="5786" y="1038"/>
                  </a:lnTo>
                  <a:lnTo>
                    <a:pt x="4959" y="845"/>
                  </a:lnTo>
                  <a:lnTo>
                    <a:pt x="4185" y="687"/>
                  </a:lnTo>
                  <a:lnTo>
                    <a:pt x="3464" y="528"/>
                  </a:lnTo>
                  <a:lnTo>
                    <a:pt x="2796" y="405"/>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a:off x="3923350" y="4764975"/>
              <a:ext cx="596125" cy="291925"/>
            </a:xfrm>
            <a:custGeom>
              <a:avLst/>
              <a:gdLst/>
              <a:ahLst/>
              <a:cxnLst/>
              <a:rect l="l" t="t" r="r" b="b"/>
              <a:pathLst>
                <a:path w="23845" h="11677" extrusionOk="0">
                  <a:moveTo>
                    <a:pt x="35" y="0"/>
                  </a:moveTo>
                  <a:lnTo>
                    <a:pt x="0" y="18"/>
                  </a:lnTo>
                  <a:lnTo>
                    <a:pt x="0" y="36"/>
                  </a:lnTo>
                  <a:lnTo>
                    <a:pt x="0" y="71"/>
                  </a:lnTo>
                  <a:lnTo>
                    <a:pt x="18" y="71"/>
                  </a:lnTo>
                  <a:lnTo>
                    <a:pt x="211" y="88"/>
                  </a:lnTo>
                  <a:lnTo>
                    <a:pt x="721" y="159"/>
                  </a:lnTo>
                  <a:lnTo>
                    <a:pt x="1512" y="264"/>
                  </a:lnTo>
                  <a:lnTo>
                    <a:pt x="2550" y="440"/>
                  </a:lnTo>
                  <a:lnTo>
                    <a:pt x="3798" y="669"/>
                  </a:lnTo>
                  <a:lnTo>
                    <a:pt x="4484" y="809"/>
                  </a:lnTo>
                  <a:lnTo>
                    <a:pt x="5223" y="985"/>
                  </a:lnTo>
                  <a:lnTo>
                    <a:pt x="5996" y="1161"/>
                  </a:lnTo>
                  <a:lnTo>
                    <a:pt x="6805" y="1372"/>
                  </a:lnTo>
                  <a:lnTo>
                    <a:pt x="7649" y="1601"/>
                  </a:lnTo>
                  <a:lnTo>
                    <a:pt x="8511" y="1847"/>
                  </a:lnTo>
                  <a:lnTo>
                    <a:pt x="9408" y="2128"/>
                  </a:lnTo>
                  <a:lnTo>
                    <a:pt x="10305" y="2427"/>
                  </a:lnTo>
                  <a:lnTo>
                    <a:pt x="11219" y="2761"/>
                  </a:lnTo>
                  <a:lnTo>
                    <a:pt x="12151" y="3113"/>
                  </a:lnTo>
                  <a:lnTo>
                    <a:pt x="13083" y="3500"/>
                  </a:lnTo>
                  <a:lnTo>
                    <a:pt x="14015" y="3922"/>
                  </a:lnTo>
                  <a:lnTo>
                    <a:pt x="14947" y="4379"/>
                  </a:lnTo>
                  <a:lnTo>
                    <a:pt x="15861" y="4854"/>
                  </a:lnTo>
                  <a:lnTo>
                    <a:pt x="16775" y="5364"/>
                  </a:lnTo>
                  <a:lnTo>
                    <a:pt x="17672" y="5926"/>
                  </a:lnTo>
                  <a:lnTo>
                    <a:pt x="18112" y="6208"/>
                  </a:lnTo>
                  <a:lnTo>
                    <a:pt x="18534" y="6506"/>
                  </a:lnTo>
                  <a:lnTo>
                    <a:pt x="18973" y="6805"/>
                  </a:lnTo>
                  <a:lnTo>
                    <a:pt x="19396" y="7122"/>
                  </a:lnTo>
                  <a:lnTo>
                    <a:pt x="19818" y="7456"/>
                  </a:lnTo>
                  <a:lnTo>
                    <a:pt x="20222" y="7790"/>
                  </a:lnTo>
                  <a:lnTo>
                    <a:pt x="20626" y="8124"/>
                  </a:lnTo>
                  <a:lnTo>
                    <a:pt x="21013" y="8476"/>
                  </a:lnTo>
                  <a:lnTo>
                    <a:pt x="21400" y="8845"/>
                  </a:lnTo>
                  <a:lnTo>
                    <a:pt x="21769" y="9214"/>
                  </a:lnTo>
                  <a:lnTo>
                    <a:pt x="22139" y="9601"/>
                  </a:lnTo>
                  <a:lnTo>
                    <a:pt x="22490" y="9988"/>
                  </a:lnTo>
                  <a:lnTo>
                    <a:pt x="22824" y="10393"/>
                  </a:lnTo>
                  <a:lnTo>
                    <a:pt x="23159" y="10815"/>
                  </a:lnTo>
                  <a:lnTo>
                    <a:pt x="23475" y="11237"/>
                  </a:lnTo>
                  <a:lnTo>
                    <a:pt x="23792" y="11676"/>
                  </a:lnTo>
                  <a:lnTo>
                    <a:pt x="23827" y="11676"/>
                  </a:lnTo>
                  <a:lnTo>
                    <a:pt x="23844" y="11659"/>
                  </a:lnTo>
                  <a:lnTo>
                    <a:pt x="23844" y="11623"/>
                  </a:lnTo>
                  <a:lnTo>
                    <a:pt x="23510" y="11166"/>
                  </a:lnTo>
                  <a:lnTo>
                    <a:pt x="23176" y="10709"/>
                  </a:lnTo>
                  <a:lnTo>
                    <a:pt x="22807" y="10269"/>
                  </a:lnTo>
                  <a:lnTo>
                    <a:pt x="22438" y="9830"/>
                  </a:lnTo>
                  <a:lnTo>
                    <a:pt x="22068" y="9425"/>
                  </a:lnTo>
                  <a:lnTo>
                    <a:pt x="21664" y="9021"/>
                  </a:lnTo>
                  <a:lnTo>
                    <a:pt x="21259" y="8617"/>
                  </a:lnTo>
                  <a:lnTo>
                    <a:pt x="20855" y="8230"/>
                  </a:lnTo>
                  <a:lnTo>
                    <a:pt x="20433" y="7860"/>
                  </a:lnTo>
                  <a:lnTo>
                    <a:pt x="19993" y="7509"/>
                  </a:lnTo>
                  <a:lnTo>
                    <a:pt x="19554" y="7157"/>
                  </a:lnTo>
                  <a:lnTo>
                    <a:pt x="19097" y="6823"/>
                  </a:lnTo>
                  <a:lnTo>
                    <a:pt x="18639" y="6489"/>
                  </a:lnTo>
                  <a:lnTo>
                    <a:pt x="18182" y="6172"/>
                  </a:lnTo>
                  <a:lnTo>
                    <a:pt x="17707" y="5856"/>
                  </a:lnTo>
                  <a:lnTo>
                    <a:pt x="17233" y="5557"/>
                  </a:lnTo>
                  <a:lnTo>
                    <a:pt x="16740" y="5276"/>
                  </a:lnTo>
                  <a:lnTo>
                    <a:pt x="16266" y="4994"/>
                  </a:lnTo>
                  <a:lnTo>
                    <a:pt x="15281" y="4467"/>
                  </a:lnTo>
                  <a:lnTo>
                    <a:pt x="14296" y="3974"/>
                  </a:lnTo>
                  <a:lnTo>
                    <a:pt x="13294" y="3517"/>
                  </a:lnTo>
                  <a:lnTo>
                    <a:pt x="12292" y="3113"/>
                  </a:lnTo>
                  <a:lnTo>
                    <a:pt x="11307" y="2726"/>
                  </a:lnTo>
                  <a:lnTo>
                    <a:pt x="10322" y="2357"/>
                  </a:lnTo>
                  <a:lnTo>
                    <a:pt x="9373" y="2040"/>
                  </a:lnTo>
                  <a:lnTo>
                    <a:pt x="8423" y="1741"/>
                  </a:lnTo>
                  <a:lnTo>
                    <a:pt x="7509" y="1477"/>
                  </a:lnTo>
                  <a:lnTo>
                    <a:pt x="6612" y="1249"/>
                  </a:lnTo>
                  <a:lnTo>
                    <a:pt x="5750" y="1020"/>
                  </a:lnTo>
                  <a:lnTo>
                    <a:pt x="4941" y="844"/>
                  </a:lnTo>
                  <a:lnTo>
                    <a:pt x="4168" y="669"/>
                  </a:lnTo>
                  <a:lnTo>
                    <a:pt x="2796" y="405"/>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8"/>
            <p:cNvSpPr/>
            <p:nvPr/>
          </p:nvSpPr>
          <p:spPr>
            <a:xfrm>
              <a:off x="3925550" y="4922350"/>
              <a:ext cx="593925" cy="282700"/>
            </a:xfrm>
            <a:custGeom>
              <a:avLst/>
              <a:gdLst/>
              <a:ahLst/>
              <a:cxnLst/>
              <a:rect l="l" t="t" r="r" b="b"/>
              <a:pathLst>
                <a:path w="23757" h="11308" extrusionOk="0">
                  <a:moveTo>
                    <a:pt x="35" y="0"/>
                  </a:moveTo>
                  <a:lnTo>
                    <a:pt x="0" y="18"/>
                  </a:lnTo>
                  <a:lnTo>
                    <a:pt x="0" y="36"/>
                  </a:lnTo>
                  <a:lnTo>
                    <a:pt x="0" y="53"/>
                  </a:lnTo>
                  <a:lnTo>
                    <a:pt x="18" y="71"/>
                  </a:lnTo>
                  <a:lnTo>
                    <a:pt x="211" y="88"/>
                  </a:lnTo>
                  <a:lnTo>
                    <a:pt x="721" y="159"/>
                  </a:lnTo>
                  <a:lnTo>
                    <a:pt x="1495" y="264"/>
                  </a:lnTo>
                  <a:lnTo>
                    <a:pt x="2532" y="422"/>
                  </a:lnTo>
                  <a:lnTo>
                    <a:pt x="3781" y="651"/>
                  </a:lnTo>
                  <a:lnTo>
                    <a:pt x="4467" y="792"/>
                  </a:lnTo>
                  <a:lnTo>
                    <a:pt x="5205" y="950"/>
                  </a:lnTo>
                  <a:lnTo>
                    <a:pt x="5979" y="1126"/>
                  </a:lnTo>
                  <a:lnTo>
                    <a:pt x="6788" y="1337"/>
                  </a:lnTo>
                  <a:lnTo>
                    <a:pt x="7614" y="1548"/>
                  </a:lnTo>
                  <a:lnTo>
                    <a:pt x="8476" y="1794"/>
                  </a:lnTo>
                  <a:lnTo>
                    <a:pt x="9355" y="2058"/>
                  </a:lnTo>
                  <a:lnTo>
                    <a:pt x="10252" y="2357"/>
                  </a:lnTo>
                  <a:lnTo>
                    <a:pt x="11166" y="2673"/>
                  </a:lnTo>
                  <a:lnTo>
                    <a:pt x="12098" y="3025"/>
                  </a:lnTo>
                  <a:lnTo>
                    <a:pt x="13012" y="3394"/>
                  </a:lnTo>
                  <a:lnTo>
                    <a:pt x="13944" y="3816"/>
                  </a:lnTo>
                  <a:lnTo>
                    <a:pt x="14876" y="4238"/>
                  </a:lnTo>
                  <a:lnTo>
                    <a:pt x="15791" y="4713"/>
                  </a:lnTo>
                  <a:lnTo>
                    <a:pt x="16705" y="5205"/>
                  </a:lnTo>
                  <a:lnTo>
                    <a:pt x="17584" y="5733"/>
                  </a:lnTo>
                  <a:lnTo>
                    <a:pt x="18463" y="6296"/>
                  </a:lnTo>
                  <a:lnTo>
                    <a:pt x="18885" y="6595"/>
                  </a:lnTo>
                  <a:lnTo>
                    <a:pt x="19308" y="6893"/>
                  </a:lnTo>
                  <a:lnTo>
                    <a:pt x="19730" y="7210"/>
                  </a:lnTo>
                  <a:lnTo>
                    <a:pt x="20134" y="7544"/>
                  </a:lnTo>
                  <a:lnTo>
                    <a:pt x="20538" y="7878"/>
                  </a:lnTo>
                  <a:lnTo>
                    <a:pt x="20925" y="8212"/>
                  </a:lnTo>
                  <a:lnTo>
                    <a:pt x="21312" y="8564"/>
                  </a:lnTo>
                  <a:lnTo>
                    <a:pt x="21681" y="8916"/>
                  </a:lnTo>
                  <a:lnTo>
                    <a:pt x="22051" y="9285"/>
                  </a:lnTo>
                  <a:lnTo>
                    <a:pt x="22402" y="9672"/>
                  </a:lnTo>
                  <a:lnTo>
                    <a:pt x="22736" y="10059"/>
                  </a:lnTo>
                  <a:lnTo>
                    <a:pt x="23071" y="10463"/>
                  </a:lnTo>
                  <a:lnTo>
                    <a:pt x="23387" y="10867"/>
                  </a:lnTo>
                  <a:lnTo>
                    <a:pt x="23704" y="11289"/>
                  </a:lnTo>
                  <a:lnTo>
                    <a:pt x="23721" y="11307"/>
                  </a:lnTo>
                  <a:lnTo>
                    <a:pt x="23739" y="11307"/>
                  </a:lnTo>
                  <a:lnTo>
                    <a:pt x="23756" y="11272"/>
                  </a:lnTo>
                  <a:lnTo>
                    <a:pt x="23756" y="11254"/>
                  </a:lnTo>
                  <a:lnTo>
                    <a:pt x="23422" y="10797"/>
                  </a:lnTo>
                  <a:lnTo>
                    <a:pt x="23088" y="10358"/>
                  </a:lnTo>
                  <a:lnTo>
                    <a:pt x="22719" y="9936"/>
                  </a:lnTo>
                  <a:lnTo>
                    <a:pt x="22350" y="9531"/>
                  </a:lnTo>
                  <a:lnTo>
                    <a:pt x="21980" y="9127"/>
                  </a:lnTo>
                  <a:lnTo>
                    <a:pt x="21576" y="8722"/>
                  </a:lnTo>
                  <a:lnTo>
                    <a:pt x="21171" y="8353"/>
                  </a:lnTo>
                  <a:lnTo>
                    <a:pt x="20767" y="7984"/>
                  </a:lnTo>
                  <a:lnTo>
                    <a:pt x="20345" y="7614"/>
                  </a:lnTo>
                  <a:lnTo>
                    <a:pt x="19905" y="7263"/>
                  </a:lnTo>
                  <a:lnTo>
                    <a:pt x="19466" y="6929"/>
                  </a:lnTo>
                  <a:lnTo>
                    <a:pt x="19009" y="6595"/>
                  </a:lnTo>
                  <a:lnTo>
                    <a:pt x="18569" y="6278"/>
                  </a:lnTo>
                  <a:lnTo>
                    <a:pt x="18094" y="5979"/>
                  </a:lnTo>
                  <a:lnTo>
                    <a:pt x="17619" y="5680"/>
                  </a:lnTo>
                  <a:lnTo>
                    <a:pt x="17145" y="5381"/>
                  </a:lnTo>
                  <a:lnTo>
                    <a:pt x="16195" y="4836"/>
                  </a:lnTo>
                  <a:lnTo>
                    <a:pt x="15210" y="4326"/>
                  </a:lnTo>
                  <a:lnTo>
                    <a:pt x="14226" y="3851"/>
                  </a:lnTo>
                  <a:lnTo>
                    <a:pt x="13241" y="3412"/>
                  </a:lnTo>
                  <a:lnTo>
                    <a:pt x="12239" y="3007"/>
                  </a:lnTo>
                  <a:lnTo>
                    <a:pt x="11254" y="2638"/>
                  </a:lnTo>
                  <a:lnTo>
                    <a:pt x="10287" y="2286"/>
                  </a:lnTo>
                  <a:lnTo>
                    <a:pt x="9320" y="1987"/>
                  </a:lnTo>
                  <a:lnTo>
                    <a:pt x="8388" y="1689"/>
                  </a:lnTo>
                  <a:lnTo>
                    <a:pt x="7473" y="1442"/>
                  </a:lnTo>
                  <a:lnTo>
                    <a:pt x="6577" y="1196"/>
                  </a:lnTo>
                  <a:lnTo>
                    <a:pt x="5733" y="1003"/>
                  </a:lnTo>
                  <a:lnTo>
                    <a:pt x="4924" y="809"/>
                  </a:lnTo>
                  <a:lnTo>
                    <a:pt x="4150" y="651"/>
                  </a:lnTo>
                  <a:lnTo>
                    <a:pt x="2778" y="387"/>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a:off x="3927750" y="5079725"/>
              <a:ext cx="591725" cy="273450"/>
            </a:xfrm>
            <a:custGeom>
              <a:avLst/>
              <a:gdLst/>
              <a:ahLst/>
              <a:cxnLst/>
              <a:rect l="l" t="t" r="r" b="b"/>
              <a:pathLst>
                <a:path w="23669" h="10938" extrusionOk="0">
                  <a:moveTo>
                    <a:pt x="35" y="1"/>
                  </a:moveTo>
                  <a:lnTo>
                    <a:pt x="0" y="18"/>
                  </a:lnTo>
                  <a:lnTo>
                    <a:pt x="0" y="36"/>
                  </a:lnTo>
                  <a:lnTo>
                    <a:pt x="0" y="53"/>
                  </a:lnTo>
                  <a:lnTo>
                    <a:pt x="35" y="71"/>
                  </a:lnTo>
                  <a:lnTo>
                    <a:pt x="211" y="89"/>
                  </a:lnTo>
                  <a:lnTo>
                    <a:pt x="721" y="141"/>
                  </a:lnTo>
                  <a:lnTo>
                    <a:pt x="1495" y="247"/>
                  </a:lnTo>
                  <a:lnTo>
                    <a:pt x="2515" y="405"/>
                  </a:lnTo>
                  <a:lnTo>
                    <a:pt x="3763" y="634"/>
                  </a:lnTo>
                  <a:lnTo>
                    <a:pt x="5170" y="915"/>
                  </a:lnTo>
                  <a:lnTo>
                    <a:pt x="5944" y="1091"/>
                  </a:lnTo>
                  <a:lnTo>
                    <a:pt x="6752" y="1284"/>
                  </a:lnTo>
                  <a:lnTo>
                    <a:pt x="7579" y="1513"/>
                  </a:lnTo>
                  <a:lnTo>
                    <a:pt x="8440" y="1741"/>
                  </a:lnTo>
                  <a:lnTo>
                    <a:pt x="9320" y="2005"/>
                  </a:lnTo>
                  <a:lnTo>
                    <a:pt x="10216" y="2287"/>
                  </a:lnTo>
                  <a:lnTo>
                    <a:pt x="11113" y="2603"/>
                  </a:lnTo>
                  <a:lnTo>
                    <a:pt x="12045" y="2937"/>
                  </a:lnTo>
                  <a:lnTo>
                    <a:pt x="12960" y="3289"/>
                  </a:lnTo>
                  <a:lnTo>
                    <a:pt x="13892" y="3693"/>
                  </a:lnTo>
                  <a:lnTo>
                    <a:pt x="14806" y="4115"/>
                  </a:lnTo>
                  <a:lnTo>
                    <a:pt x="15720" y="4555"/>
                  </a:lnTo>
                  <a:lnTo>
                    <a:pt x="16635" y="5047"/>
                  </a:lnTo>
                  <a:lnTo>
                    <a:pt x="17514" y="5557"/>
                  </a:lnTo>
                  <a:lnTo>
                    <a:pt x="18393" y="6102"/>
                  </a:lnTo>
                  <a:lnTo>
                    <a:pt x="18815" y="6384"/>
                  </a:lnTo>
                  <a:lnTo>
                    <a:pt x="19237" y="6683"/>
                  </a:lnTo>
                  <a:lnTo>
                    <a:pt x="19642" y="6981"/>
                  </a:lnTo>
                  <a:lnTo>
                    <a:pt x="20046" y="7298"/>
                  </a:lnTo>
                  <a:lnTo>
                    <a:pt x="20450" y="7615"/>
                  </a:lnTo>
                  <a:lnTo>
                    <a:pt x="20837" y="7949"/>
                  </a:lnTo>
                  <a:lnTo>
                    <a:pt x="21224" y="8283"/>
                  </a:lnTo>
                  <a:lnTo>
                    <a:pt x="21593" y="8634"/>
                  </a:lnTo>
                  <a:lnTo>
                    <a:pt x="21963" y="8986"/>
                  </a:lnTo>
                  <a:lnTo>
                    <a:pt x="22314" y="9355"/>
                  </a:lnTo>
                  <a:lnTo>
                    <a:pt x="22648" y="9725"/>
                  </a:lnTo>
                  <a:lnTo>
                    <a:pt x="22983" y="10111"/>
                  </a:lnTo>
                  <a:lnTo>
                    <a:pt x="23299" y="10516"/>
                  </a:lnTo>
                  <a:lnTo>
                    <a:pt x="23616" y="10920"/>
                  </a:lnTo>
                  <a:lnTo>
                    <a:pt x="23633" y="10938"/>
                  </a:lnTo>
                  <a:lnTo>
                    <a:pt x="23651" y="10938"/>
                  </a:lnTo>
                  <a:lnTo>
                    <a:pt x="23668" y="10903"/>
                  </a:lnTo>
                  <a:lnTo>
                    <a:pt x="23668" y="10885"/>
                  </a:lnTo>
                  <a:lnTo>
                    <a:pt x="23334" y="10446"/>
                  </a:lnTo>
                  <a:lnTo>
                    <a:pt x="23000" y="10024"/>
                  </a:lnTo>
                  <a:lnTo>
                    <a:pt x="22631" y="9602"/>
                  </a:lnTo>
                  <a:lnTo>
                    <a:pt x="22262" y="9215"/>
                  </a:lnTo>
                  <a:lnTo>
                    <a:pt x="21892" y="8810"/>
                  </a:lnTo>
                  <a:lnTo>
                    <a:pt x="21505" y="8441"/>
                  </a:lnTo>
                  <a:lnTo>
                    <a:pt x="21101" y="8072"/>
                  </a:lnTo>
                  <a:lnTo>
                    <a:pt x="20679" y="7720"/>
                  </a:lnTo>
                  <a:lnTo>
                    <a:pt x="20257" y="7368"/>
                  </a:lnTo>
                  <a:lnTo>
                    <a:pt x="19817" y="7034"/>
                  </a:lnTo>
                  <a:lnTo>
                    <a:pt x="19378" y="6700"/>
                  </a:lnTo>
                  <a:lnTo>
                    <a:pt x="18938" y="6384"/>
                  </a:lnTo>
                  <a:lnTo>
                    <a:pt x="18481" y="6085"/>
                  </a:lnTo>
                  <a:lnTo>
                    <a:pt x="18024" y="5786"/>
                  </a:lnTo>
                  <a:lnTo>
                    <a:pt x="17549" y="5487"/>
                  </a:lnTo>
                  <a:lnTo>
                    <a:pt x="17074" y="5223"/>
                  </a:lnTo>
                  <a:lnTo>
                    <a:pt x="16125" y="4678"/>
                  </a:lnTo>
                  <a:lnTo>
                    <a:pt x="15140" y="4186"/>
                  </a:lnTo>
                  <a:lnTo>
                    <a:pt x="14155" y="3728"/>
                  </a:lnTo>
                  <a:lnTo>
                    <a:pt x="13171" y="3306"/>
                  </a:lnTo>
                  <a:lnTo>
                    <a:pt x="12186" y="2920"/>
                  </a:lnTo>
                  <a:lnTo>
                    <a:pt x="11201" y="2550"/>
                  </a:lnTo>
                  <a:lnTo>
                    <a:pt x="10234" y="2216"/>
                  </a:lnTo>
                  <a:lnTo>
                    <a:pt x="9285" y="1917"/>
                  </a:lnTo>
                  <a:lnTo>
                    <a:pt x="8335" y="1636"/>
                  </a:lnTo>
                  <a:lnTo>
                    <a:pt x="7438" y="1390"/>
                  </a:lnTo>
                  <a:lnTo>
                    <a:pt x="6541" y="1161"/>
                  </a:lnTo>
                  <a:lnTo>
                    <a:pt x="5697" y="968"/>
                  </a:lnTo>
                  <a:lnTo>
                    <a:pt x="4888" y="792"/>
                  </a:lnTo>
                  <a:lnTo>
                    <a:pt x="4132" y="634"/>
                  </a:lnTo>
                  <a:lnTo>
                    <a:pt x="2761" y="387"/>
                  </a:lnTo>
                  <a:lnTo>
                    <a:pt x="1635" y="194"/>
                  </a:lnTo>
                  <a:lnTo>
                    <a:pt x="774" y="89"/>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a:off x="3929950" y="5237100"/>
              <a:ext cx="589525" cy="264225"/>
            </a:xfrm>
            <a:custGeom>
              <a:avLst/>
              <a:gdLst/>
              <a:ahLst/>
              <a:cxnLst/>
              <a:rect l="l" t="t" r="r" b="b"/>
              <a:pathLst>
                <a:path w="23581" h="10569" extrusionOk="0">
                  <a:moveTo>
                    <a:pt x="0" y="1"/>
                  </a:moveTo>
                  <a:lnTo>
                    <a:pt x="0" y="36"/>
                  </a:lnTo>
                  <a:lnTo>
                    <a:pt x="0" y="53"/>
                  </a:lnTo>
                  <a:lnTo>
                    <a:pt x="35" y="71"/>
                  </a:lnTo>
                  <a:lnTo>
                    <a:pt x="211" y="89"/>
                  </a:lnTo>
                  <a:lnTo>
                    <a:pt x="721" y="141"/>
                  </a:lnTo>
                  <a:lnTo>
                    <a:pt x="1495" y="247"/>
                  </a:lnTo>
                  <a:lnTo>
                    <a:pt x="2515" y="405"/>
                  </a:lnTo>
                  <a:lnTo>
                    <a:pt x="3745" y="616"/>
                  </a:lnTo>
                  <a:lnTo>
                    <a:pt x="5152" y="897"/>
                  </a:lnTo>
                  <a:lnTo>
                    <a:pt x="5926" y="1056"/>
                  </a:lnTo>
                  <a:lnTo>
                    <a:pt x="6717" y="1249"/>
                  </a:lnTo>
                  <a:lnTo>
                    <a:pt x="7544" y="1460"/>
                  </a:lnTo>
                  <a:lnTo>
                    <a:pt x="8405" y="1689"/>
                  </a:lnTo>
                  <a:lnTo>
                    <a:pt x="9267" y="1935"/>
                  </a:lnTo>
                  <a:lnTo>
                    <a:pt x="10164" y="2216"/>
                  </a:lnTo>
                  <a:lnTo>
                    <a:pt x="11060" y="2515"/>
                  </a:lnTo>
                  <a:lnTo>
                    <a:pt x="11975" y="2849"/>
                  </a:lnTo>
                  <a:lnTo>
                    <a:pt x="12907" y="3183"/>
                  </a:lnTo>
                  <a:lnTo>
                    <a:pt x="13821" y="3570"/>
                  </a:lnTo>
                  <a:lnTo>
                    <a:pt x="14735" y="3975"/>
                  </a:lnTo>
                  <a:lnTo>
                    <a:pt x="15650" y="4414"/>
                  </a:lnTo>
                  <a:lnTo>
                    <a:pt x="16547" y="4872"/>
                  </a:lnTo>
                  <a:lnTo>
                    <a:pt x="17443" y="5364"/>
                  </a:lnTo>
                  <a:lnTo>
                    <a:pt x="18305" y="5891"/>
                  </a:lnTo>
                  <a:lnTo>
                    <a:pt x="19149" y="6454"/>
                  </a:lnTo>
                  <a:lnTo>
                    <a:pt x="19571" y="6753"/>
                  </a:lnTo>
                  <a:lnTo>
                    <a:pt x="19976" y="7052"/>
                  </a:lnTo>
                  <a:lnTo>
                    <a:pt x="20362" y="7368"/>
                  </a:lnTo>
                  <a:lnTo>
                    <a:pt x="20767" y="7685"/>
                  </a:lnTo>
                  <a:lnTo>
                    <a:pt x="21136" y="8001"/>
                  </a:lnTo>
                  <a:lnTo>
                    <a:pt x="21505" y="8336"/>
                  </a:lnTo>
                  <a:lnTo>
                    <a:pt x="21875" y="8687"/>
                  </a:lnTo>
                  <a:lnTo>
                    <a:pt x="22226" y="9039"/>
                  </a:lnTo>
                  <a:lnTo>
                    <a:pt x="22560" y="9408"/>
                  </a:lnTo>
                  <a:lnTo>
                    <a:pt x="22895" y="9777"/>
                  </a:lnTo>
                  <a:lnTo>
                    <a:pt x="23211" y="10164"/>
                  </a:lnTo>
                  <a:lnTo>
                    <a:pt x="23528" y="10551"/>
                  </a:lnTo>
                  <a:lnTo>
                    <a:pt x="23545" y="10569"/>
                  </a:lnTo>
                  <a:lnTo>
                    <a:pt x="23563" y="10551"/>
                  </a:lnTo>
                  <a:lnTo>
                    <a:pt x="23580" y="10534"/>
                  </a:lnTo>
                  <a:lnTo>
                    <a:pt x="23580" y="10498"/>
                  </a:lnTo>
                  <a:lnTo>
                    <a:pt x="23246" y="10094"/>
                  </a:lnTo>
                  <a:lnTo>
                    <a:pt x="22912" y="9672"/>
                  </a:lnTo>
                  <a:lnTo>
                    <a:pt x="22543" y="9285"/>
                  </a:lnTo>
                  <a:lnTo>
                    <a:pt x="22174" y="8898"/>
                  </a:lnTo>
                  <a:lnTo>
                    <a:pt x="21804" y="8511"/>
                  </a:lnTo>
                  <a:lnTo>
                    <a:pt x="21417" y="8160"/>
                  </a:lnTo>
                  <a:lnTo>
                    <a:pt x="21013" y="7790"/>
                  </a:lnTo>
                  <a:lnTo>
                    <a:pt x="20591" y="7456"/>
                  </a:lnTo>
                  <a:lnTo>
                    <a:pt x="20169" y="7122"/>
                  </a:lnTo>
                  <a:lnTo>
                    <a:pt x="19747" y="6788"/>
                  </a:lnTo>
                  <a:lnTo>
                    <a:pt x="19307" y="6472"/>
                  </a:lnTo>
                  <a:lnTo>
                    <a:pt x="18850" y="6173"/>
                  </a:lnTo>
                  <a:lnTo>
                    <a:pt x="18411" y="5874"/>
                  </a:lnTo>
                  <a:lnTo>
                    <a:pt x="17936" y="5592"/>
                  </a:lnTo>
                  <a:lnTo>
                    <a:pt x="17479" y="5311"/>
                  </a:lnTo>
                  <a:lnTo>
                    <a:pt x="17004" y="5047"/>
                  </a:lnTo>
                  <a:lnTo>
                    <a:pt x="16054" y="4537"/>
                  </a:lnTo>
                  <a:lnTo>
                    <a:pt x="15070" y="4063"/>
                  </a:lnTo>
                  <a:lnTo>
                    <a:pt x="14102" y="3605"/>
                  </a:lnTo>
                  <a:lnTo>
                    <a:pt x="13118" y="3201"/>
                  </a:lnTo>
                  <a:lnTo>
                    <a:pt x="12133" y="2814"/>
                  </a:lnTo>
                  <a:lnTo>
                    <a:pt x="11148" y="2462"/>
                  </a:lnTo>
                  <a:lnTo>
                    <a:pt x="10181" y="2146"/>
                  </a:lnTo>
                  <a:lnTo>
                    <a:pt x="9232" y="1847"/>
                  </a:lnTo>
                  <a:lnTo>
                    <a:pt x="8300" y="1583"/>
                  </a:lnTo>
                  <a:lnTo>
                    <a:pt x="7403" y="1355"/>
                  </a:lnTo>
                  <a:lnTo>
                    <a:pt x="6524" y="1126"/>
                  </a:lnTo>
                  <a:lnTo>
                    <a:pt x="5680" y="933"/>
                  </a:lnTo>
                  <a:lnTo>
                    <a:pt x="4871" y="757"/>
                  </a:lnTo>
                  <a:lnTo>
                    <a:pt x="4115" y="616"/>
                  </a:lnTo>
                  <a:lnTo>
                    <a:pt x="2743" y="370"/>
                  </a:lnTo>
                  <a:lnTo>
                    <a:pt x="1618" y="194"/>
                  </a:lnTo>
                  <a:lnTo>
                    <a:pt x="756" y="71"/>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3932125" y="5394475"/>
              <a:ext cx="411950" cy="116975"/>
            </a:xfrm>
            <a:custGeom>
              <a:avLst/>
              <a:gdLst/>
              <a:ahLst/>
              <a:cxnLst/>
              <a:rect l="l" t="t" r="r" b="b"/>
              <a:pathLst>
                <a:path w="16478" h="4679" extrusionOk="0">
                  <a:moveTo>
                    <a:pt x="1" y="1"/>
                  </a:moveTo>
                  <a:lnTo>
                    <a:pt x="1" y="36"/>
                  </a:lnTo>
                  <a:lnTo>
                    <a:pt x="1" y="54"/>
                  </a:lnTo>
                  <a:lnTo>
                    <a:pt x="36" y="71"/>
                  </a:lnTo>
                  <a:lnTo>
                    <a:pt x="124" y="71"/>
                  </a:lnTo>
                  <a:lnTo>
                    <a:pt x="827" y="159"/>
                  </a:lnTo>
                  <a:lnTo>
                    <a:pt x="2111" y="335"/>
                  </a:lnTo>
                  <a:lnTo>
                    <a:pt x="2955" y="458"/>
                  </a:lnTo>
                  <a:lnTo>
                    <a:pt x="3887" y="616"/>
                  </a:lnTo>
                  <a:lnTo>
                    <a:pt x="4924" y="827"/>
                  </a:lnTo>
                  <a:lnTo>
                    <a:pt x="6032" y="1056"/>
                  </a:lnTo>
                  <a:lnTo>
                    <a:pt x="7228" y="1337"/>
                  </a:lnTo>
                  <a:lnTo>
                    <a:pt x="8459" y="1671"/>
                  </a:lnTo>
                  <a:lnTo>
                    <a:pt x="9760" y="2041"/>
                  </a:lnTo>
                  <a:lnTo>
                    <a:pt x="11079" y="2445"/>
                  </a:lnTo>
                  <a:lnTo>
                    <a:pt x="11747" y="2674"/>
                  </a:lnTo>
                  <a:lnTo>
                    <a:pt x="12415" y="2920"/>
                  </a:lnTo>
                  <a:lnTo>
                    <a:pt x="13084" y="3184"/>
                  </a:lnTo>
                  <a:lnTo>
                    <a:pt x="13769" y="3447"/>
                  </a:lnTo>
                  <a:lnTo>
                    <a:pt x="14437" y="3729"/>
                  </a:lnTo>
                  <a:lnTo>
                    <a:pt x="15106" y="4028"/>
                  </a:lnTo>
                  <a:lnTo>
                    <a:pt x="15774" y="4344"/>
                  </a:lnTo>
                  <a:lnTo>
                    <a:pt x="16424" y="4678"/>
                  </a:lnTo>
                  <a:lnTo>
                    <a:pt x="16460" y="4678"/>
                  </a:lnTo>
                  <a:lnTo>
                    <a:pt x="16477" y="4661"/>
                  </a:lnTo>
                  <a:lnTo>
                    <a:pt x="16477" y="4643"/>
                  </a:lnTo>
                  <a:lnTo>
                    <a:pt x="16460" y="4625"/>
                  </a:lnTo>
                  <a:lnTo>
                    <a:pt x="15756" y="4274"/>
                  </a:lnTo>
                  <a:lnTo>
                    <a:pt x="15035" y="3940"/>
                  </a:lnTo>
                  <a:lnTo>
                    <a:pt x="14332" y="3606"/>
                  </a:lnTo>
                  <a:lnTo>
                    <a:pt x="13611" y="3307"/>
                  </a:lnTo>
                  <a:lnTo>
                    <a:pt x="12890" y="3025"/>
                  </a:lnTo>
                  <a:lnTo>
                    <a:pt x="12169" y="2762"/>
                  </a:lnTo>
                  <a:lnTo>
                    <a:pt x="11448" y="2515"/>
                  </a:lnTo>
                  <a:lnTo>
                    <a:pt x="10745" y="2269"/>
                  </a:lnTo>
                  <a:lnTo>
                    <a:pt x="10041" y="2041"/>
                  </a:lnTo>
                  <a:lnTo>
                    <a:pt x="9338" y="1830"/>
                  </a:lnTo>
                  <a:lnTo>
                    <a:pt x="7984" y="1460"/>
                  </a:lnTo>
                  <a:lnTo>
                    <a:pt x="6683" y="1144"/>
                  </a:lnTo>
                  <a:lnTo>
                    <a:pt x="5452" y="862"/>
                  </a:lnTo>
                  <a:lnTo>
                    <a:pt x="4309" y="634"/>
                  </a:lnTo>
                  <a:lnTo>
                    <a:pt x="3254" y="440"/>
                  </a:lnTo>
                  <a:lnTo>
                    <a:pt x="2340" y="300"/>
                  </a:lnTo>
                  <a:lnTo>
                    <a:pt x="1548" y="177"/>
                  </a:lnTo>
                  <a:lnTo>
                    <a:pt x="441" y="36"/>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8"/>
            <p:cNvSpPr/>
            <p:nvPr/>
          </p:nvSpPr>
          <p:spPr>
            <a:xfrm>
              <a:off x="4625825" y="4450650"/>
              <a:ext cx="600525" cy="310400"/>
            </a:xfrm>
            <a:custGeom>
              <a:avLst/>
              <a:gdLst/>
              <a:ahLst/>
              <a:cxnLst/>
              <a:rect l="l" t="t" r="r" b="b"/>
              <a:pathLst>
                <a:path w="24021" h="12416" extrusionOk="0">
                  <a:moveTo>
                    <a:pt x="23985" y="1"/>
                  </a:moveTo>
                  <a:lnTo>
                    <a:pt x="23229" y="89"/>
                  </a:lnTo>
                  <a:lnTo>
                    <a:pt x="22368" y="212"/>
                  </a:lnTo>
                  <a:lnTo>
                    <a:pt x="21207" y="423"/>
                  </a:lnTo>
                  <a:lnTo>
                    <a:pt x="20539" y="546"/>
                  </a:lnTo>
                  <a:lnTo>
                    <a:pt x="19800" y="704"/>
                  </a:lnTo>
                  <a:lnTo>
                    <a:pt x="19027" y="880"/>
                  </a:lnTo>
                  <a:lnTo>
                    <a:pt x="18200" y="1073"/>
                  </a:lnTo>
                  <a:lnTo>
                    <a:pt x="17339" y="1302"/>
                  </a:lnTo>
                  <a:lnTo>
                    <a:pt x="16442" y="1548"/>
                  </a:lnTo>
                  <a:lnTo>
                    <a:pt x="15510" y="1829"/>
                  </a:lnTo>
                  <a:lnTo>
                    <a:pt x="14560" y="2146"/>
                  </a:lnTo>
                  <a:lnTo>
                    <a:pt x="13593" y="2498"/>
                  </a:lnTo>
                  <a:lnTo>
                    <a:pt x="12608" y="2867"/>
                  </a:lnTo>
                  <a:lnTo>
                    <a:pt x="11606" y="3271"/>
                  </a:lnTo>
                  <a:lnTo>
                    <a:pt x="10604" y="3729"/>
                  </a:lnTo>
                  <a:lnTo>
                    <a:pt x="9602" y="4203"/>
                  </a:lnTo>
                  <a:lnTo>
                    <a:pt x="8599" y="4731"/>
                  </a:lnTo>
                  <a:lnTo>
                    <a:pt x="7615" y="5294"/>
                  </a:lnTo>
                  <a:lnTo>
                    <a:pt x="7122" y="5592"/>
                  </a:lnTo>
                  <a:lnTo>
                    <a:pt x="6647" y="5891"/>
                  </a:lnTo>
                  <a:lnTo>
                    <a:pt x="6155" y="6208"/>
                  </a:lnTo>
                  <a:lnTo>
                    <a:pt x="5680" y="6542"/>
                  </a:lnTo>
                  <a:lnTo>
                    <a:pt x="5223" y="6876"/>
                  </a:lnTo>
                  <a:lnTo>
                    <a:pt x="4766" y="7228"/>
                  </a:lnTo>
                  <a:lnTo>
                    <a:pt x="4309" y="7579"/>
                  </a:lnTo>
                  <a:lnTo>
                    <a:pt x="3869" y="7966"/>
                  </a:lnTo>
                  <a:lnTo>
                    <a:pt x="3430" y="8353"/>
                  </a:lnTo>
                  <a:lnTo>
                    <a:pt x="2990" y="8740"/>
                  </a:lnTo>
                  <a:lnTo>
                    <a:pt x="2585" y="9144"/>
                  </a:lnTo>
                  <a:lnTo>
                    <a:pt x="2181" y="9566"/>
                  </a:lnTo>
                  <a:lnTo>
                    <a:pt x="1777" y="10006"/>
                  </a:lnTo>
                  <a:lnTo>
                    <a:pt x="1390" y="10446"/>
                  </a:lnTo>
                  <a:lnTo>
                    <a:pt x="1021" y="10903"/>
                  </a:lnTo>
                  <a:lnTo>
                    <a:pt x="669" y="11378"/>
                  </a:lnTo>
                  <a:lnTo>
                    <a:pt x="335" y="11870"/>
                  </a:lnTo>
                  <a:lnTo>
                    <a:pt x="1" y="12362"/>
                  </a:lnTo>
                  <a:lnTo>
                    <a:pt x="1" y="12380"/>
                  </a:lnTo>
                  <a:lnTo>
                    <a:pt x="1" y="12415"/>
                  </a:lnTo>
                  <a:lnTo>
                    <a:pt x="36" y="12415"/>
                  </a:lnTo>
                  <a:lnTo>
                    <a:pt x="53" y="12398"/>
                  </a:lnTo>
                  <a:lnTo>
                    <a:pt x="387" y="11905"/>
                  </a:lnTo>
                  <a:lnTo>
                    <a:pt x="722" y="11413"/>
                  </a:lnTo>
                  <a:lnTo>
                    <a:pt x="1091" y="10956"/>
                  </a:lnTo>
                  <a:lnTo>
                    <a:pt x="1460" y="10498"/>
                  </a:lnTo>
                  <a:lnTo>
                    <a:pt x="1829" y="10059"/>
                  </a:lnTo>
                  <a:lnTo>
                    <a:pt x="2234" y="9619"/>
                  </a:lnTo>
                  <a:lnTo>
                    <a:pt x="2638" y="9197"/>
                  </a:lnTo>
                  <a:lnTo>
                    <a:pt x="3043" y="8793"/>
                  </a:lnTo>
                  <a:lnTo>
                    <a:pt x="3465" y="8406"/>
                  </a:lnTo>
                  <a:lnTo>
                    <a:pt x="3904" y="8019"/>
                  </a:lnTo>
                  <a:lnTo>
                    <a:pt x="4344" y="7650"/>
                  </a:lnTo>
                  <a:lnTo>
                    <a:pt x="4801" y="7281"/>
                  </a:lnTo>
                  <a:lnTo>
                    <a:pt x="5258" y="6929"/>
                  </a:lnTo>
                  <a:lnTo>
                    <a:pt x="5733" y="6595"/>
                  </a:lnTo>
                  <a:lnTo>
                    <a:pt x="6208" y="6261"/>
                  </a:lnTo>
                  <a:lnTo>
                    <a:pt x="6683" y="5944"/>
                  </a:lnTo>
                  <a:lnTo>
                    <a:pt x="7157" y="5645"/>
                  </a:lnTo>
                  <a:lnTo>
                    <a:pt x="7650" y="5346"/>
                  </a:lnTo>
                  <a:lnTo>
                    <a:pt x="8634" y="4784"/>
                  </a:lnTo>
                  <a:lnTo>
                    <a:pt x="9637" y="4274"/>
                  </a:lnTo>
                  <a:lnTo>
                    <a:pt x="10639" y="3781"/>
                  </a:lnTo>
                  <a:lnTo>
                    <a:pt x="11641" y="3342"/>
                  </a:lnTo>
                  <a:lnTo>
                    <a:pt x="12626" y="2937"/>
                  </a:lnTo>
                  <a:lnTo>
                    <a:pt x="13611" y="2550"/>
                  </a:lnTo>
                  <a:lnTo>
                    <a:pt x="14595" y="2216"/>
                  </a:lnTo>
                  <a:lnTo>
                    <a:pt x="15545" y="1900"/>
                  </a:lnTo>
                  <a:lnTo>
                    <a:pt x="16459" y="1618"/>
                  </a:lnTo>
                  <a:lnTo>
                    <a:pt x="17356" y="1372"/>
                  </a:lnTo>
                  <a:lnTo>
                    <a:pt x="18218" y="1144"/>
                  </a:lnTo>
                  <a:lnTo>
                    <a:pt x="19044" y="950"/>
                  </a:lnTo>
                  <a:lnTo>
                    <a:pt x="19818" y="774"/>
                  </a:lnTo>
                  <a:lnTo>
                    <a:pt x="20539" y="616"/>
                  </a:lnTo>
                  <a:lnTo>
                    <a:pt x="21207" y="493"/>
                  </a:lnTo>
                  <a:lnTo>
                    <a:pt x="22368" y="282"/>
                  </a:lnTo>
                  <a:lnTo>
                    <a:pt x="23247" y="159"/>
                  </a:lnTo>
                  <a:lnTo>
                    <a:pt x="23792" y="89"/>
                  </a:lnTo>
                  <a:lnTo>
                    <a:pt x="23985" y="71"/>
                  </a:lnTo>
                  <a:lnTo>
                    <a:pt x="24021" y="53"/>
                  </a:lnTo>
                  <a:lnTo>
                    <a:pt x="24021" y="18"/>
                  </a:lnTo>
                  <a:lnTo>
                    <a:pt x="2400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a:off x="4625825" y="4608025"/>
              <a:ext cx="598325" cy="301150"/>
            </a:xfrm>
            <a:custGeom>
              <a:avLst/>
              <a:gdLst/>
              <a:ahLst/>
              <a:cxnLst/>
              <a:rect l="l" t="t" r="r" b="b"/>
              <a:pathLst>
                <a:path w="23933" h="12046" extrusionOk="0">
                  <a:moveTo>
                    <a:pt x="23897" y="1"/>
                  </a:moveTo>
                  <a:lnTo>
                    <a:pt x="23159" y="89"/>
                  </a:lnTo>
                  <a:lnTo>
                    <a:pt x="22280" y="212"/>
                  </a:lnTo>
                  <a:lnTo>
                    <a:pt x="21119" y="405"/>
                  </a:lnTo>
                  <a:lnTo>
                    <a:pt x="20451" y="528"/>
                  </a:lnTo>
                  <a:lnTo>
                    <a:pt x="19730" y="687"/>
                  </a:lnTo>
                  <a:lnTo>
                    <a:pt x="18956" y="845"/>
                  </a:lnTo>
                  <a:lnTo>
                    <a:pt x="18147" y="1038"/>
                  </a:lnTo>
                  <a:lnTo>
                    <a:pt x="17286" y="1267"/>
                  </a:lnTo>
                  <a:lnTo>
                    <a:pt x="16389" y="1513"/>
                  </a:lnTo>
                  <a:lnTo>
                    <a:pt x="15475" y="1777"/>
                  </a:lnTo>
                  <a:lnTo>
                    <a:pt x="14525" y="2093"/>
                  </a:lnTo>
                  <a:lnTo>
                    <a:pt x="13558" y="2427"/>
                  </a:lnTo>
                  <a:lnTo>
                    <a:pt x="12573" y="2779"/>
                  </a:lnTo>
                  <a:lnTo>
                    <a:pt x="11571" y="3184"/>
                  </a:lnTo>
                  <a:lnTo>
                    <a:pt x="10569" y="3623"/>
                  </a:lnTo>
                  <a:lnTo>
                    <a:pt x="9584" y="4080"/>
                  </a:lnTo>
                  <a:lnTo>
                    <a:pt x="8582" y="4590"/>
                  </a:lnTo>
                  <a:lnTo>
                    <a:pt x="7597" y="5135"/>
                  </a:lnTo>
                  <a:lnTo>
                    <a:pt x="7105" y="5417"/>
                  </a:lnTo>
                  <a:lnTo>
                    <a:pt x="6630" y="5716"/>
                  </a:lnTo>
                  <a:lnTo>
                    <a:pt x="6155" y="6032"/>
                  </a:lnTo>
                  <a:lnTo>
                    <a:pt x="5680" y="6349"/>
                  </a:lnTo>
                  <a:lnTo>
                    <a:pt x="5206" y="6665"/>
                  </a:lnTo>
                  <a:lnTo>
                    <a:pt x="4748" y="7017"/>
                  </a:lnTo>
                  <a:lnTo>
                    <a:pt x="4291" y="7369"/>
                  </a:lnTo>
                  <a:lnTo>
                    <a:pt x="3852" y="7720"/>
                  </a:lnTo>
                  <a:lnTo>
                    <a:pt x="3412" y="8090"/>
                  </a:lnTo>
                  <a:lnTo>
                    <a:pt x="2990" y="8476"/>
                  </a:lnTo>
                  <a:lnTo>
                    <a:pt x="2585" y="8881"/>
                  </a:lnTo>
                  <a:lnTo>
                    <a:pt x="2181" y="9285"/>
                  </a:lnTo>
                  <a:lnTo>
                    <a:pt x="1777" y="9707"/>
                  </a:lnTo>
                  <a:lnTo>
                    <a:pt x="1390" y="10129"/>
                  </a:lnTo>
                  <a:lnTo>
                    <a:pt x="1021" y="10586"/>
                  </a:lnTo>
                  <a:lnTo>
                    <a:pt x="669" y="11026"/>
                  </a:lnTo>
                  <a:lnTo>
                    <a:pt x="335" y="11501"/>
                  </a:lnTo>
                  <a:lnTo>
                    <a:pt x="1" y="11993"/>
                  </a:lnTo>
                  <a:lnTo>
                    <a:pt x="1" y="12011"/>
                  </a:lnTo>
                  <a:lnTo>
                    <a:pt x="1" y="12028"/>
                  </a:lnTo>
                  <a:lnTo>
                    <a:pt x="36" y="12046"/>
                  </a:lnTo>
                  <a:lnTo>
                    <a:pt x="53" y="12028"/>
                  </a:lnTo>
                  <a:lnTo>
                    <a:pt x="387" y="11536"/>
                  </a:lnTo>
                  <a:lnTo>
                    <a:pt x="722" y="11079"/>
                  </a:lnTo>
                  <a:lnTo>
                    <a:pt x="1073" y="10622"/>
                  </a:lnTo>
                  <a:lnTo>
                    <a:pt x="1443" y="10182"/>
                  </a:lnTo>
                  <a:lnTo>
                    <a:pt x="1829" y="9742"/>
                  </a:lnTo>
                  <a:lnTo>
                    <a:pt x="2216" y="9338"/>
                  </a:lnTo>
                  <a:lnTo>
                    <a:pt x="2621" y="8934"/>
                  </a:lnTo>
                  <a:lnTo>
                    <a:pt x="3043" y="8529"/>
                  </a:lnTo>
                  <a:lnTo>
                    <a:pt x="3465" y="8142"/>
                  </a:lnTo>
                  <a:lnTo>
                    <a:pt x="3904" y="7773"/>
                  </a:lnTo>
                  <a:lnTo>
                    <a:pt x="4344" y="7421"/>
                  </a:lnTo>
                  <a:lnTo>
                    <a:pt x="4801" y="7070"/>
                  </a:lnTo>
                  <a:lnTo>
                    <a:pt x="5258" y="6736"/>
                  </a:lnTo>
                  <a:lnTo>
                    <a:pt x="5715" y="6401"/>
                  </a:lnTo>
                  <a:lnTo>
                    <a:pt x="6190" y="6085"/>
                  </a:lnTo>
                  <a:lnTo>
                    <a:pt x="6665" y="5786"/>
                  </a:lnTo>
                  <a:lnTo>
                    <a:pt x="7140" y="5487"/>
                  </a:lnTo>
                  <a:lnTo>
                    <a:pt x="7632" y="5188"/>
                  </a:lnTo>
                  <a:lnTo>
                    <a:pt x="8617" y="4661"/>
                  </a:lnTo>
                  <a:lnTo>
                    <a:pt x="9602" y="4151"/>
                  </a:lnTo>
                  <a:lnTo>
                    <a:pt x="10604" y="3676"/>
                  </a:lnTo>
                  <a:lnTo>
                    <a:pt x="11606" y="3254"/>
                  </a:lnTo>
                  <a:lnTo>
                    <a:pt x="12591" y="2849"/>
                  </a:lnTo>
                  <a:lnTo>
                    <a:pt x="13576" y="2480"/>
                  </a:lnTo>
                  <a:lnTo>
                    <a:pt x="14543" y="2146"/>
                  </a:lnTo>
                  <a:lnTo>
                    <a:pt x="15492" y="1847"/>
                  </a:lnTo>
                  <a:lnTo>
                    <a:pt x="16407" y="1583"/>
                  </a:lnTo>
                  <a:lnTo>
                    <a:pt x="17303" y="1337"/>
                  </a:lnTo>
                  <a:lnTo>
                    <a:pt x="18165" y="1109"/>
                  </a:lnTo>
                  <a:lnTo>
                    <a:pt x="18974" y="915"/>
                  </a:lnTo>
                  <a:lnTo>
                    <a:pt x="19748" y="739"/>
                  </a:lnTo>
                  <a:lnTo>
                    <a:pt x="20469" y="599"/>
                  </a:lnTo>
                  <a:lnTo>
                    <a:pt x="21137" y="476"/>
                  </a:lnTo>
                  <a:lnTo>
                    <a:pt x="22297" y="282"/>
                  </a:lnTo>
                  <a:lnTo>
                    <a:pt x="23159" y="159"/>
                  </a:lnTo>
                  <a:lnTo>
                    <a:pt x="23704" y="89"/>
                  </a:lnTo>
                  <a:lnTo>
                    <a:pt x="23897" y="71"/>
                  </a:lnTo>
                  <a:lnTo>
                    <a:pt x="23933" y="54"/>
                  </a:lnTo>
                  <a:lnTo>
                    <a:pt x="23933" y="18"/>
                  </a:lnTo>
                  <a:lnTo>
                    <a:pt x="2391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8"/>
            <p:cNvSpPr/>
            <p:nvPr/>
          </p:nvSpPr>
          <p:spPr>
            <a:xfrm>
              <a:off x="4625825" y="4764975"/>
              <a:ext cx="596125" cy="291925"/>
            </a:xfrm>
            <a:custGeom>
              <a:avLst/>
              <a:gdLst/>
              <a:ahLst/>
              <a:cxnLst/>
              <a:rect l="l" t="t" r="r" b="b"/>
              <a:pathLst>
                <a:path w="23845" h="11677" extrusionOk="0">
                  <a:moveTo>
                    <a:pt x="23809" y="0"/>
                  </a:moveTo>
                  <a:lnTo>
                    <a:pt x="23071" y="88"/>
                  </a:lnTo>
                  <a:lnTo>
                    <a:pt x="22192" y="211"/>
                  </a:lnTo>
                  <a:lnTo>
                    <a:pt x="21049" y="405"/>
                  </a:lnTo>
                  <a:lnTo>
                    <a:pt x="19660" y="669"/>
                  </a:lnTo>
                  <a:lnTo>
                    <a:pt x="18904" y="844"/>
                  </a:lnTo>
                  <a:lnTo>
                    <a:pt x="18077" y="1020"/>
                  </a:lnTo>
                  <a:lnTo>
                    <a:pt x="17233" y="1249"/>
                  </a:lnTo>
                  <a:lnTo>
                    <a:pt x="16336" y="1477"/>
                  </a:lnTo>
                  <a:lnTo>
                    <a:pt x="15422" y="1741"/>
                  </a:lnTo>
                  <a:lnTo>
                    <a:pt x="14472" y="2040"/>
                  </a:lnTo>
                  <a:lnTo>
                    <a:pt x="13505" y="2357"/>
                  </a:lnTo>
                  <a:lnTo>
                    <a:pt x="12538" y="2726"/>
                  </a:lnTo>
                  <a:lnTo>
                    <a:pt x="11536" y="3113"/>
                  </a:lnTo>
                  <a:lnTo>
                    <a:pt x="10551" y="3517"/>
                  </a:lnTo>
                  <a:lnTo>
                    <a:pt x="9549" y="3974"/>
                  </a:lnTo>
                  <a:lnTo>
                    <a:pt x="8564" y="4467"/>
                  </a:lnTo>
                  <a:lnTo>
                    <a:pt x="7579" y="4994"/>
                  </a:lnTo>
                  <a:lnTo>
                    <a:pt x="7087" y="5276"/>
                  </a:lnTo>
                  <a:lnTo>
                    <a:pt x="6612" y="5557"/>
                  </a:lnTo>
                  <a:lnTo>
                    <a:pt x="6137" y="5856"/>
                  </a:lnTo>
                  <a:lnTo>
                    <a:pt x="5663" y="6172"/>
                  </a:lnTo>
                  <a:lnTo>
                    <a:pt x="5206" y="6489"/>
                  </a:lnTo>
                  <a:lnTo>
                    <a:pt x="4748" y="6823"/>
                  </a:lnTo>
                  <a:lnTo>
                    <a:pt x="4291" y="7157"/>
                  </a:lnTo>
                  <a:lnTo>
                    <a:pt x="3852" y="7509"/>
                  </a:lnTo>
                  <a:lnTo>
                    <a:pt x="3412" y="7860"/>
                  </a:lnTo>
                  <a:lnTo>
                    <a:pt x="2990" y="8230"/>
                  </a:lnTo>
                  <a:lnTo>
                    <a:pt x="2568" y="8617"/>
                  </a:lnTo>
                  <a:lnTo>
                    <a:pt x="2163" y="9021"/>
                  </a:lnTo>
                  <a:lnTo>
                    <a:pt x="1777" y="9425"/>
                  </a:lnTo>
                  <a:lnTo>
                    <a:pt x="1390" y="9830"/>
                  </a:lnTo>
                  <a:lnTo>
                    <a:pt x="1021" y="10269"/>
                  </a:lnTo>
                  <a:lnTo>
                    <a:pt x="669" y="10709"/>
                  </a:lnTo>
                  <a:lnTo>
                    <a:pt x="335" y="11166"/>
                  </a:lnTo>
                  <a:lnTo>
                    <a:pt x="1" y="11623"/>
                  </a:lnTo>
                  <a:lnTo>
                    <a:pt x="1" y="11659"/>
                  </a:lnTo>
                  <a:lnTo>
                    <a:pt x="1" y="11676"/>
                  </a:lnTo>
                  <a:lnTo>
                    <a:pt x="53" y="11676"/>
                  </a:lnTo>
                  <a:lnTo>
                    <a:pt x="387" y="11201"/>
                  </a:lnTo>
                  <a:lnTo>
                    <a:pt x="722" y="10744"/>
                  </a:lnTo>
                  <a:lnTo>
                    <a:pt x="1073" y="10305"/>
                  </a:lnTo>
                  <a:lnTo>
                    <a:pt x="1443" y="9883"/>
                  </a:lnTo>
                  <a:lnTo>
                    <a:pt x="1829" y="9461"/>
                  </a:lnTo>
                  <a:lnTo>
                    <a:pt x="2216" y="9056"/>
                  </a:lnTo>
                  <a:lnTo>
                    <a:pt x="2621" y="8669"/>
                  </a:lnTo>
                  <a:lnTo>
                    <a:pt x="3043" y="8282"/>
                  </a:lnTo>
                  <a:lnTo>
                    <a:pt x="3465" y="7913"/>
                  </a:lnTo>
                  <a:lnTo>
                    <a:pt x="3887" y="7562"/>
                  </a:lnTo>
                  <a:lnTo>
                    <a:pt x="4344" y="7210"/>
                  </a:lnTo>
                  <a:lnTo>
                    <a:pt x="4784" y="6876"/>
                  </a:lnTo>
                  <a:lnTo>
                    <a:pt x="5241" y="6542"/>
                  </a:lnTo>
                  <a:lnTo>
                    <a:pt x="5698" y="6225"/>
                  </a:lnTo>
                  <a:lnTo>
                    <a:pt x="6173" y="5926"/>
                  </a:lnTo>
                  <a:lnTo>
                    <a:pt x="6647" y="5627"/>
                  </a:lnTo>
                  <a:lnTo>
                    <a:pt x="7122" y="5328"/>
                  </a:lnTo>
                  <a:lnTo>
                    <a:pt x="7615" y="5065"/>
                  </a:lnTo>
                  <a:lnTo>
                    <a:pt x="8599" y="4537"/>
                  </a:lnTo>
                  <a:lnTo>
                    <a:pt x="9584" y="4045"/>
                  </a:lnTo>
                  <a:lnTo>
                    <a:pt x="10569" y="3588"/>
                  </a:lnTo>
                  <a:lnTo>
                    <a:pt x="11571" y="3166"/>
                  </a:lnTo>
                  <a:lnTo>
                    <a:pt x="12556" y="2779"/>
                  </a:lnTo>
                  <a:lnTo>
                    <a:pt x="13540" y="2427"/>
                  </a:lnTo>
                  <a:lnTo>
                    <a:pt x="14490" y="2110"/>
                  </a:lnTo>
                  <a:lnTo>
                    <a:pt x="15439" y="1812"/>
                  </a:lnTo>
                  <a:lnTo>
                    <a:pt x="16354" y="1548"/>
                  </a:lnTo>
                  <a:lnTo>
                    <a:pt x="17251" y="1302"/>
                  </a:lnTo>
                  <a:lnTo>
                    <a:pt x="18095" y="1091"/>
                  </a:lnTo>
                  <a:lnTo>
                    <a:pt x="18921" y="915"/>
                  </a:lnTo>
                  <a:lnTo>
                    <a:pt x="19677" y="739"/>
                  </a:lnTo>
                  <a:lnTo>
                    <a:pt x="21066" y="475"/>
                  </a:lnTo>
                  <a:lnTo>
                    <a:pt x="22209" y="282"/>
                  </a:lnTo>
                  <a:lnTo>
                    <a:pt x="23071" y="159"/>
                  </a:lnTo>
                  <a:lnTo>
                    <a:pt x="23616" y="88"/>
                  </a:lnTo>
                  <a:lnTo>
                    <a:pt x="23809" y="71"/>
                  </a:lnTo>
                  <a:lnTo>
                    <a:pt x="23845" y="71"/>
                  </a:lnTo>
                  <a:lnTo>
                    <a:pt x="23845" y="36"/>
                  </a:lnTo>
                  <a:lnTo>
                    <a:pt x="23827" y="18"/>
                  </a:lnTo>
                  <a:lnTo>
                    <a:pt x="23809"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4625825" y="4922350"/>
              <a:ext cx="593925" cy="282700"/>
            </a:xfrm>
            <a:custGeom>
              <a:avLst/>
              <a:gdLst/>
              <a:ahLst/>
              <a:cxnLst/>
              <a:rect l="l" t="t" r="r" b="b"/>
              <a:pathLst>
                <a:path w="23757" h="11308" extrusionOk="0">
                  <a:moveTo>
                    <a:pt x="23722" y="0"/>
                  </a:moveTo>
                  <a:lnTo>
                    <a:pt x="22983" y="88"/>
                  </a:lnTo>
                  <a:lnTo>
                    <a:pt x="22121" y="211"/>
                  </a:lnTo>
                  <a:lnTo>
                    <a:pt x="20978" y="387"/>
                  </a:lnTo>
                  <a:lnTo>
                    <a:pt x="19607" y="651"/>
                  </a:lnTo>
                  <a:lnTo>
                    <a:pt x="18833" y="809"/>
                  </a:lnTo>
                  <a:lnTo>
                    <a:pt x="18024" y="1003"/>
                  </a:lnTo>
                  <a:lnTo>
                    <a:pt x="17180" y="1196"/>
                  </a:lnTo>
                  <a:lnTo>
                    <a:pt x="16284" y="1442"/>
                  </a:lnTo>
                  <a:lnTo>
                    <a:pt x="15369" y="1689"/>
                  </a:lnTo>
                  <a:lnTo>
                    <a:pt x="14437" y="1987"/>
                  </a:lnTo>
                  <a:lnTo>
                    <a:pt x="13470" y="2286"/>
                  </a:lnTo>
                  <a:lnTo>
                    <a:pt x="12503" y="2638"/>
                  </a:lnTo>
                  <a:lnTo>
                    <a:pt x="11518" y="3007"/>
                  </a:lnTo>
                  <a:lnTo>
                    <a:pt x="10516" y="3412"/>
                  </a:lnTo>
                  <a:lnTo>
                    <a:pt x="9531" y="3851"/>
                  </a:lnTo>
                  <a:lnTo>
                    <a:pt x="8547" y="4326"/>
                  </a:lnTo>
                  <a:lnTo>
                    <a:pt x="7562" y="4836"/>
                  </a:lnTo>
                  <a:lnTo>
                    <a:pt x="6595" y="5381"/>
                  </a:lnTo>
                  <a:lnTo>
                    <a:pt x="6120" y="5680"/>
                  </a:lnTo>
                  <a:lnTo>
                    <a:pt x="5663" y="5979"/>
                  </a:lnTo>
                  <a:lnTo>
                    <a:pt x="5188" y="6278"/>
                  </a:lnTo>
                  <a:lnTo>
                    <a:pt x="4731" y="6595"/>
                  </a:lnTo>
                  <a:lnTo>
                    <a:pt x="4291" y="6929"/>
                  </a:lnTo>
                  <a:lnTo>
                    <a:pt x="3852" y="7263"/>
                  </a:lnTo>
                  <a:lnTo>
                    <a:pt x="3412" y="7614"/>
                  </a:lnTo>
                  <a:lnTo>
                    <a:pt x="2990" y="7984"/>
                  </a:lnTo>
                  <a:lnTo>
                    <a:pt x="2568" y="8353"/>
                  </a:lnTo>
                  <a:lnTo>
                    <a:pt x="2163" y="8722"/>
                  </a:lnTo>
                  <a:lnTo>
                    <a:pt x="1777" y="9127"/>
                  </a:lnTo>
                  <a:lnTo>
                    <a:pt x="1390" y="9531"/>
                  </a:lnTo>
                  <a:lnTo>
                    <a:pt x="1021" y="9936"/>
                  </a:lnTo>
                  <a:lnTo>
                    <a:pt x="669" y="10358"/>
                  </a:lnTo>
                  <a:lnTo>
                    <a:pt x="335" y="10797"/>
                  </a:lnTo>
                  <a:lnTo>
                    <a:pt x="1" y="11254"/>
                  </a:lnTo>
                  <a:lnTo>
                    <a:pt x="1" y="11272"/>
                  </a:lnTo>
                  <a:lnTo>
                    <a:pt x="1" y="11307"/>
                  </a:lnTo>
                  <a:lnTo>
                    <a:pt x="36" y="11307"/>
                  </a:lnTo>
                  <a:lnTo>
                    <a:pt x="53" y="11289"/>
                  </a:lnTo>
                  <a:lnTo>
                    <a:pt x="387" y="10850"/>
                  </a:lnTo>
                  <a:lnTo>
                    <a:pt x="722" y="10410"/>
                  </a:lnTo>
                  <a:lnTo>
                    <a:pt x="1073" y="9988"/>
                  </a:lnTo>
                  <a:lnTo>
                    <a:pt x="1443" y="9566"/>
                  </a:lnTo>
                  <a:lnTo>
                    <a:pt x="1829" y="9162"/>
                  </a:lnTo>
                  <a:lnTo>
                    <a:pt x="2216" y="8775"/>
                  </a:lnTo>
                  <a:lnTo>
                    <a:pt x="2621" y="8406"/>
                  </a:lnTo>
                  <a:lnTo>
                    <a:pt x="3025" y="8036"/>
                  </a:lnTo>
                  <a:lnTo>
                    <a:pt x="3465" y="7667"/>
                  </a:lnTo>
                  <a:lnTo>
                    <a:pt x="3887" y="7315"/>
                  </a:lnTo>
                  <a:lnTo>
                    <a:pt x="4326" y="6981"/>
                  </a:lnTo>
                  <a:lnTo>
                    <a:pt x="4784" y="6665"/>
                  </a:lnTo>
                  <a:lnTo>
                    <a:pt x="5223" y="6348"/>
                  </a:lnTo>
                  <a:lnTo>
                    <a:pt x="5698" y="6032"/>
                  </a:lnTo>
                  <a:lnTo>
                    <a:pt x="6155" y="5733"/>
                  </a:lnTo>
                  <a:lnTo>
                    <a:pt x="6630" y="5452"/>
                  </a:lnTo>
                  <a:lnTo>
                    <a:pt x="7597" y="4906"/>
                  </a:lnTo>
                  <a:lnTo>
                    <a:pt x="8564" y="4397"/>
                  </a:lnTo>
                  <a:lnTo>
                    <a:pt x="9549" y="3922"/>
                  </a:lnTo>
                  <a:lnTo>
                    <a:pt x="10551" y="3482"/>
                  </a:lnTo>
                  <a:lnTo>
                    <a:pt x="11536" y="3078"/>
                  </a:lnTo>
                  <a:lnTo>
                    <a:pt x="12521" y="2708"/>
                  </a:lnTo>
                  <a:lnTo>
                    <a:pt x="13488" y="2357"/>
                  </a:lnTo>
                  <a:lnTo>
                    <a:pt x="14455" y="2040"/>
                  </a:lnTo>
                  <a:lnTo>
                    <a:pt x="15387" y="1759"/>
                  </a:lnTo>
                  <a:lnTo>
                    <a:pt x="16301" y="1513"/>
                  </a:lnTo>
                  <a:lnTo>
                    <a:pt x="17198" y="1267"/>
                  </a:lnTo>
                  <a:lnTo>
                    <a:pt x="18042" y="1073"/>
                  </a:lnTo>
                  <a:lnTo>
                    <a:pt x="18851" y="880"/>
                  </a:lnTo>
                  <a:lnTo>
                    <a:pt x="19607" y="721"/>
                  </a:lnTo>
                  <a:lnTo>
                    <a:pt x="20996" y="458"/>
                  </a:lnTo>
                  <a:lnTo>
                    <a:pt x="22121" y="282"/>
                  </a:lnTo>
                  <a:lnTo>
                    <a:pt x="22983" y="159"/>
                  </a:lnTo>
                  <a:lnTo>
                    <a:pt x="23528" y="88"/>
                  </a:lnTo>
                  <a:lnTo>
                    <a:pt x="23722" y="71"/>
                  </a:lnTo>
                  <a:lnTo>
                    <a:pt x="23757" y="53"/>
                  </a:lnTo>
                  <a:lnTo>
                    <a:pt x="23757" y="36"/>
                  </a:lnTo>
                  <a:lnTo>
                    <a:pt x="23739" y="18"/>
                  </a:lnTo>
                  <a:lnTo>
                    <a:pt x="23722"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a:off x="4625825" y="5079725"/>
              <a:ext cx="591725" cy="273450"/>
            </a:xfrm>
            <a:custGeom>
              <a:avLst/>
              <a:gdLst/>
              <a:ahLst/>
              <a:cxnLst/>
              <a:rect l="l" t="t" r="r" b="b"/>
              <a:pathLst>
                <a:path w="23669" h="10938" extrusionOk="0">
                  <a:moveTo>
                    <a:pt x="23634" y="1"/>
                  </a:moveTo>
                  <a:lnTo>
                    <a:pt x="22895" y="89"/>
                  </a:lnTo>
                  <a:lnTo>
                    <a:pt x="22034" y="194"/>
                  </a:lnTo>
                  <a:lnTo>
                    <a:pt x="20908" y="387"/>
                  </a:lnTo>
                  <a:lnTo>
                    <a:pt x="19537" y="634"/>
                  </a:lnTo>
                  <a:lnTo>
                    <a:pt x="18763" y="792"/>
                  </a:lnTo>
                  <a:lnTo>
                    <a:pt x="17954" y="968"/>
                  </a:lnTo>
                  <a:lnTo>
                    <a:pt x="17110" y="1161"/>
                  </a:lnTo>
                  <a:lnTo>
                    <a:pt x="16231" y="1390"/>
                  </a:lnTo>
                  <a:lnTo>
                    <a:pt x="15316" y="1636"/>
                  </a:lnTo>
                  <a:lnTo>
                    <a:pt x="14384" y="1917"/>
                  </a:lnTo>
                  <a:lnTo>
                    <a:pt x="13435" y="2216"/>
                  </a:lnTo>
                  <a:lnTo>
                    <a:pt x="12468" y="2550"/>
                  </a:lnTo>
                  <a:lnTo>
                    <a:pt x="11483" y="2920"/>
                  </a:lnTo>
                  <a:lnTo>
                    <a:pt x="10498" y="3306"/>
                  </a:lnTo>
                  <a:lnTo>
                    <a:pt x="9496" y="3728"/>
                  </a:lnTo>
                  <a:lnTo>
                    <a:pt x="8511" y="4186"/>
                  </a:lnTo>
                  <a:lnTo>
                    <a:pt x="7544" y="4678"/>
                  </a:lnTo>
                  <a:lnTo>
                    <a:pt x="6577" y="5223"/>
                  </a:lnTo>
                  <a:lnTo>
                    <a:pt x="6120" y="5487"/>
                  </a:lnTo>
                  <a:lnTo>
                    <a:pt x="5645" y="5786"/>
                  </a:lnTo>
                  <a:lnTo>
                    <a:pt x="5188" y="6085"/>
                  </a:lnTo>
                  <a:lnTo>
                    <a:pt x="4731" y="6384"/>
                  </a:lnTo>
                  <a:lnTo>
                    <a:pt x="4274" y="6700"/>
                  </a:lnTo>
                  <a:lnTo>
                    <a:pt x="3834" y="7034"/>
                  </a:lnTo>
                  <a:lnTo>
                    <a:pt x="3412" y="7368"/>
                  </a:lnTo>
                  <a:lnTo>
                    <a:pt x="2990" y="7720"/>
                  </a:lnTo>
                  <a:lnTo>
                    <a:pt x="2568" y="8072"/>
                  </a:lnTo>
                  <a:lnTo>
                    <a:pt x="2163" y="8441"/>
                  </a:lnTo>
                  <a:lnTo>
                    <a:pt x="1777" y="8810"/>
                  </a:lnTo>
                  <a:lnTo>
                    <a:pt x="1390" y="9215"/>
                  </a:lnTo>
                  <a:lnTo>
                    <a:pt x="1021" y="9602"/>
                  </a:lnTo>
                  <a:lnTo>
                    <a:pt x="669" y="10024"/>
                  </a:lnTo>
                  <a:lnTo>
                    <a:pt x="335" y="10446"/>
                  </a:lnTo>
                  <a:lnTo>
                    <a:pt x="1" y="10885"/>
                  </a:lnTo>
                  <a:lnTo>
                    <a:pt x="1" y="10903"/>
                  </a:lnTo>
                  <a:lnTo>
                    <a:pt x="1" y="10938"/>
                  </a:lnTo>
                  <a:lnTo>
                    <a:pt x="36" y="10938"/>
                  </a:lnTo>
                  <a:lnTo>
                    <a:pt x="53" y="10920"/>
                  </a:lnTo>
                  <a:lnTo>
                    <a:pt x="387" y="10481"/>
                  </a:lnTo>
                  <a:lnTo>
                    <a:pt x="722" y="10059"/>
                  </a:lnTo>
                  <a:lnTo>
                    <a:pt x="1073" y="9654"/>
                  </a:lnTo>
                  <a:lnTo>
                    <a:pt x="1443" y="9250"/>
                  </a:lnTo>
                  <a:lnTo>
                    <a:pt x="1829" y="8863"/>
                  </a:lnTo>
                  <a:lnTo>
                    <a:pt x="2216" y="8494"/>
                  </a:lnTo>
                  <a:lnTo>
                    <a:pt x="2621" y="8124"/>
                  </a:lnTo>
                  <a:lnTo>
                    <a:pt x="3025" y="7773"/>
                  </a:lnTo>
                  <a:lnTo>
                    <a:pt x="3447" y="7421"/>
                  </a:lnTo>
                  <a:lnTo>
                    <a:pt x="3887" y="7087"/>
                  </a:lnTo>
                  <a:lnTo>
                    <a:pt x="4326" y="6753"/>
                  </a:lnTo>
                  <a:lnTo>
                    <a:pt x="4766" y="6436"/>
                  </a:lnTo>
                  <a:lnTo>
                    <a:pt x="5223" y="6137"/>
                  </a:lnTo>
                  <a:lnTo>
                    <a:pt x="5680" y="5839"/>
                  </a:lnTo>
                  <a:lnTo>
                    <a:pt x="6155" y="5557"/>
                  </a:lnTo>
                  <a:lnTo>
                    <a:pt x="6612" y="5276"/>
                  </a:lnTo>
                  <a:lnTo>
                    <a:pt x="7579" y="4748"/>
                  </a:lnTo>
                  <a:lnTo>
                    <a:pt x="8547" y="4256"/>
                  </a:lnTo>
                  <a:lnTo>
                    <a:pt x="9531" y="3799"/>
                  </a:lnTo>
                  <a:lnTo>
                    <a:pt x="10516" y="3377"/>
                  </a:lnTo>
                  <a:lnTo>
                    <a:pt x="11501" y="2972"/>
                  </a:lnTo>
                  <a:lnTo>
                    <a:pt x="12485" y="2621"/>
                  </a:lnTo>
                  <a:lnTo>
                    <a:pt x="13452" y="2287"/>
                  </a:lnTo>
                  <a:lnTo>
                    <a:pt x="14402" y="1988"/>
                  </a:lnTo>
                  <a:lnTo>
                    <a:pt x="15334" y="1706"/>
                  </a:lnTo>
                  <a:lnTo>
                    <a:pt x="16248" y="1460"/>
                  </a:lnTo>
                  <a:lnTo>
                    <a:pt x="17128" y="1231"/>
                  </a:lnTo>
                  <a:lnTo>
                    <a:pt x="17972" y="1038"/>
                  </a:lnTo>
                  <a:lnTo>
                    <a:pt x="18780" y="862"/>
                  </a:lnTo>
                  <a:lnTo>
                    <a:pt x="19537" y="704"/>
                  </a:lnTo>
                  <a:lnTo>
                    <a:pt x="20908" y="458"/>
                  </a:lnTo>
                  <a:lnTo>
                    <a:pt x="22051" y="264"/>
                  </a:lnTo>
                  <a:lnTo>
                    <a:pt x="22913" y="159"/>
                  </a:lnTo>
                  <a:lnTo>
                    <a:pt x="23440" y="89"/>
                  </a:lnTo>
                  <a:lnTo>
                    <a:pt x="23634" y="71"/>
                  </a:lnTo>
                  <a:lnTo>
                    <a:pt x="23669" y="53"/>
                  </a:lnTo>
                  <a:lnTo>
                    <a:pt x="23669" y="36"/>
                  </a:lnTo>
                  <a:lnTo>
                    <a:pt x="23651" y="18"/>
                  </a:lnTo>
                  <a:lnTo>
                    <a:pt x="23634"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a:off x="4625825" y="5237100"/>
              <a:ext cx="589525" cy="264225"/>
            </a:xfrm>
            <a:custGeom>
              <a:avLst/>
              <a:gdLst/>
              <a:ahLst/>
              <a:cxnLst/>
              <a:rect l="l" t="t" r="r" b="b"/>
              <a:pathLst>
                <a:path w="23581" h="10569" extrusionOk="0">
                  <a:moveTo>
                    <a:pt x="23546" y="1"/>
                  </a:moveTo>
                  <a:lnTo>
                    <a:pt x="22807" y="71"/>
                  </a:lnTo>
                  <a:lnTo>
                    <a:pt x="21963" y="194"/>
                  </a:lnTo>
                  <a:lnTo>
                    <a:pt x="20820" y="370"/>
                  </a:lnTo>
                  <a:lnTo>
                    <a:pt x="19466" y="616"/>
                  </a:lnTo>
                  <a:lnTo>
                    <a:pt x="18710" y="757"/>
                  </a:lnTo>
                  <a:lnTo>
                    <a:pt x="17901" y="933"/>
                  </a:lnTo>
                  <a:lnTo>
                    <a:pt x="17057" y="1126"/>
                  </a:lnTo>
                  <a:lnTo>
                    <a:pt x="16178" y="1355"/>
                  </a:lnTo>
                  <a:lnTo>
                    <a:pt x="15281" y="1583"/>
                  </a:lnTo>
                  <a:lnTo>
                    <a:pt x="14349" y="1847"/>
                  </a:lnTo>
                  <a:lnTo>
                    <a:pt x="13400" y="2146"/>
                  </a:lnTo>
                  <a:lnTo>
                    <a:pt x="12433" y="2462"/>
                  </a:lnTo>
                  <a:lnTo>
                    <a:pt x="11448" y="2814"/>
                  </a:lnTo>
                  <a:lnTo>
                    <a:pt x="10463" y="3201"/>
                  </a:lnTo>
                  <a:lnTo>
                    <a:pt x="9478" y="3605"/>
                  </a:lnTo>
                  <a:lnTo>
                    <a:pt x="8494" y="4063"/>
                  </a:lnTo>
                  <a:lnTo>
                    <a:pt x="7527" y="4537"/>
                  </a:lnTo>
                  <a:lnTo>
                    <a:pt x="6577" y="5047"/>
                  </a:lnTo>
                  <a:lnTo>
                    <a:pt x="6102" y="5311"/>
                  </a:lnTo>
                  <a:lnTo>
                    <a:pt x="5628" y="5592"/>
                  </a:lnTo>
                  <a:lnTo>
                    <a:pt x="5170" y="5874"/>
                  </a:lnTo>
                  <a:lnTo>
                    <a:pt x="4713" y="6173"/>
                  </a:lnTo>
                  <a:lnTo>
                    <a:pt x="4274" y="6472"/>
                  </a:lnTo>
                  <a:lnTo>
                    <a:pt x="3834" y="6788"/>
                  </a:lnTo>
                  <a:lnTo>
                    <a:pt x="3394" y="7122"/>
                  </a:lnTo>
                  <a:lnTo>
                    <a:pt x="2972" y="7456"/>
                  </a:lnTo>
                  <a:lnTo>
                    <a:pt x="2568" y="7790"/>
                  </a:lnTo>
                  <a:lnTo>
                    <a:pt x="2163" y="8160"/>
                  </a:lnTo>
                  <a:lnTo>
                    <a:pt x="1777" y="8511"/>
                  </a:lnTo>
                  <a:lnTo>
                    <a:pt x="1390" y="8898"/>
                  </a:lnTo>
                  <a:lnTo>
                    <a:pt x="1021" y="9285"/>
                  </a:lnTo>
                  <a:lnTo>
                    <a:pt x="669" y="9672"/>
                  </a:lnTo>
                  <a:lnTo>
                    <a:pt x="335" y="10094"/>
                  </a:lnTo>
                  <a:lnTo>
                    <a:pt x="1" y="10498"/>
                  </a:lnTo>
                  <a:lnTo>
                    <a:pt x="1" y="10534"/>
                  </a:lnTo>
                  <a:lnTo>
                    <a:pt x="1" y="10551"/>
                  </a:lnTo>
                  <a:lnTo>
                    <a:pt x="36" y="10569"/>
                  </a:lnTo>
                  <a:lnTo>
                    <a:pt x="53" y="10551"/>
                  </a:lnTo>
                  <a:lnTo>
                    <a:pt x="387" y="10129"/>
                  </a:lnTo>
                  <a:lnTo>
                    <a:pt x="722" y="9725"/>
                  </a:lnTo>
                  <a:lnTo>
                    <a:pt x="1073" y="9320"/>
                  </a:lnTo>
                  <a:lnTo>
                    <a:pt x="1443" y="8951"/>
                  </a:lnTo>
                  <a:lnTo>
                    <a:pt x="1829" y="8564"/>
                  </a:lnTo>
                  <a:lnTo>
                    <a:pt x="2216" y="8212"/>
                  </a:lnTo>
                  <a:lnTo>
                    <a:pt x="2621" y="7843"/>
                  </a:lnTo>
                  <a:lnTo>
                    <a:pt x="3025" y="7509"/>
                  </a:lnTo>
                  <a:lnTo>
                    <a:pt x="3447" y="7175"/>
                  </a:lnTo>
                  <a:lnTo>
                    <a:pt x="3869" y="6841"/>
                  </a:lnTo>
                  <a:lnTo>
                    <a:pt x="4309" y="6542"/>
                  </a:lnTo>
                  <a:lnTo>
                    <a:pt x="4766" y="6225"/>
                  </a:lnTo>
                  <a:lnTo>
                    <a:pt x="5206" y="5927"/>
                  </a:lnTo>
                  <a:lnTo>
                    <a:pt x="5663" y="5645"/>
                  </a:lnTo>
                  <a:lnTo>
                    <a:pt x="6137" y="5364"/>
                  </a:lnTo>
                  <a:lnTo>
                    <a:pt x="6612" y="5100"/>
                  </a:lnTo>
                  <a:lnTo>
                    <a:pt x="7562" y="4590"/>
                  </a:lnTo>
                  <a:lnTo>
                    <a:pt x="8529" y="4115"/>
                  </a:lnTo>
                  <a:lnTo>
                    <a:pt x="9514" y="3676"/>
                  </a:lnTo>
                  <a:lnTo>
                    <a:pt x="10481" y="3271"/>
                  </a:lnTo>
                  <a:lnTo>
                    <a:pt x="11465" y="2885"/>
                  </a:lnTo>
                  <a:lnTo>
                    <a:pt x="12450" y="2533"/>
                  </a:lnTo>
                  <a:lnTo>
                    <a:pt x="13417" y="2216"/>
                  </a:lnTo>
                  <a:lnTo>
                    <a:pt x="14367" y="1917"/>
                  </a:lnTo>
                  <a:lnTo>
                    <a:pt x="15299" y="1654"/>
                  </a:lnTo>
                  <a:lnTo>
                    <a:pt x="16196" y="1407"/>
                  </a:lnTo>
                  <a:lnTo>
                    <a:pt x="17075" y="1196"/>
                  </a:lnTo>
                  <a:lnTo>
                    <a:pt x="17919" y="1003"/>
                  </a:lnTo>
                  <a:lnTo>
                    <a:pt x="18710" y="827"/>
                  </a:lnTo>
                  <a:lnTo>
                    <a:pt x="19484" y="686"/>
                  </a:lnTo>
                  <a:lnTo>
                    <a:pt x="20838" y="440"/>
                  </a:lnTo>
                  <a:lnTo>
                    <a:pt x="21963" y="264"/>
                  </a:lnTo>
                  <a:lnTo>
                    <a:pt x="22825" y="141"/>
                  </a:lnTo>
                  <a:lnTo>
                    <a:pt x="23352" y="89"/>
                  </a:lnTo>
                  <a:lnTo>
                    <a:pt x="23546" y="71"/>
                  </a:lnTo>
                  <a:lnTo>
                    <a:pt x="23581" y="53"/>
                  </a:lnTo>
                  <a:lnTo>
                    <a:pt x="23581" y="36"/>
                  </a:lnTo>
                  <a:lnTo>
                    <a:pt x="2356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a:off x="4625825" y="5469650"/>
              <a:ext cx="267750" cy="179400"/>
            </a:xfrm>
            <a:custGeom>
              <a:avLst/>
              <a:gdLst/>
              <a:ahLst/>
              <a:cxnLst/>
              <a:rect l="l" t="t" r="r" b="b"/>
              <a:pathLst>
                <a:path w="10710" h="7176" extrusionOk="0">
                  <a:moveTo>
                    <a:pt x="10657" y="1"/>
                  </a:moveTo>
                  <a:lnTo>
                    <a:pt x="9900" y="300"/>
                  </a:lnTo>
                  <a:lnTo>
                    <a:pt x="9162" y="599"/>
                  </a:lnTo>
                  <a:lnTo>
                    <a:pt x="8423" y="933"/>
                  </a:lnTo>
                  <a:lnTo>
                    <a:pt x="7667" y="1284"/>
                  </a:lnTo>
                  <a:lnTo>
                    <a:pt x="6946" y="1654"/>
                  </a:lnTo>
                  <a:lnTo>
                    <a:pt x="6225" y="2040"/>
                  </a:lnTo>
                  <a:lnTo>
                    <a:pt x="5504" y="2462"/>
                  </a:lnTo>
                  <a:lnTo>
                    <a:pt x="4819" y="2885"/>
                  </a:lnTo>
                  <a:lnTo>
                    <a:pt x="4133" y="3342"/>
                  </a:lnTo>
                  <a:lnTo>
                    <a:pt x="3465" y="3799"/>
                  </a:lnTo>
                  <a:lnTo>
                    <a:pt x="2832" y="4309"/>
                  </a:lnTo>
                  <a:lnTo>
                    <a:pt x="2216" y="4819"/>
                  </a:lnTo>
                  <a:lnTo>
                    <a:pt x="1618" y="5364"/>
                  </a:lnTo>
                  <a:lnTo>
                    <a:pt x="1038" y="5927"/>
                  </a:lnTo>
                  <a:lnTo>
                    <a:pt x="511" y="6507"/>
                  </a:lnTo>
                  <a:lnTo>
                    <a:pt x="1" y="7122"/>
                  </a:lnTo>
                  <a:lnTo>
                    <a:pt x="1" y="7157"/>
                  </a:lnTo>
                  <a:lnTo>
                    <a:pt x="1" y="7175"/>
                  </a:lnTo>
                  <a:lnTo>
                    <a:pt x="53" y="7175"/>
                  </a:lnTo>
                  <a:lnTo>
                    <a:pt x="563" y="6560"/>
                  </a:lnTo>
                  <a:lnTo>
                    <a:pt x="1091" y="5979"/>
                  </a:lnTo>
                  <a:lnTo>
                    <a:pt x="1671" y="5417"/>
                  </a:lnTo>
                  <a:lnTo>
                    <a:pt x="2251" y="4872"/>
                  </a:lnTo>
                  <a:lnTo>
                    <a:pt x="2867" y="4362"/>
                  </a:lnTo>
                  <a:lnTo>
                    <a:pt x="3517" y="3869"/>
                  </a:lnTo>
                  <a:lnTo>
                    <a:pt x="4168" y="3394"/>
                  </a:lnTo>
                  <a:lnTo>
                    <a:pt x="4854" y="2937"/>
                  </a:lnTo>
                  <a:lnTo>
                    <a:pt x="5540" y="2515"/>
                  </a:lnTo>
                  <a:lnTo>
                    <a:pt x="6261" y="2111"/>
                  </a:lnTo>
                  <a:lnTo>
                    <a:pt x="6982" y="1724"/>
                  </a:lnTo>
                  <a:lnTo>
                    <a:pt x="7702" y="1355"/>
                  </a:lnTo>
                  <a:lnTo>
                    <a:pt x="8441" y="1003"/>
                  </a:lnTo>
                  <a:lnTo>
                    <a:pt x="9197" y="669"/>
                  </a:lnTo>
                  <a:lnTo>
                    <a:pt x="9936" y="352"/>
                  </a:lnTo>
                  <a:lnTo>
                    <a:pt x="10692" y="71"/>
                  </a:lnTo>
                  <a:lnTo>
                    <a:pt x="10709" y="53"/>
                  </a:lnTo>
                  <a:lnTo>
                    <a:pt x="10709" y="18"/>
                  </a:lnTo>
                  <a:lnTo>
                    <a:pt x="10692"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54"/>
                                        </p:tgtEl>
                                        <p:attrNameLst>
                                          <p:attrName>style.visibility</p:attrName>
                                        </p:attrNameLst>
                                      </p:cBhvr>
                                      <p:to>
                                        <p:strVal val="visible"/>
                                      </p:to>
                                    </p:set>
                                    <p:animEffect transition="in" filter="wipe(left)">
                                      <p:cBhvr>
                                        <p:cTn id="7" dur="500"/>
                                        <p:tgtEl>
                                          <p:spTgt spid="454"/>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500"/>
                                        </p:tgtEl>
                                        <p:attrNameLst>
                                          <p:attrName>style.visibility</p:attrName>
                                        </p:attrNameLst>
                                      </p:cBhvr>
                                      <p:to>
                                        <p:strVal val="visible"/>
                                      </p:to>
                                    </p:set>
                                    <p:anim calcmode="lin" valueType="num">
                                      <p:cBhvr additive="base">
                                        <p:cTn id="11" dur="500" fill="hold"/>
                                        <p:tgtEl>
                                          <p:spTgt spid="500"/>
                                        </p:tgtEl>
                                        <p:attrNameLst>
                                          <p:attrName>ppt_x</p:attrName>
                                        </p:attrNameLst>
                                      </p:cBhvr>
                                      <p:tavLst>
                                        <p:tav tm="0">
                                          <p:val>
                                            <p:strVal val="#ppt_x"/>
                                          </p:val>
                                        </p:tav>
                                        <p:tav tm="100000">
                                          <p:val>
                                            <p:strVal val="#ppt_x"/>
                                          </p:val>
                                        </p:tav>
                                      </p:tavLst>
                                    </p:anim>
                                    <p:anim calcmode="lin" valueType="num">
                                      <p:cBhvr additive="base">
                                        <p:cTn id="12" dur="500" fill="hold"/>
                                        <p:tgtEl>
                                          <p:spTgt spid="50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01"/>
                                        </p:tgtEl>
                                        <p:attrNameLst>
                                          <p:attrName>style.visibility</p:attrName>
                                        </p:attrNameLst>
                                      </p:cBhvr>
                                      <p:to>
                                        <p:strVal val="visible"/>
                                      </p:to>
                                    </p:set>
                                    <p:anim calcmode="lin" valueType="num">
                                      <p:cBhvr additive="base">
                                        <p:cTn id="15" dur="500" fill="hold"/>
                                        <p:tgtEl>
                                          <p:spTgt spid="501"/>
                                        </p:tgtEl>
                                        <p:attrNameLst>
                                          <p:attrName>ppt_x</p:attrName>
                                        </p:attrNameLst>
                                      </p:cBhvr>
                                      <p:tavLst>
                                        <p:tav tm="0">
                                          <p:val>
                                            <p:strVal val="#ppt_x"/>
                                          </p:val>
                                        </p:tav>
                                        <p:tav tm="100000">
                                          <p:val>
                                            <p:strVal val="#ppt_x"/>
                                          </p:val>
                                        </p:tav>
                                      </p:tavLst>
                                    </p:anim>
                                    <p:anim calcmode="lin" valueType="num">
                                      <p:cBhvr additive="base">
                                        <p:cTn id="16" dur="500" fill="hold"/>
                                        <p:tgtEl>
                                          <p:spTgt spid="501"/>
                                        </p:tgtEl>
                                        <p:attrNameLst>
                                          <p:attrName>ppt_y</p:attrName>
                                        </p:attrNameLst>
                                      </p:cBhvr>
                                      <p:tavLst>
                                        <p:tav tm="0">
                                          <p:val>
                                            <p:strVal val="1+#ppt_h/2"/>
                                          </p:val>
                                        </p:tav>
                                        <p:tav tm="100000">
                                          <p:val>
                                            <p:strVal val="#ppt_y"/>
                                          </p:val>
                                        </p:tav>
                                      </p:tavLst>
                                    </p:anim>
                                  </p:childTnLst>
                                </p:cTn>
                              </p:par>
                              <p:par>
                                <p:cTn id="17" presetID="31" presetClass="entr" presetSubtype="0" fill="hold" nodeType="withEffect">
                                  <p:stCondLst>
                                    <p:cond delay="250"/>
                                  </p:stCondLst>
                                  <p:childTnLst>
                                    <p:set>
                                      <p:cBhvr>
                                        <p:cTn id="18" dur="1" fill="hold">
                                          <p:stCondLst>
                                            <p:cond delay="0"/>
                                          </p:stCondLst>
                                        </p:cTn>
                                        <p:tgtEl>
                                          <p:spTgt spid="456"/>
                                        </p:tgtEl>
                                        <p:attrNameLst>
                                          <p:attrName>style.visibility</p:attrName>
                                        </p:attrNameLst>
                                      </p:cBhvr>
                                      <p:to>
                                        <p:strVal val="visible"/>
                                      </p:to>
                                    </p:set>
                                    <p:anim calcmode="lin" valueType="num">
                                      <p:cBhvr>
                                        <p:cTn id="19" dur="500" fill="hold"/>
                                        <p:tgtEl>
                                          <p:spTgt spid="456"/>
                                        </p:tgtEl>
                                        <p:attrNameLst>
                                          <p:attrName>ppt_w</p:attrName>
                                        </p:attrNameLst>
                                      </p:cBhvr>
                                      <p:tavLst>
                                        <p:tav tm="0">
                                          <p:val>
                                            <p:fltVal val="0"/>
                                          </p:val>
                                        </p:tav>
                                        <p:tav tm="100000">
                                          <p:val>
                                            <p:strVal val="#ppt_w"/>
                                          </p:val>
                                        </p:tav>
                                      </p:tavLst>
                                    </p:anim>
                                    <p:anim calcmode="lin" valueType="num">
                                      <p:cBhvr>
                                        <p:cTn id="20" dur="500" fill="hold"/>
                                        <p:tgtEl>
                                          <p:spTgt spid="456"/>
                                        </p:tgtEl>
                                        <p:attrNameLst>
                                          <p:attrName>ppt_h</p:attrName>
                                        </p:attrNameLst>
                                      </p:cBhvr>
                                      <p:tavLst>
                                        <p:tav tm="0">
                                          <p:val>
                                            <p:fltVal val="0"/>
                                          </p:val>
                                        </p:tav>
                                        <p:tav tm="100000">
                                          <p:val>
                                            <p:strVal val="#ppt_h"/>
                                          </p:val>
                                        </p:tav>
                                      </p:tavLst>
                                    </p:anim>
                                    <p:anim calcmode="lin" valueType="num">
                                      <p:cBhvr>
                                        <p:cTn id="21" dur="500" fill="hold"/>
                                        <p:tgtEl>
                                          <p:spTgt spid="456"/>
                                        </p:tgtEl>
                                        <p:attrNameLst>
                                          <p:attrName>style.rotation</p:attrName>
                                        </p:attrNameLst>
                                      </p:cBhvr>
                                      <p:tavLst>
                                        <p:tav tm="0">
                                          <p:val>
                                            <p:fltVal val="90"/>
                                          </p:val>
                                        </p:tav>
                                        <p:tav tm="100000">
                                          <p:val>
                                            <p:fltVal val="0"/>
                                          </p:val>
                                        </p:tav>
                                      </p:tavLst>
                                    </p:anim>
                                    <p:animEffect transition="in" filter="fade">
                                      <p:cBhvr>
                                        <p:cTn id="22" dur="500"/>
                                        <p:tgtEl>
                                          <p:spTgt spid="456"/>
                                        </p:tgtEl>
                                      </p:cBhvr>
                                    </p:animEffect>
                                  </p:childTnLst>
                                </p:cTn>
                              </p:par>
                              <p:par>
                                <p:cTn id="23" presetID="31" presetClass="entr" presetSubtype="0" fill="hold" nodeType="withEffect">
                                  <p:stCondLst>
                                    <p:cond delay="0"/>
                                  </p:stCondLst>
                                  <p:childTnLst>
                                    <p:set>
                                      <p:cBhvr>
                                        <p:cTn id="24" dur="1" fill="hold">
                                          <p:stCondLst>
                                            <p:cond delay="0"/>
                                          </p:stCondLst>
                                        </p:cTn>
                                        <p:tgtEl>
                                          <p:spTgt spid="485"/>
                                        </p:tgtEl>
                                        <p:attrNameLst>
                                          <p:attrName>style.visibility</p:attrName>
                                        </p:attrNameLst>
                                      </p:cBhvr>
                                      <p:to>
                                        <p:strVal val="visible"/>
                                      </p:to>
                                    </p:set>
                                    <p:anim calcmode="lin" valueType="num">
                                      <p:cBhvr>
                                        <p:cTn id="25" dur="500" fill="hold"/>
                                        <p:tgtEl>
                                          <p:spTgt spid="485"/>
                                        </p:tgtEl>
                                        <p:attrNameLst>
                                          <p:attrName>ppt_w</p:attrName>
                                        </p:attrNameLst>
                                      </p:cBhvr>
                                      <p:tavLst>
                                        <p:tav tm="0">
                                          <p:val>
                                            <p:fltVal val="0"/>
                                          </p:val>
                                        </p:tav>
                                        <p:tav tm="100000">
                                          <p:val>
                                            <p:strVal val="#ppt_w"/>
                                          </p:val>
                                        </p:tav>
                                      </p:tavLst>
                                    </p:anim>
                                    <p:anim calcmode="lin" valueType="num">
                                      <p:cBhvr>
                                        <p:cTn id="26" dur="500" fill="hold"/>
                                        <p:tgtEl>
                                          <p:spTgt spid="485"/>
                                        </p:tgtEl>
                                        <p:attrNameLst>
                                          <p:attrName>ppt_h</p:attrName>
                                        </p:attrNameLst>
                                      </p:cBhvr>
                                      <p:tavLst>
                                        <p:tav tm="0">
                                          <p:val>
                                            <p:fltVal val="0"/>
                                          </p:val>
                                        </p:tav>
                                        <p:tav tm="100000">
                                          <p:val>
                                            <p:strVal val="#ppt_h"/>
                                          </p:val>
                                        </p:tav>
                                      </p:tavLst>
                                    </p:anim>
                                    <p:anim calcmode="lin" valueType="num">
                                      <p:cBhvr>
                                        <p:cTn id="27" dur="500" fill="hold"/>
                                        <p:tgtEl>
                                          <p:spTgt spid="485"/>
                                        </p:tgtEl>
                                        <p:attrNameLst>
                                          <p:attrName>style.rotation</p:attrName>
                                        </p:attrNameLst>
                                      </p:cBhvr>
                                      <p:tavLst>
                                        <p:tav tm="0">
                                          <p:val>
                                            <p:fltVal val="90"/>
                                          </p:val>
                                        </p:tav>
                                        <p:tav tm="100000">
                                          <p:val>
                                            <p:fltVal val="0"/>
                                          </p:val>
                                        </p:tav>
                                      </p:tavLst>
                                    </p:anim>
                                    <p:animEffect transition="in" filter="fade">
                                      <p:cBhvr>
                                        <p:cTn id="28" dur="500"/>
                                        <p:tgtEl>
                                          <p:spTgt spid="485"/>
                                        </p:tgtEl>
                                      </p:cBhvr>
                                    </p:animEffect>
                                  </p:childTnLst>
                                </p:cTn>
                              </p:par>
                            </p:childTnLst>
                          </p:cTn>
                        </p:par>
                        <p:par>
                          <p:cTn id="29" fill="hold">
                            <p:stCondLst>
                              <p:cond delay="1250"/>
                            </p:stCondLst>
                            <p:childTnLst>
                              <p:par>
                                <p:cTn id="30" presetID="16" presetClass="entr" presetSubtype="37" fill="hold" nodeType="afterEffect">
                                  <p:stCondLst>
                                    <p:cond delay="0"/>
                                  </p:stCondLst>
                                  <p:childTnLst>
                                    <p:set>
                                      <p:cBhvr>
                                        <p:cTn id="31" dur="1" fill="hold">
                                          <p:stCondLst>
                                            <p:cond delay="0"/>
                                          </p:stCondLst>
                                        </p:cTn>
                                        <p:tgtEl>
                                          <p:spTgt spid="504"/>
                                        </p:tgtEl>
                                        <p:attrNameLst>
                                          <p:attrName>style.visibility</p:attrName>
                                        </p:attrNameLst>
                                      </p:cBhvr>
                                      <p:to>
                                        <p:strVal val="visible"/>
                                      </p:to>
                                    </p:set>
                                    <p:animEffect transition="in" filter="barn(outVertical)">
                                      <p:cBhvr>
                                        <p:cTn id="32" dur="500"/>
                                        <p:tgtEl>
                                          <p:spTgt spid="504"/>
                                        </p:tgtEl>
                                      </p:cBhvr>
                                    </p:animEffect>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455"/>
                                        </p:tgtEl>
                                        <p:attrNameLst>
                                          <p:attrName>style.visibility</p:attrName>
                                        </p:attrNameLst>
                                      </p:cBhvr>
                                      <p:to>
                                        <p:strVal val="visible"/>
                                      </p:to>
                                    </p:set>
                                    <p:animEffect transition="in" filter="fade">
                                      <p:cBhvr>
                                        <p:cTn id="37" dur="500"/>
                                        <p:tgtEl>
                                          <p:spTgt spid="455"/>
                                        </p:tgtEl>
                                      </p:cBhvr>
                                    </p:animEffect>
                                    <p:anim calcmode="lin" valueType="num">
                                      <p:cBhvr>
                                        <p:cTn id="38" dur="500" fill="hold"/>
                                        <p:tgtEl>
                                          <p:spTgt spid="455"/>
                                        </p:tgtEl>
                                        <p:attrNameLst>
                                          <p:attrName>ppt_x</p:attrName>
                                        </p:attrNameLst>
                                      </p:cBhvr>
                                      <p:tavLst>
                                        <p:tav tm="0">
                                          <p:val>
                                            <p:strVal val="#ppt_x"/>
                                          </p:val>
                                        </p:tav>
                                        <p:tav tm="100000">
                                          <p:val>
                                            <p:strVal val="#ppt_x"/>
                                          </p:val>
                                        </p:tav>
                                      </p:tavLst>
                                    </p:anim>
                                    <p:anim calcmode="lin" valueType="num">
                                      <p:cBhvr>
                                        <p:cTn id="39" dur="500" fill="hold"/>
                                        <p:tgtEl>
                                          <p:spTgt spid="4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5" grpId="0"/>
      <p:bldP spid="500"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CUSTOM_7">
    <p:spTree>
      <p:nvGrpSpPr>
        <p:cNvPr id="1" name="Shape 1903"/>
        <p:cNvGrpSpPr/>
        <p:nvPr/>
      </p:nvGrpSpPr>
      <p:grpSpPr>
        <a:xfrm>
          <a:off x="0" y="0"/>
          <a:ext cx="0" cy="0"/>
          <a:chOff x="0" y="0"/>
          <a:chExt cx="0" cy="0"/>
        </a:xfrm>
      </p:grpSpPr>
      <p:grpSp>
        <p:nvGrpSpPr>
          <p:cNvPr id="1904" name="Google Shape;1904;p31"/>
          <p:cNvGrpSpPr/>
          <p:nvPr/>
        </p:nvGrpSpPr>
        <p:grpSpPr>
          <a:xfrm flipH="1">
            <a:off x="81249" y="3880339"/>
            <a:ext cx="3851452" cy="1263131"/>
            <a:chOff x="238125" y="548775"/>
            <a:chExt cx="2842400" cy="932200"/>
          </a:xfrm>
        </p:grpSpPr>
        <p:sp>
          <p:nvSpPr>
            <p:cNvPr id="1905" name="Google Shape;1905;p31"/>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1"/>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07" name="Google Shape;1907;p31"/>
          <p:cNvPicPr preferRelativeResize="0"/>
          <p:nvPr/>
        </p:nvPicPr>
        <p:blipFill>
          <a:blip r:embed="rId2">
            <a:alphaModFix/>
          </a:blip>
          <a:stretch>
            <a:fillRect/>
          </a:stretch>
        </p:blipFill>
        <p:spPr>
          <a:xfrm>
            <a:off x="-25" y="0"/>
            <a:ext cx="9144000" cy="5143500"/>
          </a:xfrm>
          <a:prstGeom prst="rect">
            <a:avLst/>
          </a:prstGeom>
          <a:noFill/>
          <a:ln>
            <a:noFill/>
          </a:ln>
        </p:spPr>
      </p:pic>
      <p:sp>
        <p:nvSpPr>
          <p:cNvPr id="1908" name="Google Shape;1908;p31"/>
          <p:cNvSpPr/>
          <p:nvPr/>
        </p:nvSpPr>
        <p:spPr>
          <a:xfrm rot="2700000" flipH="1">
            <a:off x="-444897" y="-1052681"/>
            <a:ext cx="1515863" cy="3091655"/>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09" name="Google Shape;1909;p31"/>
          <p:cNvGrpSpPr/>
          <p:nvPr/>
        </p:nvGrpSpPr>
        <p:grpSpPr>
          <a:xfrm rot="-948958">
            <a:off x="277257" y="1739916"/>
            <a:ext cx="321314" cy="592814"/>
            <a:chOff x="1400150" y="238125"/>
            <a:chExt cx="388525" cy="716900"/>
          </a:xfrm>
        </p:grpSpPr>
        <p:sp>
          <p:nvSpPr>
            <p:cNvPr id="1910" name="Google Shape;1910;p31"/>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1"/>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1"/>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1"/>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1"/>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1"/>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6" name="Google Shape;1916;p31"/>
          <p:cNvGrpSpPr/>
          <p:nvPr/>
        </p:nvGrpSpPr>
        <p:grpSpPr>
          <a:xfrm>
            <a:off x="277138" y="3880350"/>
            <a:ext cx="719750" cy="789225"/>
            <a:chOff x="641925" y="383000"/>
            <a:chExt cx="719750" cy="789225"/>
          </a:xfrm>
        </p:grpSpPr>
        <p:sp>
          <p:nvSpPr>
            <p:cNvPr id="1917" name="Google Shape;1917;p31"/>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1"/>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31"/>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31"/>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1"/>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1"/>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1"/>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1"/>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1"/>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1"/>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1"/>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1"/>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1"/>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1"/>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1"/>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1"/>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3" name="Google Shape;1933;p31"/>
          <p:cNvGrpSpPr/>
          <p:nvPr/>
        </p:nvGrpSpPr>
        <p:grpSpPr>
          <a:xfrm>
            <a:off x="4297638" y="193850"/>
            <a:ext cx="548725" cy="598600"/>
            <a:chOff x="5261300" y="4859875"/>
            <a:chExt cx="548725" cy="598600"/>
          </a:xfrm>
        </p:grpSpPr>
        <p:sp>
          <p:nvSpPr>
            <p:cNvPr id="1934" name="Google Shape;1934;p31"/>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1"/>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1"/>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1"/>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1"/>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1"/>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1"/>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1"/>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2" name="Google Shape;1942;p31"/>
          <p:cNvGrpSpPr/>
          <p:nvPr/>
        </p:nvGrpSpPr>
        <p:grpSpPr>
          <a:xfrm>
            <a:off x="8154588" y="3411563"/>
            <a:ext cx="798125" cy="1094450"/>
            <a:chOff x="532675" y="3247050"/>
            <a:chExt cx="798125" cy="1094450"/>
          </a:xfrm>
        </p:grpSpPr>
        <p:sp>
          <p:nvSpPr>
            <p:cNvPr id="1943" name="Google Shape;1943;p31"/>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1"/>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1"/>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6" name="Google Shape;1946;p31"/>
          <p:cNvGrpSpPr/>
          <p:nvPr/>
        </p:nvGrpSpPr>
        <p:grpSpPr>
          <a:xfrm rot="10800000" flipH="1">
            <a:off x="6740353" y="11248"/>
            <a:ext cx="3851452" cy="1263131"/>
            <a:chOff x="238125" y="548775"/>
            <a:chExt cx="2842400" cy="932200"/>
          </a:xfrm>
        </p:grpSpPr>
        <p:sp>
          <p:nvSpPr>
            <p:cNvPr id="1947" name="Google Shape;1947;p31"/>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1"/>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9" name="Google Shape;1949;p31"/>
          <p:cNvGrpSpPr/>
          <p:nvPr/>
        </p:nvGrpSpPr>
        <p:grpSpPr>
          <a:xfrm rot="-420730">
            <a:off x="114856" y="2524880"/>
            <a:ext cx="439346" cy="577459"/>
            <a:chOff x="1391550" y="1144975"/>
            <a:chExt cx="545075" cy="716425"/>
          </a:xfrm>
        </p:grpSpPr>
        <p:sp>
          <p:nvSpPr>
            <p:cNvPr id="1950" name="Google Shape;1950;p31"/>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1"/>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1"/>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1"/>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1"/>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31"/>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1"/>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1"/>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1"/>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1"/>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1"/>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1"/>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1"/>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1"/>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4" name="Google Shape;1964;p31"/>
          <p:cNvGrpSpPr/>
          <p:nvPr/>
        </p:nvGrpSpPr>
        <p:grpSpPr>
          <a:xfrm rot="-648422">
            <a:off x="8159027" y="267307"/>
            <a:ext cx="610455" cy="790297"/>
            <a:chOff x="2251625" y="1144975"/>
            <a:chExt cx="550825" cy="713100"/>
          </a:xfrm>
        </p:grpSpPr>
        <p:sp>
          <p:nvSpPr>
            <p:cNvPr id="1965" name="Google Shape;1965;p31"/>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31"/>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31"/>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1"/>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1"/>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31"/>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1"/>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31"/>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31"/>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1"/>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1"/>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1"/>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7" name="Google Shape;1977;p31"/>
          <p:cNvGrpSpPr/>
          <p:nvPr/>
        </p:nvGrpSpPr>
        <p:grpSpPr>
          <a:xfrm>
            <a:off x="8562213" y="1363538"/>
            <a:ext cx="447775" cy="447175"/>
            <a:chOff x="5760700" y="2457850"/>
            <a:chExt cx="447775" cy="447175"/>
          </a:xfrm>
        </p:grpSpPr>
        <p:sp>
          <p:nvSpPr>
            <p:cNvPr id="1978" name="Google Shape;1978;p31"/>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31"/>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31"/>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31"/>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31"/>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3" name="Google Shape;1983;p31"/>
          <p:cNvGrpSpPr/>
          <p:nvPr/>
        </p:nvGrpSpPr>
        <p:grpSpPr>
          <a:xfrm>
            <a:off x="8239525" y="2208825"/>
            <a:ext cx="628275" cy="804650"/>
            <a:chOff x="6283875" y="2014850"/>
            <a:chExt cx="628275" cy="804650"/>
          </a:xfrm>
        </p:grpSpPr>
        <p:sp>
          <p:nvSpPr>
            <p:cNvPr id="1984" name="Google Shape;1984;p31"/>
            <p:cNvSpPr/>
            <p:nvPr/>
          </p:nvSpPr>
          <p:spPr>
            <a:xfrm>
              <a:off x="6283875" y="2014850"/>
              <a:ext cx="481600" cy="501800"/>
            </a:xfrm>
            <a:custGeom>
              <a:avLst/>
              <a:gdLst/>
              <a:ahLst/>
              <a:cxnLst/>
              <a:rect l="l" t="t" r="r" b="b"/>
              <a:pathLst>
                <a:path w="19264" h="20072" extrusionOk="0">
                  <a:moveTo>
                    <a:pt x="16817" y="0"/>
                  </a:moveTo>
                  <a:lnTo>
                    <a:pt x="16627" y="48"/>
                  </a:lnTo>
                  <a:lnTo>
                    <a:pt x="16437" y="95"/>
                  </a:lnTo>
                  <a:lnTo>
                    <a:pt x="16247" y="167"/>
                  </a:lnTo>
                  <a:lnTo>
                    <a:pt x="16081" y="262"/>
                  </a:lnTo>
                  <a:lnTo>
                    <a:pt x="15891" y="357"/>
                  </a:lnTo>
                  <a:lnTo>
                    <a:pt x="15748" y="499"/>
                  </a:lnTo>
                  <a:lnTo>
                    <a:pt x="4703" y="10452"/>
                  </a:lnTo>
                  <a:lnTo>
                    <a:pt x="3468" y="11924"/>
                  </a:lnTo>
                  <a:lnTo>
                    <a:pt x="3064" y="11924"/>
                  </a:lnTo>
                  <a:lnTo>
                    <a:pt x="2660" y="11972"/>
                  </a:lnTo>
                  <a:lnTo>
                    <a:pt x="2447" y="12019"/>
                  </a:lnTo>
                  <a:lnTo>
                    <a:pt x="2233" y="12091"/>
                  </a:lnTo>
                  <a:lnTo>
                    <a:pt x="2043" y="12162"/>
                  </a:lnTo>
                  <a:lnTo>
                    <a:pt x="1853" y="12257"/>
                  </a:lnTo>
                  <a:lnTo>
                    <a:pt x="1663" y="12352"/>
                  </a:lnTo>
                  <a:lnTo>
                    <a:pt x="1473" y="12494"/>
                  </a:lnTo>
                  <a:lnTo>
                    <a:pt x="1307" y="12613"/>
                  </a:lnTo>
                  <a:lnTo>
                    <a:pt x="1140" y="12756"/>
                  </a:lnTo>
                  <a:lnTo>
                    <a:pt x="974" y="12922"/>
                  </a:lnTo>
                  <a:lnTo>
                    <a:pt x="832" y="13088"/>
                  </a:lnTo>
                  <a:lnTo>
                    <a:pt x="689" y="13255"/>
                  </a:lnTo>
                  <a:lnTo>
                    <a:pt x="570" y="13445"/>
                  </a:lnTo>
                  <a:lnTo>
                    <a:pt x="451" y="13635"/>
                  </a:lnTo>
                  <a:lnTo>
                    <a:pt x="356" y="13848"/>
                  </a:lnTo>
                  <a:lnTo>
                    <a:pt x="261" y="14038"/>
                  </a:lnTo>
                  <a:lnTo>
                    <a:pt x="190" y="14276"/>
                  </a:lnTo>
                  <a:lnTo>
                    <a:pt x="119" y="14537"/>
                  </a:lnTo>
                  <a:lnTo>
                    <a:pt x="48" y="14799"/>
                  </a:lnTo>
                  <a:lnTo>
                    <a:pt x="24" y="15084"/>
                  </a:lnTo>
                  <a:lnTo>
                    <a:pt x="0" y="15345"/>
                  </a:lnTo>
                  <a:lnTo>
                    <a:pt x="24" y="15630"/>
                  </a:lnTo>
                  <a:lnTo>
                    <a:pt x="48" y="15915"/>
                  </a:lnTo>
                  <a:lnTo>
                    <a:pt x="71" y="16176"/>
                  </a:lnTo>
                  <a:lnTo>
                    <a:pt x="143" y="16461"/>
                  </a:lnTo>
                  <a:lnTo>
                    <a:pt x="214" y="16746"/>
                  </a:lnTo>
                  <a:lnTo>
                    <a:pt x="309" y="17008"/>
                  </a:lnTo>
                  <a:lnTo>
                    <a:pt x="404" y="17269"/>
                  </a:lnTo>
                  <a:lnTo>
                    <a:pt x="546" y="17530"/>
                  </a:lnTo>
                  <a:lnTo>
                    <a:pt x="689" y="17791"/>
                  </a:lnTo>
                  <a:lnTo>
                    <a:pt x="832" y="18029"/>
                  </a:lnTo>
                  <a:lnTo>
                    <a:pt x="1022" y="18266"/>
                  </a:lnTo>
                  <a:lnTo>
                    <a:pt x="1212" y="18504"/>
                  </a:lnTo>
                  <a:lnTo>
                    <a:pt x="1330" y="18623"/>
                  </a:lnTo>
                  <a:lnTo>
                    <a:pt x="2756" y="20072"/>
                  </a:lnTo>
                  <a:lnTo>
                    <a:pt x="3302" y="18195"/>
                  </a:lnTo>
                  <a:lnTo>
                    <a:pt x="3373" y="18053"/>
                  </a:lnTo>
                  <a:lnTo>
                    <a:pt x="3492" y="17886"/>
                  </a:lnTo>
                  <a:lnTo>
                    <a:pt x="3682" y="17720"/>
                  </a:lnTo>
                  <a:lnTo>
                    <a:pt x="3919" y="17530"/>
                  </a:lnTo>
                  <a:lnTo>
                    <a:pt x="4228" y="17316"/>
                  </a:lnTo>
                  <a:lnTo>
                    <a:pt x="4561" y="17103"/>
                  </a:lnTo>
                  <a:lnTo>
                    <a:pt x="4870" y="16865"/>
                  </a:lnTo>
                  <a:lnTo>
                    <a:pt x="5202" y="16604"/>
                  </a:lnTo>
                  <a:lnTo>
                    <a:pt x="5511" y="16271"/>
                  </a:lnTo>
                  <a:lnTo>
                    <a:pt x="5653" y="16081"/>
                  </a:lnTo>
                  <a:lnTo>
                    <a:pt x="5796" y="15891"/>
                  </a:lnTo>
                  <a:lnTo>
                    <a:pt x="5915" y="15677"/>
                  </a:lnTo>
                  <a:lnTo>
                    <a:pt x="6010" y="15464"/>
                  </a:lnTo>
                  <a:lnTo>
                    <a:pt x="6081" y="15250"/>
                  </a:lnTo>
                  <a:lnTo>
                    <a:pt x="6128" y="15036"/>
                  </a:lnTo>
                  <a:lnTo>
                    <a:pt x="6176" y="14822"/>
                  </a:lnTo>
                  <a:lnTo>
                    <a:pt x="6176" y="14585"/>
                  </a:lnTo>
                  <a:lnTo>
                    <a:pt x="7577" y="13635"/>
                  </a:lnTo>
                  <a:lnTo>
                    <a:pt x="18623" y="3682"/>
                  </a:lnTo>
                  <a:lnTo>
                    <a:pt x="18765" y="3540"/>
                  </a:lnTo>
                  <a:lnTo>
                    <a:pt x="18884" y="3373"/>
                  </a:lnTo>
                  <a:lnTo>
                    <a:pt x="19003" y="3207"/>
                  </a:lnTo>
                  <a:lnTo>
                    <a:pt x="19098" y="3041"/>
                  </a:lnTo>
                  <a:lnTo>
                    <a:pt x="19169" y="2851"/>
                  </a:lnTo>
                  <a:lnTo>
                    <a:pt x="19216" y="2661"/>
                  </a:lnTo>
                  <a:lnTo>
                    <a:pt x="19240" y="2447"/>
                  </a:lnTo>
                  <a:lnTo>
                    <a:pt x="19264" y="2257"/>
                  </a:lnTo>
                  <a:lnTo>
                    <a:pt x="19240" y="2067"/>
                  </a:lnTo>
                  <a:lnTo>
                    <a:pt x="19216" y="1853"/>
                  </a:lnTo>
                  <a:lnTo>
                    <a:pt x="19193" y="1663"/>
                  </a:lnTo>
                  <a:lnTo>
                    <a:pt x="19121" y="1449"/>
                  </a:lnTo>
                  <a:lnTo>
                    <a:pt x="19050" y="1259"/>
                  </a:lnTo>
                  <a:lnTo>
                    <a:pt x="18931" y="1093"/>
                  </a:lnTo>
                  <a:lnTo>
                    <a:pt x="18813" y="903"/>
                  </a:lnTo>
                  <a:lnTo>
                    <a:pt x="18670" y="737"/>
                  </a:lnTo>
                  <a:lnTo>
                    <a:pt x="18528" y="570"/>
                  </a:lnTo>
                  <a:lnTo>
                    <a:pt x="18361" y="452"/>
                  </a:lnTo>
                  <a:lnTo>
                    <a:pt x="18195" y="333"/>
                  </a:lnTo>
                  <a:lnTo>
                    <a:pt x="18005" y="214"/>
                  </a:lnTo>
                  <a:lnTo>
                    <a:pt x="17815" y="143"/>
                  </a:lnTo>
                  <a:lnTo>
                    <a:pt x="17625" y="72"/>
                  </a:lnTo>
                  <a:lnTo>
                    <a:pt x="17411" y="24"/>
                  </a:lnTo>
                  <a:lnTo>
                    <a:pt x="1722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31"/>
            <p:cNvSpPr/>
            <p:nvPr/>
          </p:nvSpPr>
          <p:spPr>
            <a:xfrm>
              <a:off x="6283875" y="2014850"/>
              <a:ext cx="481600" cy="501800"/>
            </a:xfrm>
            <a:custGeom>
              <a:avLst/>
              <a:gdLst/>
              <a:ahLst/>
              <a:cxnLst/>
              <a:rect l="l" t="t" r="r" b="b"/>
              <a:pathLst>
                <a:path w="19264" h="20072" fill="none" extrusionOk="0">
                  <a:moveTo>
                    <a:pt x="3919" y="17530"/>
                  </a:moveTo>
                  <a:lnTo>
                    <a:pt x="3919" y="17530"/>
                  </a:lnTo>
                  <a:lnTo>
                    <a:pt x="4228" y="17316"/>
                  </a:lnTo>
                  <a:lnTo>
                    <a:pt x="4228" y="17316"/>
                  </a:lnTo>
                  <a:lnTo>
                    <a:pt x="4561" y="17103"/>
                  </a:lnTo>
                  <a:lnTo>
                    <a:pt x="4870" y="16865"/>
                  </a:lnTo>
                  <a:lnTo>
                    <a:pt x="5202" y="16604"/>
                  </a:lnTo>
                  <a:lnTo>
                    <a:pt x="5511" y="16271"/>
                  </a:lnTo>
                  <a:lnTo>
                    <a:pt x="5511" y="16271"/>
                  </a:lnTo>
                  <a:lnTo>
                    <a:pt x="5653" y="16081"/>
                  </a:lnTo>
                  <a:lnTo>
                    <a:pt x="5796" y="15891"/>
                  </a:lnTo>
                  <a:lnTo>
                    <a:pt x="5915" y="15677"/>
                  </a:lnTo>
                  <a:lnTo>
                    <a:pt x="6010" y="15464"/>
                  </a:lnTo>
                  <a:lnTo>
                    <a:pt x="6081" y="15250"/>
                  </a:lnTo>
                  <a:lnTo>
                    <a:pt x="6128" y="15036"/>
                  </a:lnTo>
                  <a:lnTo>
                    <a:pt x="6176" y="14822"/>
                  </a:lnTo>
                  <a:lnTo>
                    <a:pt x="6176" y="14585"/>
                  </a:lnTo>
                  <a:lnTo>
                    <a:pt x="7577" y="13635"/>
                  </a:lnTo>
                  <a:lnTo>
                    <a:pt x="18623" y="3682"/>
                  </a:lnTo>
                  <a:lnTo>
                    <a:pt x="18623" y="3682"/>
                  </a:lnTo>
                  <a:lnTo>
                    <a:pt x="18765" y="3540"/>
                  </a:lnTo>
                  <a:lnTo>
                    <a:pt x="18884" y="3373"/>
                  </a:lnTo>
                  <a:lnTo>
                    <a:pt x="19003" y="3207"/>
                  </a:lnTo>
                  <a:lnTo>
                    <a:pt x="19098" y="3041"/>
                  </a:lnTo>
                  <a:lnTo>
                    <a:pt x="19169" y="2851"/>
                  </a:lnTo>
                  <a:lnTo>
                    <a:pt x="19216" y="2661"/>
                  </a:lnTo>
                  <a:lnTo>
                    <a:pt x="19240" y="2447"/>
                  </a:lnTo>
                  <a:lnTo>
                    <a:pt x="19264" y="2257"/>
                  </a:lnTo>
                  <a:lnTo>
                    <a:pt x="19240" y="2067"/>
                  </a:lnTo>
                  <a:lnTo>
                    <a:pt x="19216" y="1853"/>
                  </a:lnTo>
                  <a:lnTo>
                    <a:pt x="19193" y="1663"/>
                  </a:lnTo>
                  <a:lnTo>
                    <a:pt x="19121" y="1449"/>
                  </a:lnTo>
                  <a:lnTo>
                    <a:pt x="19050" y="1259"/>
                  </a:lnTo>
                  <a:lnTo>
                    <a:pt x="18931" y="1093"/>
                  </a:lnTo>
                  <a:lnTo>
                    <a:pt x="18813" y="903"/>
                  </a:lnTo>
                  <a:lnTo>
                    <a:pt x="18670" y="737"/>
                  </a:lnTo>
                  <a:lnTo>
                    <a:pt x="18670" y="737"/>
                  </a:lnTo>
                  <a:lnTo>
                    <a:pt x="18528" y="570"/>
                  </a:lnTo>
                  <a:lnTo>
                    <a:pt x="18361" y="452"/>
                  </a:lnTo>
                  <a:lnTo>
                    <a:pt x="18195" y="333"/>
                  </a:lnTo>
                  <a:lnTo>
                    <a:pt x="18005" y="214"/>
                  </a:lnTo>
                  <a:lnTo>
                    <a:pt x="17815" y="143"/>
                  </a:lnTo>
                  <a:lnTo>
                    <a:pt x="17625" y="72"/>
                  </a:lnTo>
                  <a:lnTo>
                    <a:pt x="17411" y="24"/>
                  </a:lnTo>
                  <a:lnTo>
                    <a:pt x="17221" y="0"/>
                  </a:lnTo>
                  <a:lnTo>
                    <a:pt x="17031" y="0"/>
                  </a:lnTo>
                  <a:lnTo>
                    <a:pt x="16817" y="0"/>
                  </a:lnTo>
                  <a:lnTo>
                    <a:pt x="16627" y="48"/>
                  </a:lnTo>
                  <a:lnTo>
                    <a:pt x="16437" y="95"/>
                  </a:lnTo>
                  <a:lnTo>
                    <a:pt x="16247" y="167"/>
                  </a:lnTo>
                  <a:lnTo>
                    <a:pt x="16081" y="262"/>
                  </a:lnTo>
                  <a:lnTo>
                    <a:pt x="15891" y="357"/>
                  </a:lnTo>
                  <a:lnTo>
                    <a:pt x="15748" y="499"/>
                  </a:lnTo>
                  <a:lnTo>
                    <a:pt x="4703" y="10452"/>
                  </a:lnTo>
                  <a:lnTo>
                    <a:pt x="3468" y="11924"/>
                  </a:lnTo>
                  <a:lnTo>
                    <a:pt x="3468" y="11924"/>
                  </a:lnTo>
                  <a:lnTo>
                    <a:pt x="3064" y="11924"/>
                  </a:lnTo>
                  <a:lnTo>
                    <a:pt x="2660" y="11972"/>
                  </a:lnTo>
                  <a:lnTo>
                    <a:pt x="2660" y="11972"/>
                  </a:lnTo>
                  <a:lnTo>
                    <a:pt x="2447" y="12019"/>
                  </a:lnTo>
                  <a:lnTo>
                    <a:pt x="2233" y="12091"/>
                  </a:lnTo>
                  <a:lnTo>
                    <a:pt x="2043" y="12162"/>
                  </a:lnTo>
                  <a:lnTo>
                    <a:pt x="1853" y="12257"/>
                  </a:lnTo>
                  <a:lnTo>
                    <a:pt x="1663" y="12352"/>
                  </a:lnTo>
                  <a:lnTo>
                    <a:pt x="1473" y="12494"/>
                  </a:lnTo>
                  <a:lnTo>
                    <a:pt x="1307" y="12613"/>
                  </a:lnTo>
                  <a:lnTo>
                    <a:pt x="1140" y="12756"/>
                  </a:lnTo>
                  <a:lnTo>
                    <a:pt x="974" y="12922"/>
                  </a:lnTo>
                  <a:lnTo>
                    <a:pt x="832" y="13088"/>
                  </a:lnTo>
                  <a:lnTo>
                    <a:pt x="689" y="13255"/>
                  </a:lnTo>
                  <a:lnTo>
                    <a:pt x="570" y="13445"/>
                  </a:lnTo>
                  <a:lnTo>
                    <a:pt x="451" y="13635"/>
                  </a:lnTo>
                  <a:lnTo>
                    <a:pt x="356" y="13848"/>
                  </a:lnTo>
                  <a:lnTo>
                    <a:pt x="261" y="14038"/>
                  </a:lnTo>
                  <a:lnTo>
                    <a:pt x="190" y="14276"/>
                  </a:lnTo>
                  <a:lnTo>
                    <a:pt x="190" y="14276"/>
                  </a:lnTo>
                  <a:lnTo>
                    <a:pt x="119" y="14537"/>
                  </a:lnTo>
                  <a:lnTo>
                    <a:pt x="48" y="14799"/>
                  </a:lnTo>
                  <a:lnTo>
                    <a:pt x="24" y="15084"/>
                  </a:lnTo>
                  <a:lnTo>
                    <a:pt x="0" y="15345"/>
                  </a:lnTo>
                  <a:lnTo>
                    <a:pt x="24" y="15630"/>
                  </a:lnTo>
                  <a:lnTo>
                    <a:pt x="48" y="15915"/>
                  </a:lnTo>
                  <a:lnTo>
                    <a:pt x="71" y="16176"/>
                  </a:lnTo>
                  <a:lnTo>
                    <a:pt x="143" y="16461"/>
                  </a:lnTo>
                  <a:lnTo>
                    <a:pt x="214" y="16746"/>
                  </a:lnTo>
                  <a:lnTo>
                    <a:pt x="309" y="17008"/>
                  </a:lnTo>
                  <a:lnTo>
                    <a:pt x="404" y="17269"/>
                  </a:lnTo>
                  <a:lnTo>
                    <a:pt x="546" y="17530"/>
                  </a:lnTo>
                  <a:lnTo>
                    <a:pt x="689" y="17791"/>
                  </a:lnTo>
                  <a:lnTo>
                    <a:pt x="832" y="18029"/>
                  </a:lnTo>
                  <a:lnTo>
                    <a:pt x="1022" y="18266"/>
                  </a:lnTo>
                  <a:lnTo>
                    <a:pt x="1212" y="18504"/>
                  </a:lnTo>
                  <a:lnTo>
                    <a:pt x="1212" y="18504"/>
                  </a:lnTo>
                  <a:lnTo>
                    <a:pt x="1212" y="18504"/>
                  </a:lnTo>
                  <a:lnTo>
                    <a:pt x="1330" y="18623"/>
                  </a:lnTo>
                  <a:lnTo>
                    <a:pt x="2756" y="20072"/>
                  </a:lnTo>
                  <a:lnTo>
                    <a:pt x="3302" y="18195"/>
                  </a:lnTo>
                  <a:lnTo>
                    <a:pt x="3302" y="18195"/>
                  </a:lnTo>
                  <a:lnTo>
                    <a:pt x="3373" y="18053"/>
                  </a:lnTo>
                  <a:lnTo>
                    <a:pt x="3492" y="17886"/>
                  </a:lnTo>
                  <a:lnTo>
                    <a:pt x="3682" y="17720"/>
                  </a:lnTo>
                  <a:lnTo>
                    <a:pt x="3919" y="1753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31"/>
            <p:cNvSpPr/>
            <p:nvPr/>
          </p:nvSpPr>
          <p:spPr>
            <a:xfrm>
              <a:off x="6422225" y="2043350"/>
              <a:ext cx="314750" cy="289800"/>
            </a:xfrm>
            <a:custGeom>
              <a:avLst/>
              <a:gdLst/>
              <a:ahLst/>
              <a:cxnLst/>
              <a:rect l="l" t="t" r="r" b="b"/>
              <a:pathLst>
                <a:path w="12590" h="11592" extrusionOk="0">
                  <a:moveTo>
                    <a:pt x="11378" y="0"/>
                  </a:moveTo>
                  <a:lnTo>
                    <a:pt x="11236" y="48"/>
                  </a:lnTo>
                  <a:lnTo>
                    <a:pt x="11093" y="119"/>
                  </a:lnTo>
                  <a:lnTo>
                    <a:pt x="10975" y="214"/>
                  </a:lnTo>
                  <a:lnTo>
                    <a:pt x="1" y="10119"/>
                  </a:lnTo>
                  <a:lnTo>
                    <a:pt x="1331" y="11592"/>
                  </a:lnTo>
                  <a:lnTo>
                    <a:pt x="12328" y="1687"/>
                  </a:lnTo>
                  <a:lnTo>
                    <a:pt x="12447" y="1568"/>
                  </a:lnTo>
                  <a:lnTo>
                    <a:pt x="12518" y="1402"/>
                  </a:lnTo>
                  <a:lnTo>
                    <a:pt x="12566" y="1236"/>
                  </a:lnTo>
                  <a:lnTo>
                    <a:pt x="12590" y="1069"/>
                  </a:lnTo>
                  <a:lnTo>
                    <a:pt x="12566" y="879"/>
                  </a:lnTo>
                  <a:lnTo>
                    <a:pt x="12518" y="689"/>
                  </a:lnTo>
                  <a:lnTo>
                    <a:pt x="12423" y="523"/>
                  </a:lnTo>
                  <a:lnTo>
                    <a:pt x="12305" y="357"/>
                  </a:lnTo>
                  <a:lnTo>
                    <a:pt x="12115" y="191"/>
                  </a:lnTo>
                  <a:lnTo>
                    <a:pt x="11925" y="95"/>
                  </a:lnTo>
                  <a:lnTo>
                    <a:pt x="11735" y="24"/>
                  </a:lnTo>
                  <a:lnTo>
                    <a:pt x="1152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31"/>
            <p:cNvSpPr/>
            <p:nvPr/>
          </p:nvSpPr>
          <p:spPr>
            <a:xfrm>
              <a:off x="6422225" y="2043350"/>
              <a:ext cx="314750" cy="289800"/>
            </a:xfrm>
            <a:custGeom>
              <a:avLst/>
              <a:gdLst/>
              <a:ahLst/>
              <a:cxnLst/>
              <a:rect l="l" t="t" r="r" b="b"/>
              <a:pathLst>
                <a:path w="12590" h="11592" fill="none" extrusionOk="0">
                  <a:moveTo>
                    <a:pt x="11521" y="0"/>
                  </a:moveTo>
                  <a:lnTo>
                    <a:pt x="11521" y="0"/>
                  </a:lnTo>
                  <a:lnTo>
                    <a:pt x="11378" y="0"/>
                  </a:lnTo>
                  <a:lnTo>
                    <a:pt x="11236" y="48"/>
                  </a:lnTo>
                  <a:lnTo>
                    <a:pt x="11093" y="119"/>
                  </a:lnTo>
                  <a:lnTo>
                    <a:pt x="10975" y="214"/>
                  </a:lnTo>
                  <a:lnTo>
                    <a:pt x="1" y="10119"/>
                  </a:lnTo>
                  <a:lnTo>
                    <a:pt x="1331" y="11592"/>
                  </a:lnTo>
                  <a:lnTo>
                    <a:pt x="12328" y="1687"/>
                  </a:lnTo>
                  <a:lnTo>
                    <a:pt x="12328" y="1687"/>
                  </a:lnTo>
                  <a:lnTo>
                    <a:pt x="12447" y="1568"/>
                  </a:lnTo>
                  <a:lnTo>
                    <a:pt x="12518" y="1402"/>
                  </a:lnTo>
                  <a:lnTo>
                    <a:pt x="12566" y="1236"/>
                  </a:lnTo>
                  <a:lnTo>
                    <a:pt x="12590" y="1069"/>
                  </a:lnTo>
                  <a:lnTo>
                    <a:pt x="12566" y="879"/>
                  </a:lnTo>
                  <a:lnTo>
                    <a:pt x="12518" y="689"/>
                  </a:lnTo>
                  <a:lnTo>
                    <a:pt x="12423" y="523"/>
                  </a:lnTo>
                  <a:lnTo>
                    <a:pt x="12305" y="357"/>
                  </a:lnTo>
                  <a:lnTo>
                    <a:pt x="12305" y="357"/>
                  </a:lnTo>
                  <a:lnTo>
                    <a:pt x="12115" y="191"/>
                  </a:lnTo>
                  <a:lnTo>
                    <a:pt x="11925" y="95"/>
                  </a:lnTo>
                  <a:lnTo>
                    <a:pt x="11735" y="24"/>
                  </a:lnTo>
                  <a:lnTo>
                    <a:pt x="115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31"/>
            <p:cNvSpPr/>
            <p:nvPr/>
          </p:nvSpPr>
          <p:spPr>
            <a:xfrm>
              <a:off x="6379475" y="2296325"/>
              <a:ext cx="76025" cy="74250"/>
            </a:xfrm>
            <a:custGeom>
              <a:avLst/>
              <a:gdLst/>
              <a:ahLst/>
              <a:cxnLst/>
              <a:rect l="l" t="t" r="r" b="b"/>
              <a:pathLst>
                <a:path w="3041" h="2970" extrusionOk="0">
                  <a:moveTo>
                    <a:pt x="1711" y="0"/>
                  </a:moveTo>
                  <a:lnTo>
                    <a:pt x="0" y="2019"/>
                  </a:lnTo>
                  <a:lnTo>
                    <a:pt x="855" y="2969"/>
                  </a:lnTo>
                  <a:lnTo>
                    <a:pt x="3041" y="1473"/>
                  </a:lnTo>
                  <a:lnTo>
                    <a:pt x="1711" y="0"/>
                  </a:lnTo>
                  <a:close/>
                </a:path>
              </a:pathLst>
            </a:custGeom>
            <a:solidFill>
              <a:srgbClr val="B7C5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31"/>
            <p:cNvSpPr/>
            <p:nvPr/>
          </p:nvSpPr>
          <p:spPr>
            <a:xfrm>
              <a:off x="6312975" y="2340850"/>
              <a:ext cx="96800" cy="121175"/>
            </a:xfrm>
            <a:custGeom>
              <a:avLst/>
              <a:gdLst/>
              <a:ahLst/>
              <a:cxnLst/>
              <a:rect l="l" t="t" r="r" b="b"/>
              <a:pathLst>
                <a:path w="3872" h="4847" extrusionOk="0">
                  <a:moveTo>
                    <a:pt x="2185" y="1"/>
                  </a:moveTo>
                  <a:lnTo>
                    <a:pt x="1948" y="25"/>
                  </a:lnTo>
                  <a:lnTo>
                    <a:pt x="1734" y="48"/>
                  </a:lnTo>
                  <a:lnTo>
                    <a:pt x="1449" y="120"/>
                  </a:lnTo>
                  <a:lnTo>
                    <a:pt x="1164" y="238"/>
                  </a:lnTo>
                  <a:lnTo>
                    <a:pt x="926" y="405"/>
                  </a:lnTo>
                  <a:lnTo>
                    <a:pt x="713" y="595"/>
                  </a:lnTo>
                  <a:lnTo>
                    <a:pt x="523" y="808"/>
                  </a:lnTo>
                  <a:lnTo>
                    <a:pt x="356" y="1046"/>
                  </a:lnTo>
                  <a:lnTo>
                    <a:pt x="214" y="1283"/>
                  </a:lnTo>
                  <a:lnTo>
                    <a:pt x="119" y="1568"/>
                  </a:lnTo>
                  <a:lnTo>
                    <a:pt x="48" y="1759"/>
                  </a:lnTo>
                  <a:lnTo>
                    <a:pt x="24" y="1972"/>
                  </a:lnTo>
                  <a:lnTo>
                    <a:pt x="0" y="2186"/>
                  </a:lnTo>
                  <a:lnTo>
                    <a:pt x="0" y="2376"/>
                  </a:lnTo>
                  <a:lnTo>
                    <a:pt x="0" y="2590"/>
                  </a:lnTo>
                  <a:lnTo>
                    <a:pt x="24" y="2804"/>
                  </a:lnTo>
                  <a:lnTo>
                    <a:pt x="95" y="3231"/>
                  </a:lnTo>
                  <a:lnTo>
                    <a:pt x="238" y="3659"/>
                  </a:lnTo>
                  <a:lnTo>
                    <a:pt x="428" y="4063"/>
                  </a:lnTo>
                  <a:lnTo>
                    <a:pt x="689" y="4419"/>
                  </a:lnTo>
                  <a:lnTo>
                    <a:pt x="808" y="4609"/>
                  </a:lnTo>
                  <a:lnTo>
                    <a:pt x="974" y="4775"/>
                  </a:lnTo>
                  <a:lnTo>
                    <a:pt x="1045" y="4846"/>
                  </a:lnTo>
                  <a:lnTo>
                    <a:pt x="1116" y="4633"/>
                  </a:lnTo>
                  <a:lnTo>
                    <a:pt x="1211" y="4443"/>
                  </a:lnTo>
                  <a:lnTo>
                    <a:pt x="1330" y="4276"/>
                  </a:lnTo>
                  <a:lnTo>
                    <a:pt x="1449" y="4110"/>
                  </a:lnTo>
                  <a:lnTo>
                    <a:pt x="1615" y="3944"/>
                  </a:lnTo>
                  <a:lnTo>
                    <a:pt x="1782" y="3801"/>
                  </a:lnTo>
                  <a:lnTo>
                    <a:pt x="2114" y="3540"/>
                  </a:lnTo>
                  <a:lnTo>
                    <a:pt x="2827" y="3065"/>
                  </a:lnTo>
                  <a:lnTo>
                    <a:pt x="3183" y="2804"/>
                  </a:lnTo>
                  <a:lnTo>
                    <a:pt x="3325" y="2661"/>
                  </a:lnTo>
                  <a:lnTo>
                    <a:pt x="3468" y="2495"/>
                  </a:lnTo>
                  <a:lnTo>
                    <a:pt x="3587" y="2352"/>
                  </a:lnTo>
                  <a:lnTo>
                    <a:pt x="3682" y="2210"/>
                  </a:lnTo>
                  <a:lnTo>
                    <a:pt x="3753" y="2067"/>
                  </a:lnTo>
                  <a:lnTo>
                    <a:pt x="3801" y="1925"/>
                  </a:lnTo>
                  <a:lnTo>
                    <a:pt x="3848" y="1782"/>
                  </a:lnTo>
                  <a:lnTo>
                    <a:pt x="3872" y="1616"/>
                  </a:lnTo>
                  <a:lnTo>
                    <a:pt x="3872" y="1473"/>
                  </a:lnTo>
                  <a:lnTo>
                    <a:pt x="3872" y="1355"/>
                  </a:lnTo>
                  <a:lnTo>
                    <a:pt x="3848" y="1212"/>
                  </a:lnTo>
                  <a:lnTo>
                    <a:pt x="3801" y="1070"/>
                  </a:lnTo>
                  <a:lnTo>
                    <a:pt x="3682" y="832"/>
                  </a:lnTo>
                  <a:lnTo>
                    <a:pt x="3515" y="595"/>
                  </a:lnTo>
                  <a:lnTo>
                    <a:pt x="3302" y="405"/>
                  </a:lnTo>
                  <a:lnTo>
                    <a:pt x="3159" y="286"/>
                  </a:lnTo>
                  <a:lnTo>
                    <a:pt x="2993" y="191"/>
                  </a:lnTo>
                  <a:lnTo>
                    <a:pt x="2803" y="120"/>
                  </a:lnTo>
                  <a:lnTo>
                    <a:pt x="2589" y="72"/>
                  </a:lnTo>
                  <a:lnTo>
                    <a:pt x="2399" y="25"/>
                  </a:lnTo>
                  <a:lnTo>
                    <a:pt x="2185" y="1"/>
                  </a:lnTo>
                  <a:close/>
                </a:path>
              </a:pathLst>
            </a:custGeom>
            <a:solidFill>
              <a:srgbClr val="CB4F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31"/>
            <p:cNvSpPr/>
            <p:nvPr/>
          </p:nvSpPr>
          <p:spPr>
            <a:xfrm>
              <a:off x="6336725" y="2350950"/>
              <a:ext cx="73050" cy="111075"/>
            </a:xfrm>
            <a:custGeom>
              <a:avLst/>
              <a:gdLst/>
              <a:ahLst/>
              <a:cxnLst/>
              <a:rect l="l" t="t" r="r" b="b"/>
              <a:pathLst>
                <a:path w="2922" h="4443" extrusionOk="0">
                  <a:moveTo>
                    <a:pt x="2352" y="1"/>
                  </a:moveTo>
                  <a:lnTo>
                    <a:pt x="2067" y="96"/>
                  </a:lnTo>
                  <a:lnTo>
                    <a:pt x="1782" y="191"/>
                  </a:lnTo>
                  <a:lnTo>
                    <a:pt x="1520" y="333"/>
                  </a:lnTo>
                  <a:lnTo>
                    <a:pt x="1259" y="499"/>
                  </a:lnTo>
                  <a:lnTo>
                    <a:pt x="1045" y="689"/>
                  </a:lnTo>
                  <a:lnTo>
                    <a:pt x="832" y="903"/>
                  </a:lnTo>
                  <a:lnTo>
                    <a:pt x="665" y="1164"/>
                  </a:lnTo>
                  <a:lnTo>
                    <a:pt x="523" y="1426"/>
                  </a:lnTo>
                  <a:lnTo>
                    <a:pt x="1212" y="1141"/>
                  </a:lnTo>
                  <a:lnTo>
                    <a:pt x="1022" y="1402"/>
                  </a:lnTo>
                  <a:lnTo>
                    <a:pt x="855" y="1687"/>
                  </a:lnTo>
                  <a:lnTo>
                    <a:pt x="689" y="1972"/>
                  </a:lnTo>
                  <a:lnTo>
                    <a:pt x="546" y="2257"/>
                  </a:lnTo>
                  <a:lnTo>
                    <a:pt x="404" y="2566"/>
                  </a:lnTo>
                  <a:lnTo>
                    <a:pt x="285" y="2875"/>
                  </a:lnTo>
                  <a:lnTo>
                    <a:pt x="190" y="3184"/>
                  </a:lnTo>
                  <a:lnTo>
                    <a:pt x="95" y="3516"/>
                  </a:lnTo>
                  <a:lnTo>
                    <a:pt x="48" y="3730"/>
                  </a:lnTo>
                  <a:lnTo>
                    <a:pt x="24" y="3944"/>
                  </a:lnTo>
                  <a:lnTo>
                    <a:pt x="0" y="4157"/>
                  </a:lnTo>
                  <a:lnTo>
                    <a:pt x="24" y="4371"/>
                  </a:lnTo>
                  <a:lnTo>
                    <a:pt x="95" y="4442"/>
                  </a:lnTo>
                  <a:lnTo>
                    <a:pt x="166" y="4229"/>
                  </a:lnTo>
                  <a:lnTo>
                    <a:pt x="261" y="4039"/>
                  </a:lnTo>
                  <a:lnTo>
                    <a:pt x="380" y="3872"/>
                  </a:lnTo>
                  <a:lnTo>
                    <a:pt x="499" y="3706"/>
                  </a:lnTo>
                  <a:lnTo>
                    <a:pt x="665" y="3540"/>
                  </a:lnTo>
                  <a:lnTo>
                    <a:pt x="832" y="3397"/>
                  </a:lnTo>
                  <a:lnTo>
                    <a:pt x="1164" y="3136"/>
                  </a:lnTo>
                  <a:lnTo>
                    <a:pt x="1877" y="2661"/>
                  </a:lnTo>
                  <a:lnTo>
                    <a:pt x="2233" y="2400"/>
                  </a:lnTo>
                  <a:lnTo>
                    <a:pt x="2375" y="2257"/>
                  </a:lnTo>
                  <a:lnTo>
                    <a:pt x="2518" y="2091"/>
                  </a:lnTo>
                  <a:lnTo>
                    <a:pt x="2637" y="1948"/>
                  </a:lnTo>
                  <a:lnTo>
                    <a:pt x="2732" y="1806"/>
                  </a:lnTo>
                  <a:lnTo>
                    <a:pt x="2803" y="1663"/>
                  </a:lnTo>
                  <a:lnTo>
                    <a:pt x="2851" y="1521"/>
                  </a:lnTo>
                  <a:lnTo>
                    <a:pt x="2898" y="1378"/>
                  </a:lnTo>
                  <a:lnTo>
                    <a:pt x="2922" y="1212"/>
                  </a:lnTo>
                  <a:lnTo>
                    <a:pt x="2922" y="1069"/>
                  </a:lnTo>
                  <a:lnTo>
                    <a:pt x="2922" y="951"/>
                  </a:lnTo>
                  <a:lnTo>
                    <a:pt x="2898" y="808"/>
                  </a:lnTo>
                  <a:lnTo>
                    <a:pt x="2851" y="666"/>
                  </a:lnTo>
                  <a:lnTo>
                    <a:pt x="2732" y="428"/>
                  </a:lnTo>
                  <a:lnTo>
                    <a:pt x="2565" y="191"/>
                  </a:lnTo>
                  <a:lnTo>
                    <a:pt x="2352" y="1"/>
                  </a:lnTo>
                  <a:close/>
                </a:path>
              </a:pathLst>
            </a:custGeom>
            <a:solidFill>
              <a:srgbClr val="AE44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31"/>
            <p:cNvSpPr/>
            <p:nvPr/>
          </p:nvSpPr>
          <p:spPr>
            <a:xfrm>
              <a:off x="6379475" y="2317100"/>
              <a:ext cx="532675" cy="502400"/>
            </a:xfrm>
            <a:custGeom>
              <a:avLst/>
              <a:gdLst/>
              <a:ahLst/>
              <a:cxnLst/>
              <a:rect l="l" t="t" r="r" b="b"/>
              <a:pathLst>
                <a:path w="21307" h="20096" extrusionOk="0">
                  <a:moveTo>
                    <a:pt x="11497" y="1"/>
                  </a:moveTo>
                  <a:lnTo>
                    <a:pt x="10903" y="48"/>
                  </a:lnTo>
                  <a:lnTo>
                    <a:pt x="10309" y="143"/>
                  </a:lnTo>
                  <a:lnTo>
                    <a:pt x="9739" y="262"/>
                  </a:lnTo>
                  <a:lnTo>
                    <a:pt x="9169" y="428"/>
                  </a:lnTo>
                  <a:lnTo>
                    <a:pt x="8647" y="618"/>
                  </a:lnTo>
                  <a:lnTo>
                    <a:pt x="8148" y="832"/>
                  </a:lnTo>
                  <a:lnTo>
                    <a:pt x="7673" y="1070"/>
                  </a:lnTo>
                  <a:lnTo>
                    <a:pt x="7245" y="1331"/>
                  </a:lnTo>
                  <a:lnTo>
                    <a:pt x="6865" y="1640"/>
                  </a:lnTo>
                  <a:lnTo>
                    <a:pt x="6532" y="1948"/>
                  </a:lnTo>
                  <a:lnTo>
                    <a:pt x="6200" y="2281"/>
                  </a:lnTo>
                  <a:lnTo>
                    <a:pt x="5915" y="2637"/>
                  </a:lnTo>
                  <a:lnTo>
                    <a:pt x="5630" y="3017"/>
                  </a:lnTo>
                  <a:lnTo>
                    <a:pt x="5392" y="3421"/>
                  </a:lnTo>
                  <a:lnTo>
                    <a:pt x="5179" y="3825"/>
                  </a:lnTo>
                  <a:lnTo>
                    <a:pt x="4965" y="4229"/>
                  </a:lnTo>
                  <a:lnTo>
                    <a:pt x="4799" y="4656"/>
                  </a:lnTo>
                  <a:lnTo>
                    <a:pt x="4632" y="5084"/>
                  </a:lnTo>
                  <a:lnTo>
                    <a:pt x="4490" y="5511"/>
                  </a:lnTo>
                  <a:lnTo>
                    <a:pt x="4252" y="6343"/>
                  </a:lnTo>
                  <a:lnTo>
                    <a:pt x="4038" y="7174"/>
                  </a:lnTo>
                  <a:lnTo>
                    <a:pt x="4015" y="7317"/>
                  </a:lnTo>
                  <a:lnTo>
                    <a:pt x="3920" y="7697"/>
                  </a:lnTo>
                  <a:lnTo>
                    <a:pt x="3825" y="8077"/>
                  </a:lnTo>
                  <a:lnTo>
                    <a:pt x="3706" y="8433"/>
                  </a:lnTo>
                  <a:lnTo>
                    <a:pt x="3540" y="8742"/>
                  </a:lnTo>
                  <a:lnTo>
                    <a:pt x="3421" y="8932"/>
                  </a:lnTo>
                  <a:lnTo>
                    <a:pt x="3255" y="9074"/>
                  </a:lnTo>
                  <a:lnTo>
                    <a:pt x="3088" y="9169"/>
                  </a:lnTo>
                  <a:lnTo>
                    <a:pt x="3017" y="9193"/>
                  </a:lnTo>
                  <a:lnTo>
                    <a:pt x="2946" y="9217"/>
                  </a:lnTo>
                  <a:lnTo>
                    <a:pt x="2542" y="9193"/>
                  </a:lnTo>
                  <a:lnTo>
                    <a:pt x="2281" y="9193"/>
                  </a:lnTo>
                  <a:lnTo>
                    <a:pt x="1996" y="9217"/>
                  </a:lnTo>
                  <a:lnTo>
                    <a:pt x="1711" y="9264"/>
                  </a:lnTo>
                  <a:lnTo>
                    <a:pt x="1426" y="9336"/>
                  </a:lnTo>
                  <a:lnTo>
                    <a:pt x="1164" y="9431"/>
                  </a:lnTo>
                  <a:lnTo>
                    <a:pt x="903" y="9549"/>
                  </a:lnTo>
                  <a:lnTo>
                    <a:pt x="665" y="9739"/>
                  </a:lnTo>
                  <a:lnTo>
                    <a:pt x="428" y="9953"/>
                  </a:lnTo>
                  <a:lnTo>
                    <a:pt x="333" y="10096"/>
                  </a:lnTo>
                  <a:lnTo>
                    <a:pt x="262" y="10238"/>
                  </a:lnTo>
                  <a:lnTo>
                    <a:pt x="119" y="10523"/>
                  </a:lnTo>
                  <a:lnTo>
                    <a:pt x="48" y="10832"/>
                  </a:lnTo>
                  <a:lnTo>
                    <a:pt x="0" y="11141"/>
                  </a:lnTo>
                  <a:lnTo>
                    <a:pt x="0" y="11450"/>
                  </a:lnTo>
                  <a:lnTo>
                    <a:pt x="0" y="11758"/>
                  </a:lnTo>
                  <a:lnTo>
                    <a:pt x="48" y="12043"/>
                  </a:lnTo>
                  <a:lnTo>
                    <a:pt x="95" y="12329"/>
                  </a:lnTo>
                  <a:lnTo>
                    <a:pt x="214" y="12780"/>
                  </a:lnTo>
                  <a:lnTo>
                    <a:pt x="333" y="13207"/>
                  </a:lnTo>
                  <a:lnTo>
                    <a:pt x="475" y="13635"/>
                  </a:lnTo>
                  <a:lnTo>
                    <a:pt x="642" y="14063"/>
                  </a:lnTo>
                  <a:lnTo>
                    <a:pt x="855" y="14490"/>
                  </a:lnTo>
                  <a:lnTo>
                    <a:pt x="1069" y="14894"/>
                  </a:lnTo>
                  <a:lnTo>
                    <a:pt x="1307" y="15298"/>
                  </a:lnTo>
                  <a:lnTo>
                    <a:pt x="1544" y="15678"/>
                  </a:lnTo>
                  <a:lnTo>
                    <a:pt x="1829" y="16058"/>
                  </a:lnTo>
                  <a:lnTo>
                    <a:pt x="2138" y="16438"/>
                  </a:lnTo>
                  <a:lnTo>
                    <a:pt x="2447" y="16770"/>
                  </a:lnTo>
                  <a:lnTo>
                    <a:pt x="2779" y="17127"/>
                  </a:lnTo>
                  <a:lnTo>
                    <a:pt x="3136" y="17435"/>
                  </a:lnTo>
                  <a:lnTo>
                    <a:pt x="3492" y="17744"/>
                  </a:lnTo>
                  <a:lnTo>
                    <a:pt x="3872" y="18029"/>
                  </a:lnTo>
                  <a:lnTo>
                    <a:pt x="4276" y="18314"/>
                  </a:lnTo>
                  <a:lnTo>
                    <a:pt x="4632" y="18528"/>
                  </a:lnTo>
                  <a:lnTo>
                    <a:pt x="4965" y="18718"/>
                  </a:lnTo>
                  <a:lnTo>
                    <a:pt x="5321" y="18908"/>
                  </a:lnTo>
                  <a:lnTo>
                    <a:pt x="5701" y="19074"/>
                  </a:lnTo>
                  <a:lnTo>
                    <a:pt x="6081" y="19241"/>
                  </a:lnTo>
                  <a:lnTo>
                    <a:pt x="6461" y="19383"/>
                  </a:lnTo>
                  <a:lnTo>
                    <a:pt x="6841" y="19526"/>
                  </a:lnTo>
                  <a:lnTo>
                    <a:pt x="7245" y="19644"/>
                  </a:lnTo>
                  <a:lnTo>
                    <a:pt x="7649" y="19740"/>
                  </a:lnTo>
                  <a:lnTo>
                    <a:pt x="8053" y="19835"/>
                  </a:lnTo>
                  <a:lnTo>
                    <a:pt x="8456" y="19930"/>
                  </a:lnTo>
                  <a:lnTo>
                    <a:pt x="8884" y="19977"/>
                  </a:lnTo>
                  <a:lnTo>
                    <a:pt x="9288" y="20025"/>
                  </a:lnTo>
                  <a:lnTo>
                    <a:pt x="9715" y="20072"/>
                  </a:lnTo>
                  <a:lnTo>
                    <a:pt x="10167" y="20096"/>
                  </a:lnTo>
                  <a:lnTo>
                    <a:pt x="10594" y="20096"/>
                  </a:lnTo>
                  <a:lnTo>
                    <a:pt x="11236" y="20072"/>
                  </a:lnTo>
                  <a:lnTo>
                    <a:pt x="11829" y="20025"/>
                  </a:lnTo>
                  <a:lnTo>
                    <a:pt x="12423" y="19953"/>
                  </a:lnTo>
                  <a:lnTo>
                    <a:pt x="12993" y="19835"/>
                  </a:lnTo>
                  <a:lnTo>
                    <a:pt x="13563" y="19692"/>
                  </a:lnTo>
                  <a:lnTo>
                    <a:pt x="14110" y="19526"/>
                  </a:lnTo>
                  <a:lnTo>
                    <a:pt x="14656" y="19312"/>
                  </a:lnTo>
                  <a:lnTo>
                    <a:pt x="15179" y="19074"/>
                  </a:lnTo>
                  <a:lnTo>
                    <a:pt x="15677" y="18813"/>
                  </a:lnTo>
                  <a:lnTo>
                    <a:pt x="16176" y="18528"/>
                  </a:lnTo>
                  <a:lnTo>
                    <a:pt x="16651" y="18196"/>
                  </a:lnTo>
                  <a:lnTo>
                    <a:pt x="17126" y="17839"/>
                  </a:lnTo>
                  <a:lnTo>
                    <a:pt x="17578" y="17459"/>
                  </a:lnTo>
                  <a:lnTo>
                    <a:pt x="18005" y="17055"/>
                  </a:lnTo>
                  <a:lnTo>
                    <a:pt x="18409" y="16628"/>
                  </a:lnTo>
                  <a:lnTo>
                    <a:pt x="18813" y="16153"/>
                  </a:lnTo>
                  <a:lnTo>
                    <a:pt x="19169" y="15678"/>
                  </a:lnTo>
                  <a:lnTo>
                    <a:pt x="19620" y="15013"/>
                  </a:lnTo>
                  <a:lnTo>
                    <a:pt x="20024" y="14300"/>
                  </a:lnTo>
                  <a:lnTo>
                    <a:pt x="20381" y="13564"/>
                  </a:lnTo>
                  <a:lnTo>
                    <a:pt x="20689" y="12804"/>
                  </a:lnTo>
                  <a:lnTo>
                    <a:pt x="20903" y="12162"/>
                  </a:lnTo>
                  <a:lnTo>
                    <a:pt x="21069" y="11497"/>
                  </a:lnTo>
                  <a:lnTo>
                    <a:pt x="21212" y="10832"/>
                  </a:lnTo>
                  <a:lnTo>
                    <a:pt x="21283" y="10143"/>
                  </a:lnTo>
                  <a:lnTo>
                    <a:pt x="21307" y="9478"/>
                  </a:lnTo>
                  <a:lnTo>
                    <a:pt x="21307" y="8789"/>
                  </a:lnTo>
                  <a:lnTo>
                    <a:pt x="21236" y="8124"/>
                  </a:lnTo>
                  <a:lnTo>
                    <a:pt x="21141" y="7459"/>
                  </a:lnTo>
                  <a:lnTo>
                    <a:pt x="20974" y="6818"/>
                  </a:lnTo>
                  <a:lnTo>
                    <a:pt x="20784" y="6176"/>
                  </a:lnTo>
                  <a:lnTo>
                    <a:pt x="20547" y="5559"/>
                  </a:lnTo>
                  <a:lnTo>
                    <a:pt x="20285" y="4941"/>
                  </a:lnTo>
                  <a:lnTo>
                    <a:pt x="19953" y="4347"/>
                  </a:lnTo>
                  <a:lnTo>
                    <a:pt x="19597" y="3777"/>
                  </a:lnTo>
                  <a:lnTo>
                    <a:pt x="19193" y="3255"/>
                  </a:lnTo>
                  <a:lnTo>
                    <a:pt x="18742" y="2732"/>
                  </a:lnTo>
                  <a:lnTo>
                    <a:pt x="18480" y="2471"/>
                  </a:lnTo>
                  <a:lnTo>
                    <a:pt x="18219" y="2210"/>
                  </a:lnTo>
                  <a:lnTo>
                    <a:pt x="17934" y="1972"/>
                  </a:lnTo>
                  <a:lnTo>
                    <a:pt x="17649" y="1735"/>
                  </a:lnTo>
                  <a:lnTo>
                    <a:pt x="17364" y="1521"/>
                  </a:lnTo>
                  <a:lnTo>
                    <a:pt x="17055" y="1307"/>
                  </a:lnTo>
                  <a:lnTo>
                    <a:pt x="16746" y="1117"/>
                  </a:lnTo>
                  <a:lnTo>
                    <a:pt x="16414" y="951"/>
                  </a:lnTo>
                  <a:lnTo>
                    <a:pt x="16105" y="785"/>
                  </a:lnTo>
                  <a:lnTo>
                    <a:pt x="15772" y="642"/>
                  </a:lnTo>
                  <a:lnTo>
                    <a:pt x="15416" y="523"/>
                  </a:lnTo>
                  <a:lnTo>
                    <a:pt x="15084" y="404"/>
                  </a:lnTo>
                  <a:lnTo>
                    <a:pt x="14727" y="309"/>
                  </a:lnTo>
                  <a:lnTo>
                    <a:pt x="14371" y="214"/>
                  </a:lnTo>
                  <a:lnTo>
                    <a:pt x="13991" y="143"/>
                  </a:lnTo>
                  <a:lnTo>
                    <a:pt x="13635" y="96"/>
                  </a:lnTo>
                  <a:lnTo>
                    <a:pt x="12875" y="24"/>
                  </a:lnTo>
                  <a:lnTo>
                    <a:pt x="121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31"/>
            <p:cNvSpPr/>
            <p:nvPr/>
          </p:nvSpPr>
          <p:spPr>
            <a:xfrm>
              <a:off x="6407975" y="2345600"/>
              <a:ext cx="475675" cy="445400"/>
            </a:xfrm>
            <a:custGeom>
              <a:avLst/>
              <a:gdLst/>
              <a:ahLst/>
              <a:cxnLst/>
              <a:rect l="l" t="t" r="r" b="b"/>
              <a:pathLst>
                <a:path w="19027" h="17816" extrusionOk="0">
                  <a:moveTo>
                    <a:pt x="4514" y="9787"/>
                  </a:moveTo>
                  <a:lnTo>
                    <a:pt x="4656" y="9835"/>
                  </a:lnTo>
                  <a:lnTo>
                    <a:pt x="4799" y="9906"/>
                  </a:lnTo>
                  <a:lnTo>
                    <a:pt x="4941" y="10001"/>
                  </a:lnTo>
                  <a:lnTo>
                    <a:pt x="5060" y="10143"/>
                  </a:lnTo>
                  <a:lnTo>
                    <a:pt x="5155" y="10333"/>
                  </a:lnTo>
                  <a:lnTo>
                    <a:pt x="5250" y="10547"/>
                  </a:lnTo>
                  <a:lnTo>
                    <a:pt x="5321" y="10737"/>
                  </a:lnTo>
                  <a:lnTo>
                    <a:pt x="5321" y="10951"/>
                  </a:lnTo>
                  <a:lnTo>
                    <a:pt x="5297" y="11141"/>
                  </a:lnTo>
                  <a:lnTo>
                    <a:pt x="5250" y="11355"/>
                  </a:lnTo>
                  <a:lnTo>
                    <a:pt x="5155" y="11545"/>
                  </a:lnTo>
                  <a:lnTo>
                    <a:pt x="5036" y="11711"/>
                  </a:lnTo>
                  <a:lnTo>
                    <a:pt x="4917" y="11877"/>
                  </a:lnTo>
                  <a:lnTo>
                    <a:pt x="4751" y="12020"/>
                  </a:lnTo>
                  <a:lnTo>
                    <a:pt x="4609" y="12115"/>
                  </a:lnTo>
                  <a:lnTo>
                    <a:pt x="4466" y="12210"/>
                  </a:lnTo>
                  <a:lnTo>
                    <a:pt x="4300" y="12281"/>
                  </a:lnTo>
                  <a:lnTo>
                    <a:pt x="4134" y="12329"/>
                  </a:lnTo>
                  <a:lnTo>
                    <a:pt x="3967" y="12352"/>
                  </a:lnTo>
                  <a:lnTo>
                    <a:pt x="3801" y="12376"/>
                  </a:lnTo>
                  <a:lnTo>
                    <a:pt x="3611" y="12352"/>
                  </a:lnTo>
                  <a:lnTo>
                    <a:pt x="3445" y="12329"/>
                  </a:lnTo>
                  <a:lnTo>
                    <a:pt x="3302" y="12281"/>
                  </a:lnTo>
                  <a:lnTo>
                    <a:pt x="3183" y="12210"/>
                  </a:lnTo>
                  <a:lnTo>
                    <a:pt x="3088" y="12139"/>
                  </a:lnTo>
                  <a:lnTo>
                    <a:pt x="3017" y="12067"/>
                  </a:lnTo>
                  <a:lnTo>
                    <a:pt x="2946" y="11972"/>
                  </a:lnTo>
                  <a:lnTo>
                    <a:pt x="2898" y="11854"/>
                  </a:lnTo>
                  <a:lnTo>
                    <a:pt x="2851" y="11759"/>
                  </a:lnTo>
                  <a:lnTo>
                    <a:pt x="2827" y="11640"/>
                  </a:lnTo>
                  <a:lnTo>
                    <a:pt x="2827" y="11379"/>
                  </a:lnTo>
                  <a:lnTo>
                    <a:pt x="2875" y="11141"/>
                  </a:lnTo>
                  <a:lnTo>
                    <a:pt x="2946" y="10903"/>
                  </a:lnTo>
                  <a:lnTo>
                    <a:pt x="3065" y="10666"/>
                  </a:lnTo>
                  <a:lnTo>
                    <a:pt x="3183" y="10523"/>
                  </a:lnTo>
                  <a:lnTo>
                    <a:pt x="3302" y="10357"/>
                  </a:lnTo>
                  <a:lnTo>
                    <a:pt x="3445" y="10238"/>
                  </a:lnTo>
                  <a:lnTo>
                    <a:pt x="3587" y="10120"/>
                  </a:lnTo>
                  <a:lnTo>
                    <a:pt x="3730" y="10001"/>
                  </a:lnTo>
                  <a:lnTo>
                    <a:pt x="3896" y="9930"/>
                  </a:lnTo>
                  <a:lnTo>
                    <a:pt x="4039" y="9858"/>
                  </a:lnTo>
                  <a:lnTo>
                    <a:pt x="4205" y="9811"/>
                  </a:lnTo>
                  <a:lnTo>
                    <a:pt x="4347" y="9787"/>
                  </a:lnTo>
                  <a:close/>
                  <a:moveTo>
                    <a:pt x="10333" y="1"/>
                  </a:moveTo>
                  <a:lnTo>
                    <a:pt x="9644" y="72"/>
                  </a:lnTo>
                  <a:lnTo>
                    <a:pt x="8979" y="215"/>
                  </a:lnTo>
                  <a:lnTo>
                    <a:pt x="8647" y="286"/>
                  </a:lnTo>
                  <a:lnTo>
                    <a:pt x="8314" y="381"/>
                  </a:lnTo>
                  <a:lnTo>
                    <a:pt x="8005" y="500"/>
                  </a:lnTo>
                  <a:lnTo>
                    <a:pt x="7697" y="618"/>
                  </a:lnTo>
                  <a:lnTo>
                    <a:pt x="7388" y="761"/>
                  </a:lnTo>
                  <a:lnTo>
                    <a:pt x="7103" y="927"/>
                  </a:lnTo>
                  <a:lnTo>
                    <a:pt x="6770" y="1141"/>
                  </a:lnTo>
                  <a:lnTo>
                    <a:pt x="6461" y="1378"/>
                  </a:lnTo>
                  <a:lnTo>
                    <a:pt x="6176" y="1640"/>
                  </a:lnTo>
                  <a:lnTo>
                    <a:pt x="5915" y="1925"/>
                  </a:lnTo>
                  <a:lnTo>
                    <a:pt x="5654" y="2234"/>
                  </a:lnTo>
                  <a:lnTo>
                    <a:pt x="5440" y="2542"/>
                  </a:lnTo>
                  <a:lnTo>
                    <a:pt x="5226" y="2875"/>
                  </a:lnTo>
                  <a:lnTo>
                    <a:pt x="5036" y="3231"/>
                  </a:lnTo>
                  <a:lnTo>
                    <a:pt x="4870" y="3588"/>
                  </a:lnTo>
                  <a:lnTo>
                    <a:pt x="4704" y="3968"/>
                  </a:lnTo>
                  <a:lnTo>
                    <a:pt x="4561" y="4324"/>
                  </a:lnTo>
                  <a:lnTo>
                    <a:pt x="4442" y="4728"/>
                  </a:lnTo>
                  <a:lnTo>
                    <a:pt x="4205" y="5488"/>
                  </a:lnTo>
                  <a:lnTo>
                    <a:pt x="4015" y="6272"/>
                  </a:lnTo>
                  <a:lnTo>
                    <a:pt x="3896" y="6770"/>
                  </a:lnTo>
                  <a:lnTo>
                    <a:pt x="3777" y="7269"/>
                  </a:lnTo>
                  <a:lnTo>
                    <a:pt x="3611" y="7744"/>
                  </a:lnTo>
                  <a:lnTo>
                    <a:pt x="3516" y="7958"/>
                  </a:lnTo>
                  <a:lnTo>
                    <a:pt x="3397" y="8196"/>
                  </a:lnTo>
                  <a:lnTo>
                    <a:pt x="3255" y="8386"/>
                  </a:lnTo>
                  <a:lnTo>
                    <a:pt x="3088" y="8599"/>
                  </a:lnTo>
                  <a:lnTo>
                    <a:pt x="2898" y="8766"/>
                  </a:lnTo>
                  <a:lnTo>
                    <a:pt x="2685" y="8908"/>
                  </a:lnTo>
                  <a:lnTo>
                    <a:pt x="2471" y="9051"/>
                  </a:lnTo>
                  <a:lnTo>
                    <a:pt x="2257" y="9146"/>
                  </a:lnTo>
                  <a:lnTo>
                    <a:pt x="2020" y="9193"/>
                  </a:lnTo>
                  <a:lnTo>
                    <a:pt x="1758" y="9217"/>
                  </a:lnTo>
                  <a:lnTo>
                    <a:pt x="1283" y="9193"/>
                  </a:lnTo>
                  <a:lnTo>
                    <a:pt x="856" y="9241"/>
                  </a:lnTo>
                  <a:lnTo>
                    <a:pt x="689" y="9265"/>
                  </a:lnTo>
                  <a:lnTo>
                    <a:pt x="523" y="9312"/>
                  </a:lnTo>
                  <a:lnTo>
                    <a:pt x="381" y="9383"/>
                  </a:lnTo>
                  <a:lnTo>
                    <a:pt x="262" y="9455"/>
                  </a:lnTo>
                  <a:lnTo>
                    <a:pt x="167" y="9550"/>
                  </a:lnTo>
                  <a:lnTo>
                    <a:pt x="96" y="9668"/>
                  </a:lnTo>
                  <a:lnTo>
                    <a:pt x="48" y="9811"/>
                  </a:lnTo>
                  <a:lnTo>
                    <a:pt x="1" y="10001"/>
                  </a:lnTo>
                  <a:lnTo>
                    <a:pt x="1" y="10191"/>
                  </a:lnTo>
                  <a:lnTo>
                    <a:pt x="1" y="10405"/>
                  </a:lnTo>
                  <a:lnTo>
                    <a:pt x="24" y="10666"/>
                  </a:lnTo>
                  <a:lnTo>
                    <a:pt x="72" y="10951"/>
                  </a:lnTo>
                  <a:lnTo>
                    <a:pt x="167" y="11355"/>
                  </a:lnTo>
                  <a:lnTo>
                    <a:pt x="286" y="11759"/>
                  </a:lnTo>
                  <a:lnTo>
                    <a:pt x="428" y="12139"/>
                  </a:lnTo>
                  <a:lnTo>
                    <a:pt x="571" y="12519"/>
                  </a:lnTo>
                  <a:lnTo>
                    <a:pt x="761" y="12899"/>
                  </a:lnTo>
                  <a:lnTo>
                    <a:pt x="951" y="13255"/>
                  </a:lnTo>
                  <a:lnTo>
                    <a:pt x="1164" y="13611"/>
                  </a:lnTo>
                  <a:lnTo>
                    <a:pt x="1402" y="13944"/>
                  </a:lnTo>
                  <a:lnTo>
                    <a:pt x="1639" y="14276"/>
                  </a:lnTo>
                  <a:lnTo>
                    <a:pt x="1901" y="14585"/>
                  </a:lnTo>
                  <a:lnTo>
                    <a:pt x="2186" y="14894"/>
                  </a:lnTo>
                  <a:lnTo>
                    <a:pt x="2471" y="15179"/>
                  </a:lnTo>
                  <a:lnTo>
                    <a:pt x="2780" y="15464"/>
                  </a:lnTo>
                  <a:lnTo>
                    <a:pt x="3088" y="15725"/>
                  </a:lnTo>
                  <a:lnTo>
                    <a:pt x="3421" y="15987"/>
                  </a:lnTo>
                  <a:lnTo>
                    <a:pt x="3754" y="16200"/>
                  </a:lnTo>
                  <a:lnTo>
                    <a:pt x="4110" y="16438"/>
                  </a:lnTo>
                  <a:lnTo>
                    <a:pt x="4466" y="16628"/>
                  </a:lnTo>
                  <a:lnTo>
                    <a:pt x="4846" y="16818"/>
                  </a:lnTo>
                  <a:lnTo>
                    <a:pt x="5202" y="16984"/>
                  </a:lnTo>
                  <a:lnTo>
                    <a:pt x="5582" y="17127"/>
                  </a:lnTo>
                  <a:lnTo>
                    <a:pt x="5986" y="17269"/>
                  </a:lnTo>
                  <a:lnTo>
                    <a:pt x="6366" y="17388"/>
                  </a:lnTo>
                  <a:lnTo>
                    <a:pt x="6770" y="17507"/>
                  </a:lnTo>
                  <a:lnTo>
                    <a:pt x="7174" y="17578"/>
                  </a:lnTo>
                  <a:lnTo>
                    <a:pt x="7578" y="17673"/>
                  </a:lnTo>
                  <a:lnTo>
                    <a:pt x="7982" y="17721"/>
                  </a:lnTo>
                  <a:lnTo>
                    <a:pt x="8385" y="17768"/>
                  </a:lnTo>
                  <a:lnTo>
                    <a:pt x="8813" y="17792"/>
                  </a:lnTo>
                  <a:lnTo>
                    <a:pt x="9217" y="17816"/>
                  </a:lnTo>
                  <a:lnTo>
                    <a:pt x="9621" y="17816"/>
                  </a:lnTo>
                  <a:lnTo>
                    <a:pt x="10048" y="17792"/>
                  </a:lnTo>
                  <a:lnTo>
                    <a:pt x="10594" y="17768"/>
                  </a:lnTo>
                  <a:lnTo>
                    <a:pt x="11141" y="17673"/>
                  </a:lnTo>
                  <a:lnTo>
                    <a:pt x="11663" y="17578"/>
                  </a:lnTo>
                  <a:lnTo>
                    <a:pt x="12162" y="17436"/>
                  </a:lnTo>
                  <a:lnTo>
                    <a:pt x="12661" y="17269"/>
                  </a:lnTo>
                  <a:lnTo>
                    <a:pt x="13160" y="17079"/>
                  </a:lnTo>
                  <a:lnTo>
                    <a:pt x="13611" y="16866"/>
                  </a:lnTo>
                  <a:lnTo>
                    <a:pt x="14086" y="16628"/>
                  </a:lnTo>
                  <a:lnTo>
                    <a:pt x="14514" y="16367"/>
                  </a:lnTo>
                  <a:lnTo>
                    <a:pt x="14941" y="16082"/>
                  </a:lnTo>
                  <a:lnTo>
                    <a:pt x="15345" y="15749"/>
                  </a:lnTo>
                  <a:lnTo>
                    <a:pt x="15725" y="15417"/>
                  </a:lnTo>
                  <a:lnTo>
                    <a:pt x="16105" y="15060"/>
                  </a:lnTo>
                  <a:lnTo>
                    <a:pt x="16461" y="14680"/>
                  </a:lnTo>
                  <a:lnTo>
                    <a:pt x="16794" y="14276"/>
                  </a:lnTo>
                  <a:lnTo>
                    <a:pt x="17103" y="13873"/>
                  </a:lnTo>
                  <a:lnTo>
                    <a:pt x="17507" y="13255"/>
                  </a:lnTo>
                  <a:lnTo>
                    <a:pt x="17863" y="12637"/>
                  </a:lnTo>
                  <a:lnTo>
                    <a:pt x="18195" y="11972"/>
                  </a:lnTo>
                  <a:lnTo>
                    <a:pt x="18480" y="11260"/>
                  </a:lnTo>
                  <a:lnTo>
                    <a:pt x="18670" y="10690"/>
                  </a:lnTo>
                  <a:lnTo>
                    <a:pt x="18813" y="10120"/>
                  </a:lnTo>
                  <a:lnTo>
                    <a:pt x="18932" y="9550"/>
                  </a:lnTo>
                  <a:lnTo>
                    <a:pt x="19003" y="8956"/>
                  </a:lnTo>
                  <a:lnTo>
                    <a:pt x="19027" y="8362"/>
                  </a:lnTo>
                  <a:lnTo>
                    <a:pt x="19027" y="7768"/>
                  </a:lnTo>
                  <a:lnTo>
                    <a:pt x="18979" y="7174"/>
                  </a:lnTo>
                  <a:lnTo>
                    <a:pt x="18884" y="6604"/>
                  </a:lnTo>
                  <a:lnTo>
                    <a:pt x="18765" y="6010"/>
                  </a:lnTo>
                  <a:lnTo>
                    <a:pt x="18599" y="5440"/>
                  </a:lnTo>
                  <a:lnTo>
                    <a:pt x="18385" y="4894"/>
                  </a:lnTo>
                  <a:lnTo>
                    <a:pt x="18148" y="4348"/>
                  </a:lnTo>
                  <a:lnTo>
                    <a:pt x="17863" y="3825"/>
                  </a:lnTo>
                  <a:lnTo>
                    <a:pt x="17530" y="3326"/>
                  </a:lnTo>
                  <a:lnTo>
                    <a:pt x="17174" y="2827"/>
                  </a:lnTo>
                  <a:lnTo>
                    <a:pt x="16770" y="2376"/>
                  </a:lnTo>
                  <a:lnTo>
                    <a:pt x="16343" y="1925"/>
                  </a:lnTo>
                  <a:lnTo>
                    <a:pt x="15868" y="1545"/>
                  </a:lnTo>
                  <a:lnTo>
                    <a:pt x="15369" y="1165"/>
                  </a:lnTo>
                  <a:lnTo>
                    <a:pt x="14822" y="856"/>
                  </a:lnTo>
                  <a:lnTo>
                    <a:pt x="14252" y="595"/>
                  </a:lnTo>
                  <a:lnTo>
                    <a:pt x="13944" y="476"/>
                  </a:lnTo>
                  <a:lnTo>
                    <a:pt x="13635" y="357"/>
                  </a:lnTo>
                  <a:lnTo>
                    <a:pt x="13326" y="286"/>
                  </a:lnTo>
                  <a:lnTo>
                    <a:pt x="13017" y="191"/>
                  </a:lnTo>
                  <a:lnTo>
                    <a:pt x="12685" y="120"/>
                  </a:lnTo>
                  <a:lnTo>
                    <a:pt x="12352" y="72"/>
                  </a:lnTo>
                  <a:lnTo>
                    <a:pt x="11687" y="25"/>
                  </a:lnTo>
                  <a:lnTo>
                    <a:pt x="10998"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31"/>
            <p:cNvSpPr/>
            <p:nvPr/>
          </p:nvSpPr>
          <p:spPr>
            <a:xfrm>
              <a:off x="6663325" y="2391325"/>
              <a:ext cx="76625" cy="83175"/>
            </a:xfrm>
            <a:custGeom>
              <a:avLst/>
              <a:gdLst/>
              <a:ahLst/>
              <a:cxnLst/>
              <a:rect l="l" t="t" r="r" b="b"/>
              <a:pathLst>
                <a:path w="3065" h="3327" extrusionOk="0">
                  <a:moveTo>
                    <a:pt x="1663" y="1"/>
                  </a:moveTo>
                  <a:lnTo>
                    <a:pt x="1497" y="48"/>
                  </a:lnTo>
                  <a:lnTo>
                    <a:pt x="1354" y="96"/>
                  </a:lnTo>
                  <a:lnTo>
                    <a:pt x="1188" y="167"/>
                  </a:lnTo>
                  <a:lnTo>
                    <a:pt x="1045" y="238"/>
                  </a:lnTo>
                  <a:lnTo>
                    <a:pt x="879" y="357"/>
                  </a:lnTo>
                  <a:lnTo>
                    <a:pt x="618" y="618"/>
                  </a:lnTo>
                  <a:lnTo>
                    <a:pt x="357" y="903"/>
                  </a:lnTo>
                  <a:lnTo>
                    <a:pt x="190" y="1188"/>
                  </a:lnTo>
                  <a:lnTo>
                    <a:pt x="119" y="1331"/>
                  </a:lnTo>
                  <a:lnTo>
                    <a:pt x="72" y="1474"/>
                  </a:lnTo>
                  <a:lnTo>
                    <a:pt x="24" y="1687"/>
                  </a:lnTo>
                  <a:lnTo>
                    <a:pt x="0" y="1901"/>
                  </a:lnTo>
                  <a:lnTo>
                    <a:pt x="24" y="2115"/>
                  </a:lnTo>
                  <a:lnTo>
                    <a:pt x="72" y="2305"/>
                  </a:lnTo>
                  <a:lnTo>
                    <a:pt x="143" y="2519"/>
                  </a:lnTo>
                  <a:lnTo>
                    <a:pt x="262" y="2709"/>
                  </a:lnTo>
                  <a:lnTo>
                    <a:pt x="380" y="2875"/>
                  </a:lnTo>
                  <a:lnTo>
                    <a:pt x="547" y="3017"/>
                  </a:lnTo>
                  <a:lnTo>
                    <a:pt x="737" y="3136"/>
                  </a:lnTo>
                  <a:lnTo>
                    <a:pt x="927" y="3231"/>
                  </a:lnTo>
                  <a:lnTo>
                    <a:pt x="1164" y="3302"/>
                  </a:lnTo>
                  <a:lnTo>
                    <a:pt x="1378" y="3326"/>
                  </a:lnTo>
                  <a:lnTo>
                    <a:pt x="1616" y="3326"/>
                  </a:lnTo>
                  <a:lnTo>
                    <a:pt x="1829" y="3302"/>
                  </a:lnTo>
                  <a:lnTo>
                    <a:pt x="2067" y="3231"/>
                  </a:lnTo>
                  <a:lnTo>
                    <a:pt x="2257" y="3136"/>
                  </a:lnTo>
                  <a:lnTo>
                    <a:pt x="2447" y="3017"/>
                  </a:lnTo>
                  <a:lnTo>
                    <a:pt x="2613" y="2851"/>
                  </a:lnTo>
                  <a:lnTo>
                    <a:pt x="2756" y="2685"/>
                  </a:lnTo>
                  <a:lnTo>
                    <a:pt x="2874" y="2471"/>
                  </a:lnTo>
                  <a:lnTo>
                    <a:pt x="2969" y="2257"/>
                  </a:lnTo>
                  <a:lnTo>
                    <a:pt x="3041" y="2044"/>
                  </a:lnTo>
                  <a:lnTo>
                    <a:pt x="3064" y="1830"/>
                  </a:lnTo>
                  <a:lnTo>
                    <a:pt x="3064" y="1592"/>
                  </a:lnTo>
                  <a:lnTo>
                    <a:pt x="3041" y="1355"/>
                  </a:lnTo>
                  <a:lnTo>
                    <a:pt x="2993" y="1141"/>
                  </a:lnTo>
                  <a:lnTo>
                    <a:pt x="2898" y="927"/>
                  </a:lnTo>
                  <a:lnTo>
                    <a:pt x="2779" y="737"/>
                  </a:lnTo>
                  <a:lnTo>
                    <a:pt x="2661" y="547"/>
                  </a:lnTo>
                  <a:lnTo>
                    <a:pt x="2494" y="381"/>
                  </a:lnTo>
                  <a:lnTo>
                    <a:pt x="2328" y="238"/>
                  </a:lnTo>
                  <a:lnTo>
                    <a:pt x="2114" y="120"/>
                  </a:lnTo>
                  <a:lnTo>
                    <a:pt x="1972" y="48"/>
                  </a:lnTo>
                  <a:lnTo>
                    <a:pt x="1829" y="25"/>
                  </a:lnTo>
                  <a:lnTo>
                    <a:pt x="1663"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31"/>
            <p:cNvSpPr/>
            <p:nvPr/>
          </p:nvSpPr>
          <p:spPr>
            <a:xfrm>
              <a:off x="6756550" y="2473275"/>
              <a:ext cx="72475" cy="74250"/>
            </a:xfrm>
            <a:custGeom>
              <a:avLst/>
              <a:gdLst/>
              <a:ahLst/>
              <a:cxnLst/>
              <a:rect l="l" t="t" r="r" b="b"/>
              <a:pathLst>
                <a:path w="2899" h="2970" extrusionOk="0">
                  <a:moveTo>
                    <a:pt x="1663" y="1"/>
                  </a:moveTo>
                  <a:lnTo>
                    <a:pt x="1402" y="24"/>
                  </a:lnTo>
                  <a:lnTo>
                    <a:pt x="1141" y="96"/>
                  </a:lnTo>
                  <a:lnTo>
                    <a:pt x="903" y="238"/>
                  </a:lnTo>
                  <a:lnTo>
                    <a:pt x="689" y="381"/>
                  </a:lnTo>
                  <a:lnTo>
                    <a:pt x="499" y="595"/>
                  </a:lnTo>
                  <a:lnTo>
                    <a:pt x="333" y="808"/>
                  </a:lnTo>
                  <a:lnTo>
                    <a:pt x="191" y="1046"/>
                  </a:lnTo>
                  <a:lnTo>
                    <a:pt x="96" y="1283"/>
                  </a:lnTo>
                  <a:lnTo>
                    <a:pt x="24" y="1545"/>
                  </a:lnTo>
                  <a:lnTo>
                    <a:pt x="1" y="1782"/>
                  </a:lnTo>
                  <a:lnTo>
                    <a:pt x="24" y="2044"/>
                  </a:lnTo>
                  <a:lnTo>
                    <a:pt x="96" y="2281"/>
                  </a:lnTo>
                  <a:lnTo>
                    <a:pt x="143" y="2376"/>
                  </a:lnTo>
                  <a:lnTo>
                    <a:pt x="214" y="2471"/>
                  </a:lnTo>
                  <a:lnTo>
                    <a:pt x="286" y="2566"/>
                  </a:lnTo>
                  <a:lnTo>
                    <a:pt x="381" y="2661"/>
                  </a:lnTo>
                  <a:lnTo>
                    <a:pt x="499" y="2756"/>
                  </a:lnTo>
                  <a:lnTo>
                    <a:pt x="618" y="2804"/>
                  </a:lnTo>
                  <a:lnTo>
                    <a:pt x="761" y="2875"/>
                  </a:lnTo>
                  <a:lnTo>
                    <a:pt x="903" y="2922"/>
                  </a:lnTo>
                  <a:lnTo>
                    <a:pt x="1093" y="2970"/>
                  </a:lnTo>
                  <a:lnTo>
                    <a:pt x="1259" y="2970"/>
                  </a:lnTo>
                  <a:lnTo>
                    <a:pt x="1450" y="2946"/>
                  </a:lnTo>
                  <a:lnTo>
                    <a:pt x="1640" y="2922"/>
                  </a:lnTo>
                  <a:lnTo>
                    <a:pt x="1806" y="2875"/>
                  </a:lnTo>
                  <a:lnTo>
                    <a:pt x="1972" y="2804"/>
                  </a:lnTo>
                  <a:lnTo>
                    <a:pt x="2138" y="2709"/>
                  </a:lnTo>
                  <a:lnTo>
                    <a:pt x="2281" y="2590"/>
                  </a:lnTo>
                  <a:lnTo>
                    <a:pt x="2447" y="2447"/>
                  </a:lnTo>
                  <a:lnTo>
                    <a:pt x="2590" y="2281"/>
                  </a:lnTo>
                  <a:lnTo>
                    <a:pt x="2708" y="2091"/>
                  </a:lnTo>
                  <a:lnTo>
                    <a:pt x="2803" y="1901"/>
                  </a:lnTo>
                  <a:lnTo>
                    <a:pt x="2851" y="1687"/>
                  </a:lnTo>
                  <a:lnTo>
                    <a:pt x="2898" y="1473"/>
                  </a:lnTo>
                  <a:lnTo>
                    <a:pt x="2898" y="1260"/>
                  </a:lnTo>
                  <a:lnTo>
                    <a:pt x="2875" y="1046"/>
                  </a:lnTo>
                  <a:lnTo>
                    <a:pt x="2827" y="832"/>
                  </a:lnTo>
                  <a:lnTo>
                    <a:pt x="2732" y="642"/>
                  </a:lnTo>
                  <a:lnTo>
                    <a:pt x="2613" y="476"/>
                  </a:lnTo>
                  <a:lnTo>
                    <a:pt x="2447" y="310"/>
                  </a:lnTo>
                  <a:lnTo>
                    <a:pt x="2281" y="191"/>
                  </a:lnTo>
                  <a:lnTo>
                    <a:pt x="2091" y="72"/>
                  </a:lnTo>
                  <a:lnTo>
                    <a:pt x="1877" y="24"/>
                  </a:lnTo>
                  <a:lnTo>
                    <a:pt x="1663" y="1"/>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31"/>
            <p:cNvSpPr/>
            <p:nvPr/>
          </p:nvSpPr>
          <p:spPr>
            <a:xfrm>
              <a:off x="6763075" y="2576600"/>
              <a:ext cx="74250" cy="77225"/>
            </a:xfrm>
            <a:custGeom>
              <a:avLst/>
              <a:gdLst/>
              <a:ahLst/>
              <a:cxnLst/>
              <a:rect l="l" t="t" r="r" b="b"/>
              <a:pathLst>
                <a:path w="2970" h="3089" extrusionOk="0">
                  <a:moveTo>
                    <a:pt x="1450" y="1"/>
                  </a:moveTo>
                  <a:lnTo>
                    <a:pt x="1165" y="48"/>
                  </a:lnTo>
                  <a:lnTo>
                    <a:pt x="880" y="143"/>
                  </a:lnTo>
                  <a:lnTo>
                    <a:pt x="642" y="262"/>
                  </a:lnTo>
                  <a:lnTo>
                    <a:pt x="523" y="357"/>
                  </a:lnTo>
                  <a:lnTo>
                    <a:pt x="405" y="452"/>
                  </a:lnTo>
                  <a:lnTo>
                    <a:pt x="310" y="571"/>
                  </a:lnTo>
                  <a:lnTo>
                    <a:pt x="238" y="690"/>
                  </a:lnTo>
                  <a:lnTo>
                    <a:pt x="167" y="832"/>
                  </a:lnTo>
                  <a:lnTo>
                    <a:pt x="96" y="975"/>
                  </a:lnTo>
                  <a:lnTo>
                    <a:pt x="48" y="1141"/>
                  </a:lnTo>
                  <a:lnTo>
                    <a:pt x="25" y="1307"/>
                  </a:lnTo>
                  <a:lnTo>
                    <a:pt x="1" y="1497"/>
                  </a:lnTo>
                  <a:lnTo>
                    <a:pt x="1" y="1711"/>
                  </a:lnTo>
                  <a:lnTo>
                    <a:pt x="48" y="1972"/>
                  </a:lnTo>
                  <a:lnTo>
                    <a:pt x="143" y="2210"/>
                  </a:lnTo>
                  <a:lnTo>
                    <a:pt x="286" y="2447"/>
                  </a:lnTo>
                  <a:lnTo>
                    <a:pt x="452" y="2637"/>
                  </a:lnTo>
                  <a:lnTo>
                    <a:pt x="642" y="2804"/>
                  </a:lnTo>
                  <a:lnTo>
                    <a:pt x="880" y="2946"/>
                  </a:lnTo>
                  <a:lnTo>
                    <a:pt x="1117" y="3041"/>
                  </a:lnTo>
                  <a:lnTo>
                    <a:pt x="1379" y="3089"/>
                  </a:lnTo>
                  <a:lnTo>
                    <a:pt x="1545" y="3089"/>
                  </a:lnTo>
                  <a:lnTo>
                    <a:pt x="1687" y="3065"/>
                  </a:lnTo>
                  <a:lnTo>
                    <a:pt x="1830" y="3017"/>
                  </a:lnTo>
                  <a:lnTo>
                    <a:pt x="1972" y="2970"/>
                  </a:lnTo>
                  <a:lnTo>
                    <a:pt x="2115" y="2922"/>
                  </a:lnTo>
                  <a:lnTo>
                    <a:pt x="2234" y="2827"/>
                  </a:lnTo>
                  <a:lnTo>
                    <a:pt x="2495" y="2637"/>
                  </a:lnTo>
                  <a:lnTo>
                    <a:pt x="2685" y="2424"/>
                  </a:lnTo>
                  <a:lnTo>
                    <a:pt x="2756" y="2281"/>
                  </a:lnTo>
                  <a:lnTo>
                    <a:pt x="2827" y="2162"/>
                  </a:lnTo>
                  <a:lnTo>
                    <a:pt x="2899" y="2020"/>
                  </a:lnTo>
                  <a:lnTo>
                    <a:pt x="2946" y="1877"/>
                  </a:lnTo>
                  <a:lnTo>
                    <a:pt x="2970" y="1711"/>
                  </a:lnTo>
                  <a:lnTo>
                    <a:pt x="2970" y="1568"/>
                  </a:lnTo>
                  <a:lnTo>
                    <a:pt x="2970" y="1378"/>
                  </a:lnTo>
                  <a:lnTo>
                    <a:pt x="2946" y="1188"/>
                  </a:lnTo>
                  <a:lnTo>
                    <a:pt x="2899" y="1022"/>
                  </a:lnTo>
                  <a:lnTo>
                    <a:pt x="2851" y="880"/>
                  </a:lnTo>
                  <a:lnTo>
                    <a:pt x="2780" y="737"/>
                  </a:lnTo>
                  <a:lnTo>
                    <a:pt x="2685" y="595"/>
                  </a:lnTo>
                  <a:lnTo>
                    <a:pt x="2590" y="476"/>
                  </a:lnTo>
                  <a:lnTo>
                    <a:pt x="2495" y="381"/>
                  </a:lnTo>
                  <a:lnTo>
                    <a:pt x="2376" y="286"/>
                  </a:lnTo>
                  <a:lnTo>
                    <a:pt x="2257" y="215"/>
                  </a:lnTo>
                  <a:lnTo>
                    <a:pt x="1996" y="96"/>
                  </a:lnTo>
                  <a:lnTo>
                    <a:pt x="1735" y="25"/>
                  </a:lnTo>
                  <a:lnTo>
                    <a:pt x="1450" y="1"/>
                  </a:lnTo>
                  <a:close/>
                </a:path>
              </a:pathLst>
            </a:custGeom>
            <a:solidFill>
              <a:srgbClr val="25C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31"/>
            <p:cNvSpPr/>
            <p:nvPr/>
          </p:nvSpPr>
          <p:spPr>
            <a:xfrm>
              <a:off x="6665700" y="2656775"/>
              <a:ext cx="81375" cy="70100"/>
            </a:xfrm>
            <a:custGeom>
              <a:avLst/>
              <a:gdLst/>
              <a:ahLst/>
              <a:cxnLst/>
              <a:rect l="l" t="t" r="r" b="b"/>
              <a:pathLst>
                <a:path w="3255" h="2804" extrusionOk="0">
                  <a:moveTo>
                    <a:pt x="1829" y="0"/>
                  </a:moveTo>
                  <a:lnTo>
                    <a:pt x="1568" y="24"/>
                  </a:lnTo>
                  <a:lnTo>
                    <a:pt x="1331" y="72"/>
                  </a:lnTo>
                  <a:lnTo>
                    <a:pt x="1093" y="143"/>
                  </a:lnTo>
                  <a:lnTo>
                    <a:pt x="855" y="238"/>
                  </a:lnTo>
                  <a:lnTo>
                    <a:pt x="642" y="357"/>
                  </a:lnTo>
                  <a:lnTo>
                    <a:pt x="452" y="499"/>
                  </a:lnTo>
                  <a:lnTo>
                    <a:pt x="285" y="666"/>
                  </a:lnTo>
                  <a:lnTo>
                    <a:pt x="143" y="856"/>
                  </a:lnTo>
                  <a:lnTo>
                    <a:pt x="48" y="1069"/>
                  </a:lnTo>
                  <a:lnTo>
                    <a:pt x="24" y="1212"/>
                  </a:lnTo>
                  <a:lnTo>
                    <a:pt x="0" y="1331"/>
                  </a:lnTo>
                  <a:lnTo>
                    <a:pt x="0" y="1473"/>
                  </a:lnTo>
                  <a:lnTo>
                    <a:pt x="24" y="1616"/>
                  </a:lnTo>
                  <a:lnTo>
                    <a:pt x="48" y="1758"/>
                  </a:lnTo>
                  <a:lnTo>
                    <a:pt x="95" y="1901"/>
                  </a:lnTo>
                  <a:lnTo>
                    <a:pt x="167" y="2019"/>
                  </a:lnTo>
                  <a:lnTo>
                    <a:pt x="238" y="2138"/>
                  </a:lnTo>
                  <a:lnTo>
                    <a:pt x="333" y="2257"/>
                  </a:lnTo>
                  <a:lnTo>
                    <a:pt x="428" y="2352"/>
                  </a:lnTo>
                  <a:lnTo>
                    <a:pt x="642" y="2518"/>
                  </a:lnTo>
                  <a:lnTo>
                    <a:pt x="903" y="2661"/>
                  </a:lnTo>
                  <a:lnTo>
                    <a:pt x="1164" y="2756"/>
                  </a:lnTo>
                  <a:lnTo>
                    <a:pt x="1378" y="2780"/>
                  </a:lnTo>
                  <a:lnTo>
                    <a:pt x="1592" y="2803"/>
                  </a:lnTo>
                  <a:lnTo>
                    <a:pt x="1829" y="2780"/>
                  </a:lnTo>
                  <a:lnTo>
                    <a:pt x="2019" y="2756"/>
                  </a:lnTo>
                  <a:lnTo>
                    <a:pt x="2233" y="2685"/>
                  </a:lnTo>
                  <a:lnTo>
                    <a:pt x="2423" y="2613"/>
                  </a:lnTo>
                  <a:lnTo>
                    <a:pt x="2613" y="2495"/>
                  </a:lnTo>
                  <a:lnTo>
                    <a:pt x="2779" y="2352"/>
                  </a:lnTo>
                  <a:lnTo>
                    <a:pt x="2922" y="2209"/>
                  </a:lnTo>
                  <a:lnTo>
                    <a:pt x="3065" y="2019"/>
                  </a:lnTo>
                  <a:lnTo>
                    <a:pt x="3160" y="1829"/>
                  </a:lnTo>
                  <a:lnTo>
                    <a:pt x="3207" y="1616"/>
                  </a:lnTo>
                  <a:lnTo>
                    <a:pt x="3255" y="1402"/>
                  </a:lnTo>
                  <a:lnTo>
                    <a:pt x="3255" y="1188"/>
                  </a:lnTo>
                  <a:lnTo>
                    <a:pt x="3231" y="974"/>
                  </a:lnTo>
                  <a:lnTo>
                    <a:pt x="3160" y="784"/>
                  </a:lnTo>
                  <a:lnTo>
                    <a:pt x="3065" y="571"/>
                  </a:lnTo>
                  <a:lnTo>
                    <a:pt x="2898" y="381"/>
                  </a:lnTo>
                  <a:lnTo>
                    <a:pt x="2732" y="238"/>
                  </a:lnTo>
                  <a:lnTo>
                    <a:pt x="2518" y="119"/>
                  </a:lnTo>
                  <a:lnTo>
                    <a:pt x="2304" y="48"/>
                  </a:lnTo>
                  <a:lnTo>
                    <a:pt x="2067" y="24"/>
                  </a:lnTo>
                  <a:lnTo>
                    <a:pt x="1829"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31"/>
            <p:cNvSpPr/>
            <p:nvPr/>
          </p:nvSpPr>
          <p:spPr>
            <a:xfrm>
              <a:off x="6547525" y="2678150"/>
              <a:ext cx="67725" cy="59400"/>
            </a:xfrm>
            <a:custGeom>
              <a:avLst/>
              <a:gdLst/>
              <a:ahLst/>
              <a:cxnLst/>
              <a:rect l="l" t="t" r="r" b="b"/>
              <a:pathLst>
                <a:path w="2709" h="2376" extrusionOk="0">
                  <a:moveTo>
                    <a:pt x="1711" y="1"/>
                  </a:moveTo>
                  <a:lnTo>
                    <a:pt x="1473" y="24"/>
                  </a:lnTo>
                  <a:lnTo>
                    <a:pt x="1236" y="72"/>
                  </a:lnTo>
                  <a:lnTo>
                    <a:pt x="761" y="214"/>
                  </a:lnTo>
                  <a:lnTo>
                    <a:pt x="499" y="309"/>
                  </a:lnTo>
                  <a:lnTo>
                    <a:pt x="381" y="357"/>
                  </a:lnTo>
                  <a:lnTo>
                    <a:pt x="262" y="452"/>
                  </a:lnTo>
                  <a:lnTo>
                    <a:pt x="143" y="571"/>
                  </a:lnTo>
                  <a:lnTo>
                    <a:pt x="72" y="737"/>
                  </a:lnTo>
                  <a:lnTo>
                    <a:pt x="24" y="927"/>
                  </a:lnTo>
                  <a:lnTo>
                    <a:pt x="0" y="1117"/>
                  </a:lnTo>
                  <a:lnTo>
                    <a:pt x="24" y="1307"/>
                  </a:lnTo>
                  <a:lnTo>
                    <a:pt x="72" y="1497"/>
                  </a:lnTo>
                  <a:lnTo>
                    <a:pt x="143" y="1663"/>
                  </a:lnTo>
                  <a:lnTo>
                    <a:pt x="262" y="1806"/>
                  </a:lnTo>
                  <a:lnTo>
                    <a:pt x="476" y="1996"/>
                  </a:lnTo>
                  <a:lnTo>
                    <a:pt x="737" y="2162"/>
                  </a:lnTo>
                  <a:lnTo>
                    <a:pt x="998" y="2281"/>
                  </a:lnTo>
                  <a:lnTo>
                    <a:pt x="1283" y="2352"/>
                  </a:lnTo>
                  <a:lnTo>
                    <a:pt x="1449" y="2376"/>
                  </a:lnTo>
                  <a:lnTo>
                    <a:pt x="1592" y="2376"/>
                  </a:lnTo>
                  <a:lnTo>
                    <a:pt x="1734" y="2352"/>
                  </a:lnTo>
                  <a:lnTo>
                    <a:pt x="1877" y="2328"/>
                  </a:lnTo>
                  <a:lnTo>
                    <a:pt x="2020" y="2281"/>
                  </a:lnTo>
                  <a:lnTo>
                    <a:pt x="2162" y="2233"/>
                  </a:lnTo>
                  <a:lnTo>
                    <a:pt x="2281" y="2138"/>
                  </a:lnTo>
                  <a:lnTo>
                    <a:pt x="2400" y="2043"/>
                  </a:lnTo>
                  <a:lnTo>
                    <a:pt x="2518" y="1901"/>
                  </a:lnTo>
                  <a:lnTo>
                    <a:pt x="2613" y="1687"/>
                  </a:lnTo>
                  <a:lnTo>
                    <a:pt x="2685" y="1473"/>
                  </a:lnTo>
                  <a:lnTo>
                    <a:pt x="2708" y="1236"/>
                  </a:lnTo>
                  <a:lnTo>
                    <a:pt x="2708" y="1022"/>
                  </a:lnTo>
                  <a:lnTo>
                    <a:pt x="2685" y="784"/>
                  </a:lnTo>
                  <a:lnTo>
                    <a:pt x="2613" y="571"/>
                  </a:lnTo>
                  <a:lnTo>
                    <a:pt x="2518" y="381"/>
                  </a:lnTo>
                  <a:lnTo>
                    <a:pt x="2447" y="286"/>
                  </a:lnTo>
                  <a:lnTo>
                    <a:pt x="2352" y="214"/>
                  </a:lnTo>
                  <a:lnTo>
                    <a:pt x="2257" y="143"/>
                  </a:lnTo>
                  <a:lnTo>
                    <a:pt x="2162" y="96"/>
                  </a:lnTo>
                  <a:lnTo>
                    <a:pt x="1948" y="24"/>
                  </a:lnTo>
                  <a:lnTo>
                    <a:pt x="1711" y="1"/>
                  </a:lnTo>
                  <a:close/>
                </a:path>
              </a:pathLst>
            </a:custGeom>
            <a:solidFill>
              <a:srgbClr val="8F67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8" name="Google Shape;1998;p31"/>
          <p:cNvGrpSpPr/>
          <p:nvPr/>
        </p:nvGrpSpPr>
        <p:grpSpPr>
          <a:xfrm rot="2368234">
            <a:off x="4467842" y="4242101"/>
            <a:ext cx="924317" cy="867051"/>
            <a:chOff x="5100975" y="739900"/>
            <a:chExt cx="671050" cy="629475"/>
          </a:xfrm>
        </p:grpSpPr>
        <p:sp>
          <p:nvSpPr>
            <p:cNvPr id="1999" name="Google Shape;1999;p31"/>
            <p:cNvSpPr/>
            <p:nvPr/>
          </p:nvSpPr>
          <p:spPr>
            <a:xfrm>
              <a:off x="5100975" y="739900"/>
              <a:ext cx="671050" cy="629475"/>
            </a:xfrm>
            <a:custGeom>
              <a:avLst/>
              <a:gdLst/>
              <a:ahLst/>
              <a:cxnLst/>
              <a:rect l="l" t="t" r="r" b="b"/>
              <a:pathLst>
                <a:path w="26842" h="25179" extrusionOk="0">
                  <a:moveTo>
                    <a:pt x="19596" y="0"/>
                  </a:moveTo>
                  <a:lnTo>
                    <a:pt x="19406" y="24"/>
                  </a:lnTo>
                  <a:lnTo>
                    <a:pt x="19216" y="72"/>
                  </a:lnTo>
                  <a:lnTo>
                    <a:pt x="19050" y="119"/>
                  </a:lnTo>
                  <a:lnTo>
                    <a:pt x="18884" y="190"/>
                  </a:lnTo>
                  <a:lnTo>
                    <a:pt x="18599" y="357"/>
                  </a:lnTo>
                  <a:lnTo>
                    <a:pt x="18337" y="547"/>
                  </a:lnTo>
                  <a:lnTo>
                    <a:pt x="18124" y="713"/>
                  </a:lnTo>
                  <a:lnTo>
                    <a:pt x="17815" y="951"/>
                  </a:lnTo>
                  <a:lnTo>
                    <a:pt x="17150" y="1473"/>
                  </a:lnTo>
                  <a:lnTo>
                    <a:pt x="16817" y="1734"/>
                  </a:lnTo>
                  <a:lnTo>
                    <a:pt x="14656" y="3635"/>
                  </a:lnTo>
                  <a:lnTo>
                    <a:pt x="14442" y="3848"/>
                  </a:lnTo>
                  <a:lnTo>
                    <a:pt x="14109" y="4205"/>
                  </a:lnTo>
                  <a:lnTo>
                    <a:pt x="13492" y="4822"/>
                  </a:lnTo>
                  <a:lnTo>
                    <a:pt x="12732" y="5582"/>
                  </a:lnTo>
                  <a:lnTo>
                    <a:pt x="12352" y="5986"/>
                  </a:lnTo>
                  <a:lnTo>
                    <a:pt x="11972" y="6390"/>
                  </a:lnTo>
                  <a:lnTo>
                    <a:pt x="11805" y="6604"/>
                  </a:lnTo>
                  <a:lnTo>
                    <a:pt x="11663" y="6818"/>
                  </a:lnTo>
                  <a:lnTo>
                    <a:pt x="11402" y="7245"/>
                  </a:lnTo>
                  <a:lnTo>
                    <a:pt x="11212" y="7649"/>
                  </a:lnTo>
                  <a:lnTo>
                    <a:pt x="11045" y="8053"/>
                  </a:lnTo>
                  <a:lnTo>
                    <a:pt x="10903" y="8385"/>
                  </a:lnTo>
                  <a:lnTo>
                    <a:pt x="10784" y="8670"/>
                  </a:lnTo>
                  <a:lnTo>
                    <a:pt x="10641" y="8908"/>
                  </a:lnTo>
                  <a:lnTo>
                    <a:pt x="10475" y="9122"/>
                  </a:lnTo>
                  <a:lnTo>
                    <a:pt x="10428" y="9145"/>
                  </a:lnTo>
                  <a:lnTo>
                    <a:pt x="10238" y="9288"/>
                  </a:lnTo>
                  <a:lnTo>
                    <a:pt x="10024" y="9407"/>
                  </a:lnTo>
                  <a:lnTo>
                    <a:pt x="9763" y="9502"/>
                  </a:lnTo>
                  <a:lnTo>
                    <a:pt x="9478" y="9573"/>
                  </a:lnTo>
                  <a:lnTo>
                    <a:pt x="9145" y="9644"/>
                  </a:lnTo>
                  <a:lnTo>
                    <a:pt x="8812" y="9715"/>
                  </a:lnTo>
                  <a:lnTo>
                    <a:pt x="8504" y="9810"/>
                  </a:lnTo>
                  <a:lnTo>
                    <a:pt x="8195" y="9929"/>
                  </a:lnTo>
                  <a:lnTo>
                    <a:pt x="7910" y="10048"/>
                  </a:lnTo>
                  <a:lnTo>
                    <a:pt x="7649" y="10214"/>
                  </a:lnTo>
                  <a:lnTo>
                    <a:pt x="7364" y="10357"/>
                  </a:lnTo>
                  <a:lnTo>
                    <a:pt x="7126" y="10547"/>
                  </a:lnTo>
                  <a:lnTo>
                    <a:pt x="6366" y="11093"/>
                  </a:lnTo>
                  <a:lnTo>
                    <a:pt x="5653" y="11663"/>
                  </a:lnTo>
                  <a:lnTo>
                    <a:pt x="4964" y="12233"/>
                  </a:lnTo>
                  <a:lnTo>
                    <a:pt x="4608" y="12471"/>
                  </a:lnTo>
                  <a:lnTo>
                    <a:pt x="4394" y="12637"/>
                  </a:lnTo>
                  <a:lnTo>
                    <a:pt x="2185" y="14561"/>
                  </a:lnTo>
                  <a:lnTo>
                    <a:pt x="2138" y="14609"/>
                  </a:lnTo>
                  <a:lnTo>
                    <a:pt x="1829" y="14917"/>
                  </a:lnTo>
                  <a:lnTo>
                    <a:pt x="1449" y="15297"/>
                  </a:lnTo>
                  <a:lnTo>
                    <a:pt x="1212" y="15511"/>
                  </a:lnTo>
                  <a:lnTo>
                    <a:pt x="926" y="15796"/>
                  </a:lnTo>
                  <a:lnTo>
                    <a:pt x="641" y="16153"/>
                  </a:lnTo>
                  <a:lnTo>
                    <a:pt x="499" y="16343"/>
                  </a:lnTo>
                  <a:lnTo>
                    <a:pt x="380" y="16556"/>
                  </a:lnTo>
                  <a:lnTo>
                    <a:pt x="261" y="16794"/>
                  </a:lnTo>
                  <a:lnTo>
                    <a:pt x="166" y="17031"/>
                  </a:lnTo>
                  <a:lnTo>
                    <a:pt x="95" y="17269"/>
                  </a:lnTo>
                  <a:lnTo>
                    <a:pt x="24" y="17554"/>
                  </a:lnTo>
                  <a:lnTo>
                    <a:pt x="0" y="17815"/>
                  </a:lnTo>
                  <a:lnTo>
                    <a:pt x="24" y="18124"/>
                  </a:lnTo>
                  <a:lnTo>
                    <a:pt x="48" y="18433"/>
                  </a:lnTo>
                  <a:lnTo>
                    <a:pt x="143" y="18742"/>
                  </a:lnTo>
                  <a:lnTo>
                    <a:pt x="238" y="19074"/>
                  </a:lnTo>
                  <a:lnTo>
                    <a:pt x="380" y="19359"/>
                  </a:lnTo>
                  <a:lnTo>
                    <a:pt x="546" y="19644"/>
                  </a:lnTo>
                  <a:lnTo>
                    <a:pt x="713" y="19905"/>
                  </a:lnTo>
                  <a:lnTo>
                    <a:pt x="903" y="20167"/>
                  </a:lnTo>
                  <a:lnTo>
                    <a:pt x="1093" y="20404"/>
                  </a:lnTo>
                  <a:lnTo>
                    <a:pt x="1307" y="20618"/>
                  </a:lnTo>
                  <a:lnTo>
                    <a:pt x="1544" y="20832"/>
                  </a:lnTo>
                  <a:lnTo>
                    <a:pt x="2019" y="21236"/>
                  </a:lnTo>
                  <a:lnTo>
                    <a:pt x="2494" y="21568"/>
                  </a:lnTo>
                  <a:lnTo>
                    <a:pt x="2969" y="21901"/>
                  </a:lnTo>
                  <a:lnTo>
                    <a:pt x="3421" y="22186"/>
                  </a:lnTo>
                  <a:lnTo>
                    <a:pt x="3872" y="22447"/>
                  </a:lnTo>
                  <a:lnTo>
                    <a:pt x="4394" y="22756"/>
                  </a:lnTo>
                  <a:lnTo>
                    <a:pt x="4347" y="23065"/>
                  </a:lnTo>
                  <a:lnTo>
                    <a:pt x="4323" y="23350"/>
                  </a:lnTo>
                  <a:lnTo>
                    <a:pt x="4323" y="23611"/>
                  </a:lnTo>
                  <a:lnTo>
                    <a:pt x="4371" y="23849"/>
                  </a:lnTo>
                  <a:lnTo>
                    <a:pt x="4418" y="24086"/>
                  </a:lnTo>
                  <a:lnTo>
                    <a:pt x="4537" y="24300"/>
                  </a:lnTo>
                  <a:lnTo>
                    <a:pt x="4656" y="24514"/>
                  </a:lnTo>
                  <a:lnTo>
                    <a:pt x="4846" y="24680"/>
                  </a:lnTo>
                  <a:lnTo>
                    <a:pt x="5036" y="24822"/>
                  </a:lnTo>
                  <a:lnTo>
                    <a:pt x="5250" y="24941"/>
                  </a:lnTo>
                  <a:lnTo>
                    <a:pt x="5463" y="25036"/>
                  </a:lnTo>
                  <a:lnTo>
                    <a:pt x="5701" y="25107"/>
                  </a:lnTo>
                  <a:lnTo>
                    <a:pt x="5938" y="25155"/>
                  </a:lnTo>
                  <a:lnTo>
                    <a:pt x="6200" y="25179"/>
                  </a:lnTo>
                  <a:lnTo>
                    <a:pt x="6675" y="25179"/>
                  </a:lnTo>
                  <a:lnTo>
                    <a:pt x="6936" y="25155"/>
                  </a:lnTo>
                  <a:lnTo>
                    <a:pt x="7174" y="25107"/>
                  </a:lnTo>
                  <a:lnTo>
                    <a:pt x="7387" y="25036"/>
                  </a:lnTo>
                  <a:lnTo>
                    <a:pt x="7601" y="24965"/>
                  </a:lnTo>
                  <a:lnTo>
                    <a:pt x="7815" y="24870"/>
                  </a:lnTo>
                  <a:lnTo>
                    <a:pt x="7981" y="24775"/>
                  </a:lnTo>
                  <a:lnTo>
                    <a:pt x="8147" y="24680"/>
                  </a:lnTo>
                  <a:lnTo>
                    <a:pt x="8290" y="24561"/>
                  </a:lnTo>
                  <a:lnTo>
                    <a:pt x="8385" y="24442"/>
                  </a:lnTo>
                  <a:lnTo>
                    <a:pt x="8480" y="24347"/>
                  </a:lnTo>
                  <a:lnTo>
                    <a:pt x="8575" y="24205"/>
                  </a:lnTo>
                  <a:lnTo>
                    <a:pt x="8622" y="24086"/>
                  </a:lnTo>
                  <a:lnTo>
                    <a:pt x="8670" y="23991"/>
                  </a:lnTo>
                  <a:lnTo>
                    <a:pt x="8717" y="23825"/>
                  </a:lnTo>
                  <a:lnTo>
                    <a:pt x="8836" y="23255"/>
                  </a:lnTo>
                  <a:lnTo>
                    <a:pt x="9335" y="23017"/>
                  </a:lnTo>
                  <a:lnTo>
                    <a:pt x="9810" y="22685"/>
                  </a:lnTo>
                  <a:lnTo>
                    <a:pt x="10784" y="22043"/>
                  </a:lnTo>
                  <a:lnTo>
                    <a:pt x="11307" y="21687"/>
                  </a:lnTo>
                  <a:lnTo>
                    <a:pt x="12494" y="20642"/>
                  </a:lnTo>
                  <a:lnTo>
                    <a:pt x="12803" y="20262"/>
                  </a:lnTo>
                  <a:lnTo>
                    <a:pt x="13397" y="19549"/>
                  </a:lnTo>
                  <a:lnTo>
                    <a:pt x="13706" y="19122"/>
                  </a:lnTo>
                  <a:lnTo>
                    <a:pt x="13967" y="18670"/>
                  </a:lnTo>
                  <a:lnTo>
                    <a:pt x="14086" y="18433"/>
                  </a:lnTo>
                  <a:lnTo>
                    <a:pt x="14181" y="18195"/>
                  </a:lnTo>
                  <a:lnTo>
                    <a:pt x="14252" y="17958"/>
                  </a:lnTo>
                  <a:lnTo>
                    <a:pt x="14323" y="17720"/>
                  </a:lnTo>
                  <a:lnTo>
                    <a:pt x="14394" y="17459"/>
                  </a:lnTo>
                  <a:lnTo>
                    <a:pt x="14418" y="17198"/>
                  </a:lnTo>
                  <a:lnTo>
                    <a:pt x="14466" y="16675"/>
                  </a:lnTo>
                  <a:lnTo>
                    <a:pt x="14442" y="16129"/>
                  </a:lnTo>
                  <a:lnTo>
                    <a:pt x="14371" y="15582"/>
                  </a:lnTo>
                  <a:lnTo>
                    <a:pt x="14276" y="15036"/>
                  </a:lnTo>
                  <a:lnTo>
                    <a:pt x="14133" y="14490"/>
                  </a:lnTo>
                  <a:lnTo>
                    <a:pt x="13967" y="13967"/>
                  </a:lnTo>
                  <a:lnTo>
                    <a:pt x="13801" y="13468"/>
                  </a:lnTo>
                  <a:lnTo>
                    <a:pt x="13991" y="13255"/>
                  </a:lnTo>
                  <a:lnTo>
                    <a:pt x="14252" y="13065"/>
                  </a:lnTo>
                  <a:lnTo>
                    <a:pt x="14822" y="13350"/>
                  </a:lnTo>
                  <a:lnTo>
                    <a:pt x="15392" y="13611"/>
                  </a:lnTo>
                  <a:lnTo>
                    <a:pt x="15986" y="13848"/>
                  </a:lnTo>
                  <a:lnTo>
                    <a:pt x="16580" y="14015"/>
                  </a:lnTo>
                  <a:lnTo>
                    <a:pt x="17102" y="14133"/>
                  </a:lnTo>
                  <a:lnTo>
                    <a:pt x="17601" y="14181"/>
                  </a:lnTo>
                  <a:lnTo>
                    <a:pt x="18100" y="14181"/>
                  </a:lnTo>
                  <a:lnTo>
                    <a:pt x="18622" y="14110"/>
                  </a:lnTo>
                  <a:lnTo>
                    <a:pt x="19121" y="13991"/>
                  </a:lnTo>
                  <a:lnTo>
                    <a:pt x="19620" y="13825"/>
                  </a:lnTo>
                  <a:lnTo>
                    <a:pt x="20119" y="13587"/>
                  </a:lnTo>
                  <a:lnTo>
                    <a:pt x="20618" y="13302"/>
                  </a:lnTo>
                  <a:lnTo>
                    <a:pt x="21212" y="12922"/>
                  </a:lnTo>
                  <a:lnTo>
                    <a:pt x="21544" y="12685"/>
                  </a:lnTo>
                  <a:lnTo>
                    <a:pt x="22732" y="11663"/>
                  </a:lnTo>
                  <a:lnTo>
                    <a:pt x="22779" y="11592"/>
                  </a:lnTo>
                  <a:lnTo>
                    <a:pt x="23112" y="11212"/>
                  </a:lnTo>
                  <a:lnTo>
                    <a:pt x="23444" y="10832"/>
                  </a:lnTo>
                  <a:lnTo>
                    <a:pt x="23777" y="10476"/>
                  </a:lnTo>
                  <a:lnTo>
                    <a:pt x="24014" y="10238"/>
                  </a:lnTo>
                  <a:lnTo>
                    <a:pt x="24228" y="9977"/>
                  </a:lnTo>
                  <a:lnTo>
                    <a:pt x="24418" y="9715"/>
                  </a:lnTo>
                  <a:lnTo>
                    <a:pt x="24584" y="9454"/>
                  </a:lnTo>
                  <a:lnTo>
                    <a:pt x="25178" y="9407"/>
                  </a:lnTo>
                  <a:lnTo>
                    <a:pt x="25321" y="9383"/>
                  </a:lnTo>
                  <a:lnTo>
                    <a:pt x="25416" y="9359"/>
                  </a:lnTo>
                  <a:lnTo>
                    <a:pt x="25582" y="9288"/>
                  </a:lnTo>
                  <a:lnTo>
                    <a:pt x="25748" y="9217"/>
                  </a:lnTo>
                  <a:lnTo>
                    <a:pt x="25891" y="9122"/>
                  </a:lnTo>
                  <a:lnTo>
                    <a:pt x="26010" y="9003"/>
                  </a:lnTo>
                  <a:lnTo>
                    <a:pt x="26128" y="8884"/>
                  </a:lnTo>
                  <a:lnTo>
                    <a:pt x="26247" y="8718"/>
                  </a:lnTo>
                  <a:lnTo>
                    <a:pt x="26366" y="8552"/>
                  </a:lnTo>
                  <a:lnTo>
                    <a:pt x="26461" y="8361"/>
                  </a:lnTo>
                  <a:lnTo>
                    <a:pt x="26556" y="8171"/>
                  </a:lnTo>
                  <a:lnTo>
                    <a:pt x="26651" y="7958"/>
                  </a:lnTo>
                  <a:lnTo>
                    <a:pt x="26722" y="7720"/>
                  </a:lnTo>
                  <a:lnTo>
                    <a:pt x="26770" y="7506"/>
                  </a:lnTo>
                  <a:lnTo>
                    <a:pt x="26817" y="7269"/>
                  </a:lnTo>
                  <a:lnTo>
                    <a:pt x="26817" y="7031"/>
                  </a:lnTo>
                  <a:lnTo>
                    <a:pt x="26841" y="6794"/>
                  </a:lnTo>
                  <a:lnTo>
                    <a:pt x="26817" y="6556"/>
                  </a:lnTo>
                  <a:lnTo>
                    <a:pt x="26770" y="6319"/>
                  </a:lnTo>
                  <a:lnTo>
                    <a:pt x="26722" y="6081"/>
                  </a:lnTo>
                  <a:lnTo>
                    <a:pt x="26627" y="5867"/>
                  </a:lnTo>
                  <a:lnTo>
                    <a:pt x="26508" y="5677"/>
                  </a:lnTo>
                  <a:lnTo>
                    <a:pt x="26366" y="5487"/>
                  </a:lnTo>
                  <a:lnTo>
                    <a:pt x="26176" y="5321"/>
                  </a:lnTo>
                  <a:lnTo>
                    <a:pt x="25986" y="5179"/>
                  </a:lnTo>
                  <a:lnTo>
                    <a:pt x="25772" y="5084"/>
                  </a:lnTo>
                  <a:lnTo>
                    <a:pt x="25535" y="5036"/>
                  </a:lnTo>
                  <a:lnTo>
                    <a:pt x="25273" y="4989"/>
                  </a:lnTo>
                  <a:lnTo>
                    <a:pt x="24988" y="4965"/>
                  </a:lnTo>
                  <a:lnTo>
                    <a:pt x="24703" y="4965"/>
                  </a:lnTo>
                  <a:lnTo>
                    <a:pt x="24442" y="4371"/>
                  </a:lnTo>
                  <a:lnTo>
                    <a:pt x="24133" y="3730"/>
                  </a:lnTo>
                  <a:lnTo>
                    <a:pt x="23801" y="3088"/>
                  </a:lnTo>
                  <a:lnTo>
                    <a:pt x="23611" y="2779"/>
                  </a:lnTo>
                  <a:lnTo>
                    <a:pt x="23421" y="2471"/>
                  </a:lnTo>
                  <a:lnTo>
                    <a:pt x="23183" y="2162"/>
                  </a:lnTo>
                  <a:lnTo>
                    <a:pt x="22946" y="1877"/>
                  </a:lnTo>
                  <a:lnTo>
                    <a:pt x="22684" y="1592"/>
                  </a:lnTo>
                  <a:lnTo>
                    <a:pt x="22399" y="1307"/>
                  </a:lnTo>
                  <a:lnTo>
                    <a:pt x="22090" y="1046"/>
                  </a:lnTo>
                  <a:lnTo>
                    <a:pt x="21758" y="784"/>
                  </a:lnTo>
                  <a:lnTo>
                    <a:pt x="21402" y="547"/>
                  </a:lnTo>
                  <a:lnTo>
                    <a:pt x="21022" y="333"/>
                  </a:lnTo>
                  <a:lnTo>
                    <a:pt x="20737" y="214"/>
                  </a:lnTo>
                  <a:lnTo>
                    <a:pt x="20475" y="119"/>
                  </a:lnTo>
                  <a:lnTo>
                    <a:pt x="20238" y="48"/>
                  </a:lnTo>
                  <a:lnTo>
                    <a:pt x="20000" y="24"/>
                  </a:lnTo>
                  <a:lnTo>
                    <a:pt x="1978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31"/>
            <p:cNvSpPr/>
            <p:nvPr/>
          </p:nvSpPr>
          <p:spPr>
            <a:xfrm>
              <a:off x="5100975" y="739900"/>
              <a:ext cx="671050" cy="629475"/>
            </a:xfrm>
            <a:custGeom>
              <a:avLst/>
              <a:gdLst/>
              <a:ahLst/>
              <a:cxnLst/>
              <a:rect l="l" t="t" r="r" b="b"/>
              <a:pathLst>
                <a:path w="26842" h="25179" fill="none" extrusionOk="0">
                  <a:moveTo>
                    <a:pt x="4846" y="24680"/>
                  </a:moveTo>
                  <a:lnTo>
                    <a:pt x="4846" y="24680"/>
                  </a:lnTo>
                  <a:lnTo>
                    <a:pt x="5036" y="24822"/>
                  </a:lnTo>
                  <a:lnTo>
                    <a:pt x="5250" y="24941"/>
                  </a:lnTo>
                  <a:lnTo>
                    <a:pt x="5463" y="25036"/>
                  </a:lnTo>
                  <a:lnTo>
                    <a:pt x="5701" y="25107"/>
                  </a:lnTo>
                  <a:lnTo>
                    <a:pt x="5938" y="25155"/>
                  </a:lnTo>
                  <a:lnTo>
                    <a:pt x="6200" y="25179"/>
                  </a:lnTo>
                  <a:lnTo>
                    <a:pt x="6437" y="25179"/>
                  </a:lnTo>
                  <a:lnTo>
                    <a:pt x="6675" y="25179"/>
                  </a:lnTo>
                  <a:lnTo>
                    <a:pt x="6936" y="25155"/>
                  </a:lnTo>
                  <a:lnTo>
                    <a:pt x="7174" y="25107"/>
                  </a:lnTo>
                  <a:lnTo>
                    <a:pt x="7387" y="25036"/>
                  </a:lnTo>
                  <a:lnTo>
                    <a:pt x="7601" y="24965"/>
                  </a:lnTo>
                  <a:lnTo>
                    <a:pt x="7815" y="24870"/>
                  </a:lnTo>
                  <a:lnTo>
                    <a:pt x="7981" y="24775"/>
                  </a:lnTo>
                  <a:lnTo>
                    <a:pt x="8147" y="24680"/>
                  </a:lnTo>
                  <a:lnTo>
                    <a:pt x="8290" y="24561"/>
                  </a:lnTo>
                  <a:lnTo>
                    <a:pt x="8290" y="24561"/>
                  </a:lnTo>
                  <a:lnTo>
                    <a:pt x="8385" y="24442"/>
                  </a:lnTo>
                  <a:lnTo>
                    <a:pt x="8480" y="24347"/>
                  </a:lnTo>
                  <a:lnTo>
                    <a:pt x="8575" y="24205"/>
                  </a:lnTo>
                  <a:lnTo>
                    <a:pt x="8622" y="24086"/>
                  </a:lnTo>
                  <a:lnTo>
                    <a:pt x="8622" y="24086"/>
                  </a:lnTo>
                  <a:lnTo>
                    <a:pt x="8670" y="23991"/>
                  </a:lnTo>
                  <a:lnTo>
                    <a:pt x="8717" y="23825"/>
                  </a:lnTo>
                  <a:lnTo>
                    <a:pt x="8836" y="23255"/>
                  </a:lnTo>
                  <a:lnTo>
                    <a:pt x="8836" y="23255"/>
                  </a:lnTo>
                  <a:lnTo>
                    <a:pt x="9335" y="23017"/>
                  </a:lnTo>
                  <a:lnTo>
                    <a:pt x="9810" y="22685"/>
                  </a:lnTo>
                  <a:lnTo>
                    <a:pt x="9810" y="22685"/>
                  </a:lnTo>
                  <a:lnTo>
                    <a:pt x="10784" y="22043"/>
                  </a:lnTo>
                  <a:lnTo>
                    <a:pt x="11307" y="21687"/>
                  </a:lnTo>
                  <a:lnTo>
                    <a:pt x="12494" y="20642"/>
                  </a:lnTo>
                  <a:lnTo>
                    <a:pt x="12803" y="20262"/>
                  </a:lnTo>
                  <a:lnTo>
                    <a:pt x="12803" y="20262"/>
                  </a:lnTo>
                  <a:lnTo>
                    <a:pt x="13397" y="19549"/>
                  </a:lnTo>
                  <a:lnTo>
                    <a:pt x="13397" y="19549"/>
                  </a:lnTo>
                  <a:lnTo>
                    <a:pt x="13706" y="19122"/>
                  </a:lnTo>
                  <a:lnTo>
                    <a:pt x="13967" y="18670"/>
                  </a:lnTo>
                  <a:lnTo>
                    <a:pt x="14086" y="18433"/>
                  </a:lnTo>
                  <a:lnTo>
                    <a:pt x="14181" y="18195"/>
                  </a:lnTo>
                  <a:lnTo>
                    <a:pt x="14252" y="17958"/>
                  </a:lnTo>
                  <a:lnTo>
                    <a:pt x="14323" y="17720"/>
                  </a:lnTo>
                  <a:lnTo>
                    <a:pt x="14394" y="17459"/>
                  </a:lnTo>
                  <a:lnTo>
                    <a:pt x="14418" y="17198"/>
                  </a:lnTo>
                  <a:lnTo>
                    <a:pt x="14466" y="16675"/>
                  </a:lnTo>
                  <a:lnTo>
                    <a:pt x="14442" y="16129"/>
                  </a:lnTo>
                  <a:lnTo>
                    <a:pt x="14371" y="15582"/>
                  </a:lnTo>
                  <a:lnTo>
                    <a:pt x="14371" y="15582"/>
                  </a:lnTo>
                  <a:lnTo>
                    <a:pt x="14276" y="15036"/>
                  </a:lnTo>
                  <a:lnTo>
                    <a:pt x="14133" y="14490"/>
                  </a:lnTo>
                  <a:lnTo>
                    <a:pt x="13967" y="13967"/>
                  </a:lnTo>
                  <a:lnTo>
                    <a:pt x="13801" y="13468"/>
                  </a:lnTo>
                  <a:lnTo>
                    <a:pt x="13801" y="13468"/>
                  </a:lnTo>
                  <a:lnTo>
                    <a:pt x="13991" y="13255"/>
                  </a:lnTo>
                  <a:lnTo>
                    <a:pt x="13991" y="13255"/>
                  </a:lnTo>
                  <a:lnTo>
                    <a:pt x="14252" y="13065"/>
                  </a:lnTo>
                  <a:lnTo>
                    <a:pt x="14252" y="13065"/>
                  </a:lnTo>
                  <a:lnTo>
                    <a:pt x="14822" y="13350"/>
                  </a:lnTo>
                  <a:lnTo>
                    <a:pt x="15392" y="13611"/>
                  </a:lnTo>
                  <a:lnTo>
                    <a:pt x="15986" y="13848"/>
                  </a:lnTo>
                  <a:lnTo>
                    <a:pt x="16580" y="14015"/>
                  </a:lnTo>
                  <a:lnTo>
                    <a:pt x="16580" y="14015"/>
                  </a:lnTo>
                  <a:lnTo>
                    <a:pt x="17102" y="14133"/>
                  </a:lnTo>
                  <a:lnTo>
                    <a:pt x="17601" y="14181"/>
                  </a:lnTo>
                  <a:lnTo>
                    <a:pt x="18100" y="14181"/>
                  </a:lnTo>
                  <a:lnTo>
                    <a:pt x="18622" y="14110"/>
                  </a:lnTo>
                  <a:lnTo>
                    <a:pt x="19121" y="13991"/>
                  </a:lnTo>
                  <a:lnTo>
                    <a:pt x="19620" y="13825"/>
                  </a:lnTo>
                  <a:lnTo>
                    <a:pt x="20119" y="13587"/>
                  </a:lnTo>
                  <a:lnTo>
                    <a:pt x="20618" y="13302"/>
                  </a:lnTo>
                  <a:lnTo>
                    <a:pt x="20618" y="13302"/>
                  </a:lnTo>
                  <a:lnTo>
                    <a:pt x="21212" y="12922"/>
                  </a:lnTo>
                  <a:lnTo>
                    <a:pt x="21544" y="12685"/>
                  </a:lnTo>
                  <a:lnTo>
                    <a:pt x="22732" y="11663"/>
                  </a:lnTo>
                  <a:lnTo>
                    <a:pt x="22779" y="11592"/>
                  </a:lnTo>
                  <a:lnTo>
                    <a:pt x="22779" y="11592"/>
                  </a:lnTo>
                  <a:lnTo>
                    <a:pt x="23112" y="11212"/>
                  </a:lnTo>
                  <a:lnTo>
                    <a:pt x="23112" y="11212"/>
                  </a:lnTo>
                  <a:lnTo>
                    <a:pt x="23444" y="10832"/>
                  </a:lnTo>
                  <a:lnTo>
                    <a:pt x="23777" y="10476"/>
                  </a:lnTo>
                  <a:lnTo>
                    <a:pt x="23777" y="10476"/>
                  </a:lnTo>
                  <a:lnTo>
                    <a:pt x="24014" y="10238"/>
                  </a:lnTo>
                  <a:lnTo>
                    <a:pt x="24228" y="9977"/>
                  </a:lnTo>
                  <a:lnTo>
                    <a:pt x="24418" y="9715"/>
                  </a:lnTo>
                  <a:lnTo>
                    <a:pt x="24584" y="9454"/>
                  </a:lnTo>
                  <a:lnTo>
                    <a:pt x="24584" y="9454"/>
                  </a:lnTo>
                  <a:lnTo>
                    <a:pt x="25178" y="9407"/>
                  </a:lnTo>
                  <a:lnTo>
                    <a:pt x="25321" y="9383"/>
                  </a:lnTo>
                  <a:lnTo>
                    <a:pt x="25416" y="9359"/>
                  </a:lnTo>
                  <a:lnTo>
                    <a:pt x="25416" y="9359"/>
                  </a:lnTo>
                  <a:lnTo>
                    <a:pt x="25582" y="9288"/>
                  </a:lnTo>
                  <a:lnTo>
                    <a:pt x="25748" y="9217"/>
                  </a:lnTo>
                  <a:lnTo>
                    <a:pt x="25891" y="9122"/>
                  </a:lnTo>
                  <a:lnTo>
                    <a:pt x="26010" y="9003"/>
                  </a:lnTo>
                  <a:lnTo>
                    <a:pt x="26010" y="9003"/>
                  </a:lnTo>
                  <a:lnTo>
                    <a:pt x="26128" y="8884"/>
                  </a:lnTo>
                  <a:lnTo>
                    <a:pt x="26247" y="8718"/>
                  </a:lnTo>
                  <a:lnTo>
                    <a:pt x="26366" y="8552"/>
                  </a:lnTo>
                  <a:lnTo>
                    <a:pt x="26461" y="8361"/>
                  </a:lnTo>
                  <a:lnTo>
                    <a:pt x="26556" y="8171"/>
                  </a:lnTo>
                  <a:lnTo>
                    <a:pt x="26651" y="7958"/>
                  </a:lnTo>
                  <a:lnTo>
                    <a:pt x="26722" y="7720"/>
                  </a:lnTo>
                  <a:lnTo>
                    <a:pt x="26770" y="7506"/>
                  </a:lnTo>
                  <a:lnTo>
                    <a:pt x="26817" y="7269"/>
                  </a:lnTo>
                  <a:lnTo>
                    <a:pt x="26817" y="7031"/>
                  </a:lnTo>
                  <a:lnTo>
                    <a:pt x="26841" y="6794"/>
                  </a:lnTo>
                  <a:lnTo>
                    <a:pt x="26817" y="6556"/>
                  </a:lnTo>
                  <a:lnTo>
                    <a:pt x="26770" y="6319"/>
                  </a:lnTo>
                  <a:lnTo>
                    <a:pt x="26722" y="6081"/>
                  </a:lnTo>
                  <a:lnTo>
                    <a:pt x="26627" y="5867"/>
                  </a:lnTo>
                  <a:lnTo>
                    <a:pt x="26508" y="5677"/>
                  </a:lnTo>
                  <a:lnTo>
                    <a:pt x="26508" y="5677"/>
                  </a:lnTo>
                  <a:lnTo>
                    <a:pt x="26366" y="5487"/>
                  </a:lnTo>
                  <a:lnTo>
                    <a:pt x="26176" y="5321"/>
                  </a:lnTo>
                  <a:lnTo>
                    <a:pt x="25986" y="5179"/>
                  </a:lnTo>
                  <a:lnTo>
                    <a:pt x="25772" y="5084"/>
                  </a:lnTo>
                  <a:lnTo>
                    <a:pt x="25535" y="5036"/>
                  </a:lnTo>
                  <a:lnTo>
                    <a:pt x="25273" y="4989"/>
                  </a:lnTo>
                  <a:lnTo>
                    <a:pt x="24988" y="4965"/>
                  </a:lnTo>
                  <a:lnTo>
                    <a:pt x="24703" y="4965"/>
                  </a:lnTo>
                  <a:lnTo>
                    <a:pt x="24703" y="4965"/>
                  </a:lnTo>
                  <a:lnTo>
                    <a:pt x="24442" y="4371"/>
                  </a:lnTo>
                  <a:lnTo>
                    <a:pt x="24133" y="3730"/>
                  </a:lnTo>
                  <a:lnTo>
                    <a:pt x="23801" y="3088"/>
                  </a:lnTo>
                  <a:lnTo>
                    <a:pt x="23611" y="2779"/>
                  </a:lnTo>
                  <a:lnTo>
                    <a:pt x="23421" y="2471"/>
                  </a:lnTo>
                  <a:lnTo>
                    <a:pt x="23183" y="2162"/>
                  </a:lnTo>
                  <a:lnTo>
                    <a:pt x="22946" y="1877"/>
                  </a:lnTo>
                  <a:lnTo>
                    <a:pt x="22684" y="1592"/>
                  </a:lnTo>
                  <a:lnTo>
                    <a:pt x="22399" y="1307"/>
                  </a:lnTo>
                  <a:lnTo>
                    <a:pt x="22090" y="1046"/>
                  </a:lnTo>
                  <a:lnTo>
                    <a:pt x="21758" y="784"/>
                  </a:lnTo>
                  <a:lnTo>
                    <a:pt x="21402" y="547"/>
                  </a:lnTo>
                  <a:lnTo>
                    <a:pt x="21022" y="333"/>
                  </a:lnTo>
                  <a:lnTo>
                    <a:pt x="21022" y="333"/>
                  </a:lnTo>
                  <a:lnTo>
                    <a:pt x="20737" y="214"/>
                  </a:lnTo>
                  <a:lnTo>
                    <a:pt x="20475" y="119"/>
                  </a:lnTo>
                  <a:lnTo>
                    <a:pt x="20238" y="48"/>
                  </a:lnTo>
                  <a:lnTo>
                    <a:pt x="20000" y="24"/>
                  </a:lnTo>
                  <a:lnTo>
                    <a:pt x="19786" y="0"/>
                  </a:lnTo>
                  <a:lnTo>
                    <a:pt x="19596" y="0"/>
                  </a:lnTo>
                  <a:lnTo>
                    <a:pt x="19406" y="24"/>
                  </a:lnTo>
                  <a:lnTo>
                    <a:pt x="19216" y="72"/>
                  </a:lnTo>
                  <a:lnTo>
                    <a:pt x="19050" y="119"/>
                  </a:lnTo>
                  <a:lnTo>
                    <a:pt x="18884" y="190"/>
                  </a:lnTo>
                  <a:lnTo>
                    <a:pt x="18599" y="357"/>
                  </a:lnTo>
                  <a:lnTo>
                    <a:pt x="18337" y="547"/>
                  </a:lnTo>
                  <a:lnTo>
                    <a:pt x="18124" y="713"/>
                  </a:lnTo>
                  <a:lnTo>
                    <a:pt x="18124" y="713"/>
                  </a:lnTo>
                  <a:lnTo>
                    <a:pt x="17815" y="951"/>
                  </a:lnTo>
                  <a:lnTo>
                    <a:pt x="17815" y="951"/>
                  </a:lnTo>
                  <a:lnTo>
                    <a:pt x="17150" y="1473"/>
                  </a:lnTo>
                  <a:lnTo>
                    <a:pt x="16817" y="1734"/>
                  </a:lnTo>
                  <a:lnTo>
                    <a:pt x="14656" y="3635"/>
                  </a:lnTo>
                  <a:lnTo>
                    <a:pt x="14442" y="3848"/>
                  </a:lnTo>
                  <a:lnTo>
                    <a:pt x="14442" y="3848"/>
                  </a:lnTo>
                  <a:lnTo>
                    <a:pt x="14109" y="4205"/>
                  </a:lnTo>
                  <a:lnTo>
                    <a:pt x="14109" y="4205"/>
                  </a:lnTo>
                  <a:lnTo>
                    <a:pt x="13492" y="4822"/>
                  </a:lnTo>
                  <a:lnTo>
                    <a:pt x="13492" y="4822"/>
                  </a:lnTo>
                  <a:lnTo>
                    <a:pt x="12732" y="5582"/>
                  </a:lnTo>
                  <a:lnTo>
                    <a:pt x="12352" y="5986"/>
                  </a:lnTo>
                  <a:lnTo>
                    <a:pt x="11972" y="6390"/>
                  </a:lnTo>
                  <a:lnTo>
                    <a:pt x="11972" y="6390"/>
                  </a:lnTo>
                  <a:lnTo>
                    <a:pt x="11805" y="6604"/>
                  </a:lnTo>
                  <a:lnTo>
                    <a:pt x="11663" y="6818"/>
                  </a:lnTo>
                  <a:lnTo>
                    <a:pt x="11402" y="7245"/>
                  </a:lnTo>
                  <a:lnTo>
                    <a:pt x="11212" y="7649"/>
                  </a:lnTo>
                  <a:lnTo>
                    <a:pt x="11045" y="8053"/>
                  </a:lnTo>
                  <a:lnTo>
                    <a:pt x="11045" y="8053"/>
                  </a:lnTo>
                  <a:lnTo>
                    <a:pt x="10903" y="8385"/>
                  </a:lnTo>
                  <a:lnTo>
                    <a:pt x="10784" y="8670"/>
                  </a:lnTo>
                  <a:lnTo>
                    <a:pt x="10641" y="8908"/>
                  </a:lnTo>
                  <a:lnTo>
                    <a:pt x="10475" y="9122"/>
                  </a:lnTo>
                  <a:lnTo>
                    <a:pt x="10428" y="9145"/>
                  </a:lnTo>
                  <a:lnTo>
                    <a:pt x="10428" y="9145"/>
                  </a:lnTo>
                  <a:lnTo>
                    <a:pt x="10238" y="9288"/>
                  </a:lnTo>
                  <a:lnTo>
                    <a:pt x="10024" y="9407"/>
                  </a:lnTo>
                  <a:lnTo>
                    <a:pt x="9763" y="9502"/>
                  </a:lnTo>
                  <a:lnTo>
                    <a:pt x="9478" y="9573"/>
                  </a:lnTo>
                  <a:lnTo>
                    <a:pt x="9478" y="9573"/>
                  </a:lnTo>
                  <a:lnTo>
                    <a:pt x="9145" y="9644"/>
                  </a:lnTo>
                  <a:lnTo>
                    <a:pt x="8812" y="9715"/>
                  </a:lnTo>
                  <a:lnTo>
                    <a:pt x="8504" y="9810"/>
                  </a:lnTo>
                  <a:lnTo>
                    <a:pt x="8195" y="9929"/>
                  </a:lnTo>
                  <a:lnTo>
                    <a:pt x="7910" y="10048"/>
                  </a:lnTo>
                  <a:lnTo>
                    <a:pt x="7649" y="10214"/>
                  </a:lnTo>
                  <a:lnTo>
                    <a:pt x="7364" y="10357"/>
                  </a:lnTo>
                  <a:lnTo>
                    <a:pt x="7126" y="10547"/>
                  </a:lnTo>
                  <a:lnTo>
                    <a:pt x="7126" y="10547"/>
                  </a:lnTo>
                  <a:lnTo>
                    <a:pt x="6366" y="11093"/>
                  </a:lnTo>
                  <a:lnTo>
                    <a:pt x="5653" y="11663"/>
                  </a:lnTo>
                  <a:lnTo>
                    <a:pt x="5653" y="11663"/>
                  </a:lnTo>
                  <a:lnTo>
                    <a:pt x="4964" y="12233"/>
                  </a:lnTo>
                  <a:lnTo>
                    <a:pt x="4964" y="12233"/>
                  </a:lnTo>
                  <a:lnTo>
                    <a:pt x="4608" y="12471"/>
                  </a:lnTo>
                  <a:lnTo>
                    <a:pt x="4394" y="12637"/>
                  </a:lnTo>
                  <a:lnTo>
                    <a:pt x="2185" y="14561"/>
                  </a:lnTo>
                  <a:lnTo>
                    <a:pt x="2138" y="14609"/>
                  </a:lnTo>
                  <a:lnTo>
                    <a:pt x="2138" y="14609"/>
                  </a:lnTo>
                  <a:lnTo>
                    <a:pt x="1829" y="14917"/>
                  </a:lnTo>
                  <a:lnTo>
                    <a:pt x="1449" y="15297"/>
                  </a:lnTo>
                  <a:lnTo>
                    <a:pt x="1449" y="15297"/>
                  </a:lnTo>
                  <a:lnTo>
                    <a:pt x="1212" y="15511"/>
                  </a:lnTo>
                  <a:lnTo>
                    <a:pt x="926" y="15796"/>
                  </a:lnTo>
                  <a:lnTo>
                    <a:pt x="641" y="16153"/>
                  </a:lnTo>
                  <a:lnTo>
                    <a:pt x="499" y="16343"/>
                  </a:lnTo>
                  <a:lnTo>
                    <a:pt x="380" y="16556"/>
                  </a:lnTo>
                  <a:lnTo>
                    <a:pt x="261" y="16794"/>
                  </a:lnTo>
                  <a:lnTo>
                    <a:pt x="166" y="17031"/>
                  </a:lnTo>
                  <a:lnTo>
                    <a:pt x="95" y="17269"/>
                  </a:lnTo>
                  <a:lnTo>
                    <a:pt x="24" y="17554"/>
                  </a:lnTo>
                  <a:lnTo>
                    <a:pt x="0" y="17815"/>
                  </a:lnTo>
                  <a:lnTo>
                    <a:pt x="24" y="18124"/>
                  </a:lnTo>
                  <a:lnTo>
                    <a:pt x="48" y="18433"/>
                  </a:lnTo>
                  <a:lnTo>
                    <a:pt x="143" y="18742"/>
                  </a:lnTo>
                  <a:lnTo>
                    <a:pt x="143" y="18742"/>
                  </a:lnTo>
                  <a:lnTo>
                    <a:pt x="238" y="19074"/>
                  </a:lnTo>
                  <a:lnTo>
                    <a:pt x="380" y="19359"/>
                  </a:lnTo>
                  <a:lnTo>
                    <a:pt x="546" y="19644"/>
                  </a:lnTo>
                  <a:lnTo>
                    <a:pt x="713" y="19905"/>
                  </a:lnTo>
                  <a:lnTo>
                    <a:pt x="903" y="20167"/>
                  </a:lnTo>
                  <a:lnTo>
                    <a:pt x="1093" y="20404"/>
                  </a:lnTo>
                  <a:lnTo>
                    <a:pt x="1307" y="20618"/>
                  </a:lnTo>
                  <a:lnTo>
                    <a:pt x="1544" y="20832"/>
                  </a:lnTo>
                  <a:lnTo>
                    <a:pt x="2019" y="21236"/>
                  </a:lnTo>
                  <a:lnTo>
                    <a:pt x="2494" y="21568"/>
                  </a:lnTo>
                  <a:lnTo>
                    <a:pt x="2969" y="21901"/>
                  </a:lnTo>
                  <a:lnTo>
                    <a:pt x="3421" y="22186"/>
                  </a:lnTo>
                  <a:lnTo>
                    <a:pt x="3421" y="22186"/>
                  </a:lnTo>
                  <a:lnTo>
                    <a:pt x="3872" y="22447"/>
                  </a:lnTo>
                  <a:lnTo>
                    <a:pt x="3872" y="22447"/>
                  </a:lnTo>
                  <a:lnTo>
                    <a:pt x="4394" y="22756"/>
                  </a:lnTo>
                  <a:lnTo>
                    <a:pt x="4394" y="22756"/>
                  </a:lnTo>
                  <a:lnTo>
                    <a:pt x="4347" y="23065"/>
                  </a:lnTo>
                  <a:lnTo>
                    <a:pt x="4323" y="23350"/>
                  </a:lnTo>
                  <a:lnTo>
                    <a:pt x="4323" y="23611"/>
                  </a:lnTo>
                  <a:lnTo>
                    <a:pt x="4371" y="23849"/>
                  </a:lnTo>
                  <a:lnTo>
                    <a:pt x="4418" y="24086"/>
                  </a:lnTo>
                  <a:lnTo>
                    <a:pt x="4537" y="24300"/>
                  </a:lnTo>
                  <a:lnTo>
                    <a:pt x="4656" y="24514"/>
                  </a:lnTo>
                  <a:lnTo>
                    <a:pt x="4846" y="2468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31"/>
            <p:cNvSpPr/>
            <p:nvPr/>
          </p:nvSpPr>
          <p:spPr>
            <a:xfrm>
              <a:off x="5160950" y="896675"/>
              <a:ext cx="578400" cy="346225"/>
            </a:xfrm>
            <a:custGeom>
              <a:avLst/>
              <a:gdLst/>
              <a:ahLst/>
              <a:cxnLst/>
              <a:rect l="l" t="t" r="r" b="b"/>
              <a:pathLst>
                <a:path w="23136" h="13849" extrusionOk="0">
                  <a:moveTo>
                    <a:pt x="22281" y="0"/>
                  </a:moveTo>
                  <a:lnTo>
                    <a:pt x="21829" y="24"/>
                  </a:lnTo>
                  <a:lnTo>
                    <a:pt x="21283" y="95"/>
                  </a:lnTo>
                  <a:lnTo>
                    <a:pt x="20689" y="190"/>
                  </a:lnTo>
                  <a:lnTo>
                    <a:pt x="19406" y="404"/>
                  </a:lnTo>
                  <a:lnTo>
                    <a:pt x="18052" y="689"/>
                  </a:lnTo>
                  <a:lnTo>
                    <a:pt x="16817" y="998"/>
                  </a:lnTo>
                  <a:lnTo>
                    <a:pt x="16247" y="1140"/>
                  </a:lnTo>
                  <a:lnTo>
                    <a:pt x="15772" y="1307"/>
                  </a:lnTo>
                  <a:lnTo>
                    <a:pt x="15392" y="1449"/>
                  </a:lnTo>
                  <a:lnTo>
                    <a:pt x="15107" y="1568"/>
                  </a:lnTo>
                  <a:lnTo>
                    <a:pt x="14775" y="1758"/>
                  </a:lnTo>
                  <a:lnTo>
                    <a:pt x="14252" y="2138"/>
                  </a:lnTo>
                  <a:lnTo>
                    <a:pt x="12661" y="3278"/>
                  </a:lnTo>
                  <a:lnTo>
                    <a:pt x="10523" y="4822"/>
                  </a:lnTo>
                  <a:lnTo>
                    <a:pt x="8100" y="6627"/>
                  </a:lnTo>
                  <a:lnTo>
                    <a:pt x="3302" y="10214"/>
                  </a:lnTo>
                  <a:lnTo>
                    <a:pt x="0" y="12708"/>
                  </a:lnTo>
                  <a:lnTo>
                    <a:pt x="998" y="13848"/>
                  </a:lnTo>
                  <a:lnTo>
                    <a:pt x="3896" y="11497"/>
                  </a:lnTo>
                  <a:lnTo>
                    <a:pt x="8147" y="8100"/>
                  </a:lnTo>
                  <a:lnTo>
                    <a:pt x="12185" y="4870"/>
                  </a:lnTo>
                  <a:lnTo>
                    <a:pt x="13658" y="3729"/>
                  </a:lnTo>
                  <a:lnTo>
                    <a:pt x="14490" y="3112"/>
                  </a:lnTo>
                  <a:lnTo>
                    <a:pt x="14751" y="2946"/>
                  </a:lnTo>
                  <a:lnTo>
                    <a:pt x="15012" y="2803"/>
                  </a:lnTo>
                  <a:lnTo>
                    <a:pt x="15535" y="2542"/>
                  </a:lnTo>
                  <a:lnTo>
                    <a:pt x="16057" y="2328"/>
                  </a:lnTo>
                  <a:lnTo>
                    <a:pt x="16556" y="2185"/>
                  </a:lnTo>
                  <a:lnTo>
                    <a:pt x="17007" y="2067"/>
                  </a:lnTo>
                  <a:lnTo>
                    <a:pt x="17435" y="1995"/>
                  </a:lnTo>
                  <a:lnTo>
                    <a:pt x="17815" y="1948"/>
                  </a:lnTo>
                  <a:lnTo>
                    <a:pt x="18124" y="1948"/>
                  </a:lnTo>
                  <a:lnTo>
                    <a:pt x="20570" y="1924"/>
                  </a:lnTo>
                  <a:lnTo>
                    <a:pt x="21924" y="1900"/>
                  </a:lnTo>
                  <a:lnTo>
                    <a:pt x="22399" y="1877"/>
                  </a:lnTo>
                  <a:lnTo>
                    <a:pt x="22637" y="1853"/>
                  </a:lnTo>
                  <a:lnTo>
                    <a:pt x="22708" y="1805"/>
                  </a:lnTo>
                  <a:lnTo>
                    <a:pt x="22756" y="1758"/>
                  </a:lnTo>
                  <a:lnTo>
                    <a:pt x="22874" y="1615"/>
                  </a:lnTo>
                  <a:lnTo>
                    <a:pt x="22969" y="1378"/>
                  </a:lnTo>
                  <a:lnTo>
                    <a:pt x="23064" y="1140"/>
                  </a:lnTo>
                  <a:lnTo>
                    <a:pt x="23112" y="855"/>
                  </a:lnTo>
                  <a:lnTo>
                    <a:pt x="23136" y="570"/>
                  </a:lnTo>
                  <a:lnTo>
                    <a:pt x="23136" y="452"/>
                  </a:lnTo>
                  <a:lnTo>
                    <a:pt x="23112" y="333"/>
                  </a:lnTo>
                  <a:lnTo>
                    <a:pt x="23088" y="214"/>
                  </a:lnTo>
                  <a:lnTo>
                    <a:pt x="23017" y="119"/>
                  </a:lnTo>
                  <a:lnTo>
                    <a:pt x="22969" y="71"/>
                  </a:lnTo>
                  <a:lnTo>
                    <a:pt x="22898" y="24"/>
                  </a:lnTo>
                  <a:lnTo>
                    <a:pt x="22637"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31"/>
            <p:cNvSpPr/>
            <p:nvPr/>
          </p:nvSpPr>
          <p:spPr>
            <a:xfrm>
              <a:off x="5160950" y="896675"/>
              <a:ext cx="578400" cy="346225"/>
            </a:xfrm>
            <a:custGeom>
              <a:avLst/>
              <a:gdLst/>
              <a:ahLst/>
              <a:cxnLst/>
              <a:rect l="l" t="t" r="r" b="b"/>
              <a:pathLst>
                <a:path w="23136" h="13849" fill="none" extrusionOk="0">
                  <a:moveTo>
                    <a:pt x="15107" y="1568"/>
                  </a:moveTo>
                  <a:lnTo>
                    <a:pt x="15107" y="1568"/>
                  </a:lnTo>
                  <a:lnTo>
                    <a:pt x="14775" y="1758"/>
                  </a:lnTo>
                  <a:lnTo>
                    <a:pt x="14252" y="2138"/>
                  </a:lnTo>
                  <a:lnTo>
                    <a:pt x="12661" y="3278"/>
                  </a:lnTo>
                  <a:lnTo>
                    <a:pt x="10523" y="4822"/>
                  </a:lnTo>
                  <a:lnTo>
                    <a:pt x="8100" y="6627"/>
                  </a:lnTo>
                  <a:lnTo>
                    <a:pt x="3302" y="10214"/>
                  </a:lnTo>
                  <a:lnTo>
                    <a:pt x="0" y="12708"/>
                  </a:lnTo>
                  <a:lnTo>
                    <a:pt x="998" y="13848"/>
                  </a:lnTo>
                  <a:lnTo>
                    <a:pt x="998" y="13848"/>
                  </a:lnTo>
                  <a:lnTo>
                    <a:pt x="3896" y="11497"/>
                  </a:lnTo>
                  <a:lnTo>
                    <a:pt x="8147" y="8100"/>
                  </a:lnTo>
                  <a:lnTo>
                    <a:pt x="12185" y="4870"/>
                  </a:lnTo>
                  <a:lnTo>
                    <a:pt x="13658" y="3729"/>
                  </a:lnTo>
                  <a:lnTo>
                    <a:pt x="14490" y="3112"/>
                  </a:lnTo>
                  <a:lnTo>
                    <a:pt x="14490" y="3112"/>
                  </a:lnTo>
                  <a:lnTo>
                    <a:pt x="14751" y="2946"/>
                  </a:lnTo>
                  <a:lnTo>
                    <a:pt x="15012" y="2803"/>
                  </a:lnTo>
                  <a:lnTo>
                    <a:pt x="15535" y="2542"/>
                  </a:lnTo>
                  <a:lnTo>
                    <a:pt x="16057" y="2328"/>
                  </a:lnTo>
                  <a:lnTo>
                    <a:pt x="16556" y="2185"/>
                  </a:lnTo>
                  <a:lnTo>
                    <a:pt x="17007" y="2067"/>
                  </a:lnTo>
                  <a:lnTo>
                    <a:pt x="17435" y="1995"/>
                  </a:lnTo>
                  <a:lnTo>
                    <a:pt x="17815" y="1948"/>
                  </a:lnTo>
                  <a:lnTo>
                    <a:pt x="18124" y="1948"/>
                  </a:lnTo>
                  <a:lnTo>
                    <a:pt x="18124" y="1948"/>
                  </a:lnTo>
                  <a:lnTo>
                    <a:pt x="20570" y="1924"/>
                  </a:lnTo>
                  <a:lnTo>
                    <a:pt x="21924" y="1900"/>
                  </a:lnTo>
                  <a:lnTo>
                    <a:pt x="22399" y="1877"/>
                  </a:lnTo>
                  <a:lnTo>
                    <a:pt x="22637" y="1853"/>
                  </a:lnTo>
                  <a:lnTo>
                    <a:pt x="22637" y="1853"/>
                  </a:lnTo>
                  <a:lnTo>
                    <a:pt x="22708" y="1805"/>
                  </a:lnTo>
                  <a:lnTo>
                    <a:pt x="22756" y="1758"/>
                  </a:lnTo>
                  <a:lnTo>
                    <a:pt x="22874" y="1615"/>
                  </a:lnTo>
                  <a:lnTo>
                    <a:pt x="22969" y="1378"/>
                  </a:lnTo>
                  <a:lnTo>
                    <a:pt x="23064" y="1140"/>
                  </a:lnTo>
                  <a:lnTo>
                    <a:pt x="23112" y="855"/>
                  </a:lnTo>
                  <a:lnTo>
                    <a:pt x="23136" y="570"/>
                  </a:lnTo>
                  <a:lnTo>
                    <a:pt x="23136" y="452"/>
                  </a:lnTo>
                  <a:lnTo>
                    <a:pt x="23112" y="333"/>
                  </a:lnTo>
                  <a:lnTo>
                    <a:pt x="23088" y="214"/>
                  </a:lnTo>
                  <a:lnTo>
                    <a:pt x="23017" y="119"/>
                  </a:lnTo>
                  <a:lnTo>
                    <a:pt x="23017" y="119"/>
                  </a:lnTo>
                  <a:lnTo>
                    <a:pt x="22969" y="71"/>
                  </a:lnTo>
                  <a:lnTo>
                    <a:pt x="22898" y="24"/>
                  </a:lnTo>
                  <a:lnTo>
                    <a:pt x="22637" y="0"/>
                  </a:lnTo>
                  <a:lnTo>
                    <a:pt x="22281" y="0"/>
                  </a:lnTo>
                  <a:lnTo>
                    <a:pt x="21829" y="24"/>
                  </a:lnTo>
                  <a:lnTo>
                    <a:pt x="21283" y="95"/>
                  </a:lnTo>
                  <a:lnTo>
                    <a:pt x="20689" y="190"/>
                  </a:lnTo>
                  <a:lnTo>
                    <a:pt x="19406" y="404"/>
                  </a:lnTo>
                  <a:lnTo>
                    <a:pt x="18052" y="689"/>
                  </a:lnTo>
                  <a:lnTo>
                    <a:pt x="16817" y="998"/>
                  </a:lnTo>
                  <a:lnTo>
                    <a:pt x="16247" y="1140"/>
                  </a:lnTo>
                  <a:lnTo>
                    <a:pt x="15772" y="1307"/>
                  </a:lnTo>
                  <a:lnTo>
                    <a:pt x="15392" y="1449"/>
                  </a:lnTo>
                  <a:lnTo>
                    <a:pt x="15107" y="15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31"/>
            <p:cNvSpPr/>
            <p:nvPr/>
          </p:nvSpPr>
          <p:spPr>
            <a:xfrm>
              <a:off x="5241700" y="804625"/>
              <a:ext cx="410950" cy="532700"/>
            </a:xfrm>
            <a:custGeom>
              <a:avLst/>
              <a:gdLst/>
              <a:ahLst/>
              <a:cxnLst/>
              <a:rect l="l" t="t" r="r" b="b"/>
              <a:pathLst>
                <a:path w="16438" h="21308" extrusionOk="0">
                  <a:moveTo>
                    <a:pt x="15440" y="0"/>
                  </a:moveTo>
                  <a:lnTo>
                    <a:pt x="12495" y="3017"/>
                  </a:lnTo>
                  <a:lnTo>
                    <a:pt x="8338" y="7293"/>
                  </a:lnTo>
                  <a:lnTo>
                    <a:pt x="6271" y="9430"/>
                  </a:lnTo>
                  <a:lnTo>
                    <a:pt x="4514" y="11283"/>
                  </a:lnTo>
                  <a:lnTo>
                    <a:pt x="3183" y="12685"/>
                  </a:lnTo>
                  <a:lnTo>
                    <a:pt x="2780" y="13160"/>
                  </a:lnTo>
                  <a:lnTo>
                    <a:pt x="2542" y="13445"/>
                  </a:lnTo>
                  <a:lnTo>
                    <a:pt x="2376" y="13706"/>
                  </a:lnTo>
                  <a:lnTo>
                    <a:pt x="2186" y="14086"/>
                  </a:lnTo>
                  <a:lnTo>
                    <a:pt x="1972" y="14537"/>
                  </a:lnTo>
                  <a:lnTo>
                    <a:pt x="1735" y="15060"/>
                  </a:lnTo>
                  <a:lnTo>
                    <a:pt x="1283" y="16248"/>
                  </a:lnTo>
                  <a:lnTo>
                    <a:pt x="832" y="17554"/>
                  </a:lnTo>
                  <a:lnTo>
                    <a:pt x="428" y="18813"/>
                  </a:lnTo>
                  <a:lnTo>
                    <a:pt x="262" y="19383"/>
                  </a:lnTo>
                  <a:lnTo>
                    <a:pt x="143" y="19906"/>
                  </a:lnTo>
                  <a:lnTo>
                    <a:pt x="48" y="20357"/>
                  </a:lnTo>
                  <a:lnTo>
                    <a:pt x="1" y="20713"/>
                  </a:lnTo>
                  <a:lnTo>
                    <a:pt x="1" y="20974"/>
                  </a:lnTo>
                  <a:lnTo>
                    <a:pt x="24" y="21069"/>
                  </a:lnTo>
                  <a:lnTo>
                    <a:pt x="48" y="21117"/>
                  </a:lnTo>
                  <a:lnTo>
                    <a:pt x="143" y="21165"/>
                  </a:lnTo>
                  <a:lnTo>
                    <a:pt x="262" y="21236"/>
                  </a:lnTo>
                  <a:lnTo>
                    <a:pt x="381" y="21260"/>
                  </a:lnTo>
                  <a:lnTo>
                    <a:pt x="499" y="21283"/>
                  </a:lnTo>
                  <a:lnTo>
                    <a:pt x="784" y="21307"/>
                  </a:lnTo>
                  <a:lnTo>
                    <a:pt x="1069" y="21283"/>
                  </a:lnTo>
                  <a:lnTo>
                    <a:pt x="1331" y="21212"/>
                  </a:lnTo>
                  <a:lnTo>
                    <a:pt x="1568" y="21141"/>
                  </a:lnTo>
                  <a:lnTo>
                    <a:pt x="1735" y="21046"/>
                  </a:lnTo>
                  <a:lnTo>
                    <a:pt x="1782" y="20998"/>
                  </a:lnTo>
                  <a:lnTo>
                    <a:pt x="1830" y="20951"/>
                  </a:lnTo>
                  <a:lnTo>
                    <a:pt x="1877" y="20713"/>
                  </a:lnTo>
                  <a:lnTo>
                    <a:pt x="1972" y="20262"/>
                  </a:lnTo>
                  <a:lnTo>
                    <a:pt x="2162" y="18908"/>
                  </a:lnTo>
                  <a:lnTo>
                    <a:pt x="2518" y="16485"/>
                  </a:lnTo>
                  <a:lnTo>
                    <a:pt x="2566" y="16176"/>
                  </a:lnTo>
                  <a:lnTo>
                    <a:pt x="2661" y="15820"/>
                  </a:lnTo>
                  <a:lnTo>
                    <a:pt x="2780" y="15416"/>
                  </a:lnTo>
                  <a:lnTo>
                    <a:pt x="2946" y="14965"/>
                  </a:lnTo>
                  <a:lnTo>
                    <a:pt x="3160" y="14490"/>
                  </a:lnTo>
                  <a:lnTo>
                    <a:pt x="3445" y="13991"/>
                  </a:lnTo>
                  <a:lnTo>
                    <a:pt x="3754" y="13516"/>
                  </a:lnTo>
                  <a:lnTo>
                    <a:pt x="3944" y="13278"/>
                  </a:lnTo>
                  <a:lnTo>
                    <a:pt x="4134" y="13041"/>
                  </a:lnTo>
                  <a:lnTo>
                    <a:pt x="4846" y="12305"/>
                  </a:lnTo>
                  <a:lnTo>
                    <a:pt x="6129" y="11046"/>
                  </a:lnTo>
                  <a:lnTo>
                    <a:pt x="9787" y="7530"/>
                  </a:lnTo>
                  <a:lnTo>
                    <a:pt x="13682" y="3801"/>
                  </a:lnTo>
                  <a:lnTo>
                    <a:pt x="16438" y="1164"/>
                  </a:lnTo>
                  <a:lnTo>
                    <a:pt x="15440"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31"/>
            <p:cNvSpPr/>
            <p:nvPr/>
          </p:nvSpPr>
          <p:spPr>
            <a:xfrm>
              <a:off x="5241700" y="804625"/>
              <a:ext cx="410950" cy="532700"/>
            </a:xfrm>
            <a:custGeom>
              <a:avLst/>
              <a:gdLst/>
              <a:ahLst/>
              <a:cxnLst/>
              <a:rect l="l" t="t" r="r" b="b"/>
              <a:pathLst>
                <a:path w="16438" h="21308" fill="none" extrusionOk="0">
                  <a:moveTo>
                    <a:pt x="15440" y="0"/>
                  </a:moveTo>
                  <a:lnTo>
                    <a:pt x="15440" y="0"/>
                  </a:lnTo>
                  <a:lnTo>
                    <a:pt x="12495" y="3017"/>
                  </a:lnTo>
                  <a:lnTo>
                    <a:pt x="8338" y="7293"/>
                  </a:lnTo>
                  <a:lnTo>
                    <a:pt x="6271" y="9430"/>
                  </a:lnTo>
                  <a:lnTo>
                    <a:pt x="4514" y="11283"/>
                  </a:lnTo>
                  <a:lnTo>
                    <a:pt x="3183" y="12685"/>
                  </a:lnTo>
                  <a:lnTo>
                    <a:pt x="2780" y="13160"/>
                  </a:lnTo>
                  <a:lnTo>
                    <a:pt x="2542" y="13445"/>
                  </a:lnTo>
                  <a:lnTo>
                    <a:pt x="2542" y="13445"/>
                  </a:lnTo>
                  <a:lnTo>
                    <a:pt x="2376" y="13706"/>
                  </a:lnTo>
                  <a:lnTo>
                    <a:pt x="2186" y="14086"/>
                  </a:lnTo>
                  <a:lnTo>
                    <a:pt x="1972" y="14537"/>
                  </a:lnTo>
                  <a:lnTo>
                    <a:pt x="1735" y="15060"/>
                  </a:lnTo>
                  <a:lnTo>
                    <a:pt x="1283" y="16248"/>
                  </a:lnTo>
                  <a:lnTo>
                    <a:pt x="832" y="17554"/>
                  </a:lnTo>
                  <a:lnTo>
                    <a:pt x="428" y="18813"/>
                  </a:lnTo>
                  <a:lnTo>
                    <a:pt x="262" y="19383"/>
                  </a:lnTo>
                  <a:lnTo>
                    <a:pt x="143" y="19906"/>
                  </a:lnTo>
                  <a:lnTo>
                    <a:pt x="48" y="20357"/>
                  </a:lnTo>
                  <a:lnTo>
                    <a:pt x="1" y="20713"/>
                  </a:lnTo>
                  <a:lnTo>
                    <a:pt x="1" y="20974"/>
                  </a:lnTo>
                  <a:lnTo>
                    <a:pt x="24" y="21069"/>
                  </a:lnTo>
                  <a:lnTo>
                    <a:pt x="48" y="21117"/>
                  </a:lnTo>
                  <a:lnTo>
                    <a:pt x="48" y="21117"/>
                  </a:lnTo>
                  <a:lnTo>
                    <a:pt x="143" y="21165"/>
                  </a:lnTo>
                  <a:lnTo>
                    <a:pt x="262" y="21236"/>
                  </a:lnTo>
                  <a:lnTo>
                    <a:pt x="381" y="21260"/>
                  </a:lnTo>
                  <a:lnTo>
                    <a:pt x="499" y="21283"/>
                  </a:lnTo>
                  <a:lnTo>
                    <a:pt x="784" y="21307"/>
                  </a:lnTo>
                  <a:lnTo>
                    <a:pt x="1069" y="21283"/>
                  </a:lnTo>
                  <a:lnTo>
                    <a:pt x="1331" y="21212"/>
                  </a:lnTo>
                  <a:lnTo>
                    <a:pt x="1568" y="21141"/>
                  </a:lnTo>
                  <a:lnTo>
                    <a:pt x="1735" y="21046"/>
                  </a:lnTo>
                  <a:lnTo>
                    <a:pt x="1782" y="20998"/>
                  </a:lnTo>
                  <a:lnTo>
                    <a:pt x="1830" y="20951"/>
                  </a:lnTo>
                  <a:lnTo>
                    <a:pt x="1830" y="20951"/>
                  </a:lnTo>
                  <a:lnTo>
                    <a:pt x="1877" y="20713"/>
                  </a:lnTo>
                  <a:lnTo>
                    <a:pt x="1972" y="20262"/>
                  </a:lnTo>
                  <a:lnTo>
                    <a:pt x="2162" y="18908"/>
                  </a:lnTo>
                  <a:lnTo>
                    <a:pt x="2518" y="16485"/>
                  </a:lnTo>
                  <a:lnTo>
                    <a:pt x="2518" y="16485"/>
                  </a:lnTo>
                  <a:lnTo>
                    <a:pt x="2566" y="16176"/>
                  </a:lnTo>
                  <a:lnTo>
                    <a:pt x="2661" y="15820"/>
                  </a:lnTo>
                  <a:lnTo>
                    <a:pt x="2780" y="15416"/>
                  </a:lnTo>
                  <a:lnTo>
                    <a:pt x="2946" y="14965"/>
                  </a:lnTo>
                  <a:lnTo>
                    <a:pt x="3160" y="14490"/>
                  </a:lnTo>
                  <a:lnTo>
                    <a:pt x="3445" y="13991"/>
                  </a:lnTo>
                  <a:lnTo>
                    <a:pt x="3754" y="13516"/>
                  </a:lnTo>
                  <a:lnTo>
                    <a:pt x="3944" y="13278"/>
                  </a:lnTo>
                  <a:lnTo>
                    <a:pt x="4134" y="13041"/>
                  </a:lnTo>
                  <a:lnTo>
                    <a:pt x="4134" y="13041"/>
                  </a:lnTo>
                  <a:lnTo>
                    <a:pt x="4846" y="12305"/>
                  </a:lnTo>
                  <a:lnTo>
                    <a:pt x="6129" y="11046"/>
                  </a:lnTo>
                  <a:lnTo>
                    <a:pt x="9787" y="7530"/>
                  </a:lnTo>
                  <a:lnTo>
                    <a:pt x="13682" y="3801"/>
                  </a:lnTo>
                  <a:lnTo>
                    <a:pt x="16438" y="1164"/>
                  </a:lnTo>
                  <a:lnTo>
                    <a:pt x="1544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31"/>
            <p:cNvSpPr/>
            <p:nvPr/>
          </p:nvSpPr>
          <p:spPr>
            <a:xfrm>
              <a:off x="5164500" y="1039175"/>
              <a:ext cx="252400" cy="241725"/>
            </a:xfrm>
            <a:custGeom>
              <a:avLst/>
              <a:gdLst/>
              <a:ahLst/>
              <a:cxnLst/>
              <a:rect l="l" t="t" r="r" b="b"/>
              <a:pathLst>
                <a:path w="10096" h="9669" extrusionOk="0">
                  <a:moveTo>
                    <a:pt x="7055" y="1"/>
                  </a:moveTo>
                  <a:lnTo>
                    <a:pt x="6865" y="25"/>
                  </a:lnTo>
                  <a:lnTo>
                    <a:pt x="6699" y="48"/>
                  </a:lnTo>
                  <a:lnTo>
                    <a:pt x="6343" y="143"/>
                  </a:lnTo>
                  <a:lnTo>
                    <a:pt x="5963" y="286"/>
                  </a:lnTo>
                  <a:lnTo>
                    <a:pt x="5583" y="500"/>
                  </a:lnTo>
                  <a:lnTo>
                    <a:pt x="4894" y="951"/>
                  </a:lnTo>
                  <a:lnTo>
                    <a:pt x="4229" y="1426"/>
                  </a:lnTo>
                  <a:lnTo>
                    <a:pt x="3564" y="1901"/>
                  </a:lnTo>
                  <a:lnTo>
                    <a:pt x="2946" y="2400"/>
                  </a:lnTo>
                  <a:lnTo>
                    <a:pt x="2305" y="2946"/>
                  </a:lnTo>
                  <a:lnTo>
                    <a:pt x="1711" y="3493"/>
                  </a:lnTo>
                  <a:lnTo>
                    <a:pt x="1117" y="4063"/>
                  </a:lnTo>
                  <a:lnTo>
                    <a:pt x="547" y="4633"/>
                  </a:lnTo>
                  <a:lnTo>
                    <a:pt x="333" y="4894"/>
                  </a:lnTo>
                  <a:lnTo>
                    <a:pt x="191" y="5155"/>
                  </a:lnTo>
                  <a:lnTo>
                    <a:pt x="72" y="5417"/>
                  </a:lnTo>
                  <a:lnTo>
                    <a:pt x="1" y="5678"/>
                  </a:lnTo>
                  <a:lnTo>
                    <a:pt x="1" y="5939"/>
                  </a:lnTo>
                  <a:lnTo>
                    <a:pt x="48" y="6201"/>
                  </a:lnTo>
                  <a:lnTo>
                    <a:pt x="143" y="6438"/>
                  </a:lnTo>
                  <a:lnTo>
                    <a:pt x="286" y="6676"/>
                  </a:lnTo>
                  <a:lnTo>
                    <a:pt x="3777" y="4039"/>
                  </a:lnTo>
                  <a:lnTo>
                    <a:pt x="8409" y="595"/>
                  </a:lnTo>
                  <a:lnTo>
                    <a:pt x="8243" y="452"/>
                  </a:lnTo>
                  <a:lnTo>
                    <a:pt x="8077" y="334"/>
                  </a:lnTo>
                  <a:lnTo>
                    <a:pt x="7934" y="238"/>
                  </a:lnTo>
                  <a:lnTo>
                    <a:pt x="7744" y="143"/>
                  </a:lnTo>
                  <a:lnTo>
                    <a:pt x="7578" y="96"/>
                  </a:lnTo>
                  <a:lnTo>
                    <a:pt x="7412" y="48"/>
                  </a:lnTo>
                  <a:lnTo>
                    <a:pt x="7222" y="25"/>
                  </a:lnTo>
                  <a:lnTo>
                    <a:pt x="7055" y="1"/>
                  </a:lnTo>
                  <a:close/>
                  <a:moveTo>
                    <a:pt x="5345" y="4538"/>
                  </a:moveTo>
                  <a:lnTo>
                    <a:pt x="1307" y="7792"/>
                  </a:lnTo>
                  <a:lnTo>
                    <a:pt x="1687" y="8172"/>
                  </a:lnTo>
                  <a:lnTo>
                    <a:pt x="2091" y="8528"/>
                  </a:lnTo>
                  <a:lnTo>
                    <a:pt x="2519" y="8837"/>
                  </a:lnTo>
                  <a:lnTo>
                    <a:pt x="2946" y="9146"/>
                  </a:lnTo>
                  <a:lnTo>
                    <a:pt x="3231" y="9312"/>
                  </a:lnTo>
                  <a:lnTo>
                    <a:pt x="3516" y="9455"/>
                  </a:lnTo>
                  <a:lnTo>
                    <a:pt x="3920" y="8125"/>
                  </a:lnTo>
                  <a:lnTo>
                    <a:pt x="4419" y="6747"/>
                  </a:lnTo>
                  <a:lnTo>
                    <a:pt x="4894" y="5512"/>
                  </a:lnTo>
                  <a:lnTo>
                    <a:pt x="5131" y="4965"/>
                  </a:lnTo>
                  <a:lnTo>
                    <a:pt x="5345" y="4538"/>
                  </a:lnTo>
                  <a:close/>
                  <a:moveTo>
                    <a:pt x="9193" y="1664"/>
                  </a:moveTo>
                  <a:lnTo>
                    <a:pt x="7934" y="2923"/>
                  </a:lnTo>
                  <a:lnTo>
                    <a:pt x="7222" y="3659"/>
                  </a:lnTo>
                  <a:lnTo>
                    <a:pt x="7032" y="3896"/>
                  </a:lnTo>
                  <a:lnTo>
                    <a:pt x="6842" y="4134"/>
                  </a:lnTo>
                  <a:lnTo>
                    <a:pt x="6533" y="4609"/>
                  </a:lnTo>
                  <a:lnTo>
                    <a:pt x="6248" y="5108"/>
                  </a:lnTo>
                  <a:lnTo>
                    <a:pt x="6034" y="5583"/>
                  </a:lnTo>
                  <a:lnTo>
                    <a:pt x="5868" y="6034"/>
                  </a:lnTo>
                  <a:lnTo>
                    <a:pt x="5749" y="6438"/>
                  </a:lnTo>
                  <a:lnTo>
                    <a:pt x="5654" y="6794"/>
                  </a:lnTo>
                  <a:lnTo>
                    <a:pt x="5606" y="7103"/>
                  </a:lnTo>
                  <a:lnTo>
                    <a:pt x="5226" y="9668"/>
                  </a:lnTo>
                  <a:lnTo>
                    <a:pt x="5226" y="9668"/>
                  </a:lnTo>
                  <a:lnTo>
                    <a:pt x="5488" y="9621"/>
                  </a:lnTo>
                  <a:lnTo>
                    <a:pt x="5725" y="9526"/>
                  </a:lnTo>
                  <a:lnTo>
                    <a:pt x="5963" y="9407"/>
                  </a:lnTo>
                  <a:lnTo>
                    <a:pt x="6224" y="9265"/>
                  </a:lnTo>
                  <a:lnTo>
                    <a:pt x="7198" y="8600"/>
                  </a:lnTo>
                  <a:lnTo>
                    <a:pt x="8100" y="7982"/>
                  </a:lnTo>
                  <a:lnTo>
                    <a:pt x="8647" y="7436"/>
                  </a:lnTo>
                  <a:lnTo>
                    <a:pt x="8884" y="7198"/>
                  </a:lnTo>
                  <a:lnTo>
                    <a:pt x="9098" y="6937"/>
                  </a:lnTo>
                  <a:lnTo>
                    <a:pt x="9359" y="6604"/>
                  </a:lnTo>
                  <a:lnTo>
                    <a:pt x="9597" y="6248"/>
                  </a:lnTo>
                  <a:lnTo>
                    <a:pt x="9787" y="5868"/>
                  </a:lnTo>
                  <a:lnTo>
                    <a:pt x="9953" y="5488"/>
                  </a:lnTo>
                  <a:lnTo>
                    <a:pt x="10048" y="5108"/>
                  </a:lnTo>
                  <a:lnTo>
                    <a:pt x="10072" y="4894"/>
                  </a:lnTo>
                  <a:lnTo>
                    <a:pt x="10096" y="4680"/>
                  </a:lnTo>
                  <a:lnTo>
                    <a:pt x="10096" y="4467"/>
                  </a:lnTo>
                  <a:lnTo>
                    <a:pt x="10072" y="4253"/>
                  </a:lnTo>
                  <a:lnTo>
                    <a:pt x="10048" y="4039"/>
                  </a:lnTo>
                  <a:lnTo>
                    <a:pt x="10001" y="3801"/>
                  </a:lnTo>
                  <a:lnTo>
                    <a:pt x="9882" y="3374"/>
                  </a:lnTo>
                  <a:lnTo>
                    <a:pt x="9739" y="2923"/>
                  </a:lnTo>
                  <a:lnTo>
                    <a:pt x="9597" y="2495"/>
                  </a:lnTo>
                  <a:lnTo>
                    <a:pt x="9407" y="2067"/>
                  </a:lnTo>
                  <a:lnTo>
                    <a:pt x="9193" y="166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31"/>
            <p:cNvSpPr/>
            <p:nvPr/>
          </p:nvSpPr>
          <p:spPr>
            <a:xfrm>
              <a:off x="5197175" y="1152600"/>
              <a:ext cx="100975" cy="122950"/>
            </a:xfrm>
            <a:custGeom>
              <a:avLst/>
              <a:gdLst/>
              <a:ahLst/>
              <a:cxnLst/>
              <a:rect l="l" t="t" r="r" b="b"/>
              <a:pathLst>
                <a:path w="4039" h="4918" fill="none" extrusionOk="0">
                  <a:moveTo>
                    <a:pt x="4038" y="1"/>
                  </a:moveTo>
                  <a:lnTo>
                    <a:pt x="4038" y="1"/>
                  </a:lnTo>
                  <a:lnTo>
                    <a:pt x="0" y="3255"/>
                  </a:lnTo>
                  <a:lnTo>
                    <a:pt x="0" y="3255"/>
                  </a:lnTo>
                  <a:lnTo>
                    <a:pt x="380" y="3635"/>
                  </a:lnTo>
                  <a:lnTo>
                    <a:pt x="784" y="3991"/>
                  </a:lnTo>
                  <a:lnTo>
                    <a:pt x="1212" y="4300"/>
                  </a:lnTo>
                  <a:lnTo>
                    <a:pt x="1639" y="4609"/>
                  </a:lnTo>
                  <a:lnTo>
                    <a:pt x="1639" y="4609"/>
                  </a:lnTo>
                  <a:lnTo>
                    <a:pt x="1924" y="4775"/>
                  </a:lnTo>
                  <a:lnTo>
                    <a:pt x="2209" y="4918"/>
                  </a:lnTo>
                  <a:lnTo>
                    <a:pt x="2209" y="4918"/>
                  </a:lnTo>
                  <a:lnTo>
                    <a:pt x="2613" y="3588"/>
                  </a:lnTo>
                  <a:lnTo>
                    <a:pt x="3112" y="2210"/>
                  </a:lnTo>
                  <a:lnTo>
                    <a:pt x="3587" y="975"/>
                  </a:lnTo>
                  <a:lnTo>
                    <a:pt x="3824" y="428"/>
                  </a:lnTo>
                  <a:lnTo>
                    <a:pt x="403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31"/>
            <p:cNvSpPr/>
            <p:nvPr/>
          </p:nvSpPr>
          <p:spPr>
            <a:xfrm>
              <a:off x="5295150" y="1080750"/>
              <a:ext cx="121750" cy="200150"/>
            </a:xfrm>
            <a:custGeom>
              <a:avLst/>
              <a:gdLst/>
              <a:ahLst/>
              <a:cxnLst/>
              <a:rect l="l" t="t" r="r" b="b"/>
              <a:pathLst>
                <a:path w="4870" h="8006" fill="none" extrusionOk="0">
                  <a:moveTo>
                    <a:pt x="3967" y="1"/>
                  </a:moveTo>
                  <a:lnTo>
                    <a:pt x="3967" y="1"/>
                  </a:lnTo>
                  <a:lnTo>
                    <a:pt x="2708" y="1260"/>
                  </a:lnTo>
                  <a:lnTo>
                    <a:pt x="1996" y="1996"/>
                  </a:lnTo>
                  <a:lnTo>
                    <a:pt x="1996" y="1996"/>
                  </a:lnTo>
                  <a:lnTo>
                    <a:pt x="1806" y="2233"/>
                  </a:lnTo>
                  <a:lnTo>
                    <a:pt x="1616" y="2471"/>
                  </a:lnTo>
                  <a:lnTo>
                    <a:pt x="1307" y="2946"/>
                  </a:lnTo>
                  <a:lnTo>
                    <a:pt x="1022" y="3445"/>
                  </a:lnTo>
                  <a:lnTo>
                    <a:pt x="808" y="3920"/>
                  </a:lnTo>
                  <a:lnTo>
                    <a:pt x="642" y="4371"/>
                  </a:lnTo>
                  <a:lnTo>
                    <a:pt x="523" y="4775"/>
                  </a:lnTo>
                  <a:lnTo>
                    <a:pt x="428" y="5131"/>
                  </a:lnTo>
                  <a:lnTo>
                    <a:pt x="380" y="5440"/>
                  </a:lnTo>
                  <a:lnTo>
                    <a:pt x="380" y="5440"/>
                  </a:lnTo>
                  <a:lnTo>
                    <a:pt x="0" y="8005"/>
                  </a:lnTo>
                  <a:lnTo>
                    <a:pt x="0" y="8005"/>
                  </a:lnTo>
                  <a:lnTo>
                    <a:pt x="262" y="7958"/>
                  </a:lnTo>
                  <a:lnTo>
                    <a:pt x="499" y="7863"/>
                  </a:lnTo>
                  <a:lnTo>
                    <a:pt x="737" y="7744"/>
                  </a:lnTo>
                  <a:lnTo>
                    <a:pt x="998" y="7602"/>
                  </a:lnTo>
                  <a:lnTo>
                    <a:pt x="998" y="7602"/>
                  </a:lnTo>
                  <a:lnTo>
                    <a:pt x="1972" y="6937"/>
                  </a:lnTo>
                  <a:lnTo>
                    <a:pt x="2874" y="6319"/>
                  </a:lnTo>
                  <a:lnTo>
                    <a:pt x="2874" y="6319"/>
                  </a:lnTo>
                  <a:lnTo>
                    <a:pt x="3421" y="5773"/>
                  </a:lnTo>
                  <a:lnTo>
                    <a:pt x="3658" y="5535"/>
                  </a:lnTo>
                  <a:lnTo>
                    <a:pt x="3872" y="5274"/>
                  </a:lnTo>
                  <a:lnTo>
                    <a:pt x="3872" y="5274"/>
                  </a:lnTo>
                  <a:lnTo>
                    <a:pt x="4133" y="4941"/>
                  </a:lnTo>
                  <a:lnTo>
                    <a:pt x="4371" y="4585"/>
                  </a:lnTo>
                  <a:lnTo>
                    <a:pt x="4561" y="4205"/>
                  </a:lnTo>
                  <a:lnTo>
                    <a:pt x="4727" y="3825"/>
                  </a:lnTo>
                  <a:lnTo>
                    <a:pt x="4822" y="3445"/>
                  </a:lnTo>
                  <a:lnTo>
                    <a:pt x="4846" y="3231"/>
                  </a:lnTo>
                  <a:lnTo>
                    <a:pt x="4870" y="3017"/>
                  </a:lnTo>
                  <a:lnTo>
                    <a:pt x="4870" y="2804"/>
                  </a:lnTo>
                  <a:lnTo>
                    <a:pt x="4846" y="2590"/>
                  </a:lnTo>
                  <a:lnTo>
                    <a:pt x="4822" y="2376"/>
                  </a:lnTo>
                  <a:lnTo>
                    <a:pt x="4775" y="2138"/>
                  </a:lnTo>
                  <a:lnTo>
                    <a:pt x="4775" y="2138"/>
                  </a:lnTo>
                  <a:lnTo>
                    <a:pt x="4656" y="1711"/>
                  </a:lnTo>
                  <a:lnTo>
                    <a:pt x="4513" y="1260"/>
                  </a:lnTo>
                  <a:lnTo>
                    <a:pt x="4371" y="832"/>
                  </a:lnTo>
                  <a:lnTo>
                    <a:pt x="4181" y="404"/>
                  </a:lnTo>
                  <a:lnTo>
                    <a:pt x="4181" y="404"/>
                  </a:lnTo>
                  <a:lnTo>
                    <a:pt x="396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31"/>
            <p:cNvSpPr/>
            <p:nvPr/>
          </p:nvSpPr>
          <p:spPr>
            <a:xfrm>
              <a:off x="5164500" y="1039175"/>
              <a:ext cx="210250" cy="166900"/>
            </a:xfrm>
            <a:custGeom>
              <a:avLst/>
              <a:gdLst/>
              <a:ahLst/>
              <a:cxnLst/>
              <a:rect l="l" t="t" r="r" b="b"/>
              <a:pathLst>
                <a:path w="8410" h="6676" fill="none" extrusionOk="0">
                  <a:moveTo>
                    <a:pt x="7055" y="1"/>
                  </a:moveTo>
                  <a:lnTo>
                    <a:pt x="7055" y="1"/>
                  </a:lnTo>
                  <a:lnTo>
                    <a:pt x="6865" y="25"/>
                  </a:lnTo>
                  <a:lnTo>
                    <a:pt x="6699" y="48"/>
                  </a:lnTo>
                  <a:lnTo>
                    <a:pt x="6343" y="143"/>
                  </a:lnTo>
                  <a:lnTo>
                    <a:pt x="5963" y="286"/>
                  </a:lnTo>
                  <a:lnTo>
                    <a:pt x="5583" y="500"/>
                  </a:lnTo>
                  <a:lnTo>
                    <a:pt x="5583" y="500"/>
                  </a:lnTo>
                  <a:lnTo>
                    <a:pt x="4894" y="951"/>
                  </a:lnTo>
                  <a:lnTo>
                    <a:pt x="4229" y="1426"/>
                  </a:lnTo>
                  <a:lnTo>
                    <a:pt x="3564" y="1901"/>
                  </a:lnTo>
                  <a:lnTo>
                    <a:pt x="2946" y="2400"/>
                  </a:lnTo>
                  <a:lnTo>
                    <a:pt x="2305" y="2946"/>
                  </a:lnTo>
                  <a:lnTo>
                    <a:pt x="1711" y="3493"/>
                  </a:lnTo>
                  <a:lnTo>
                    <a:pt x="1117" y="4063"/>
                  </a:lnTo>
                  <a:lnTo>
                    <a:pt x="547" y="4633"/>
                  </a:lnTo>
                  <a:lnTo>
                    <a:pt x="547" y="4633"/>
                  </a:lnTo>
                  <a:lnTo>
                    <a:pt x="333" y="4894"/>
                  </a:lnTo>
                  <a:lnTo>
                    <a:pt x="191" y="5155"/>
                  </a:lnTo>
                  <a:lnTo>
                    <a:pt x="72" y="5417"/>
                  </a:lnTo>
                  <a:lnTo>
                    <a:pt x="1" y="5678"/>
                  </a:lnTo>
                  <a:lnTo>
                    <a:pt x="1" y="5939"/>
                  </a:lnTo>
                  <a:lnTo>
                    <a:pt x="48" y="6201"/>
                  </a:lnTo>
                  <a:lnTo>
                    <a:pt x="143" y="6438"/>
                  </a:lnTo>
                  <a:lnTo>
                    <a:pt x="286" y="6676"/>
                  </a:lnTo>
                  <a:lnTo>
                    <a:pt x="286" y="6676"/>
                  </a:lnTo>
                  <a:lnTo>
                    <a:pt x="3777" y="4039"/>
                  </a:lnTo>
                  <a:lnTo>
                    <a:pt x="8409" y="595"/>
                  </a:lnTo>
                  <a:lnTo>
                    <a:pt x="8409" y="595"/>
                  </a:lnTo>
                  <a:lnTo>
                    <a:pt x="8243" y="452"/>
                  </a:lnTo>
                  <a:lnTo>
                    <a:pt x="8077" y="334"/>
                  </a:lnTo>
                  <a:lnTo>
                    <a:pt x="7934" y="238"/>
                  </a:lnTo>
                  <a:lnTo>
                    <a:pt x="7744" y="143"/>
                  </a:lnTo>
                  <a:lnTo>
                    <a:pt x="7578" y="96"/>
                  </a:lnTo>
                  <a:lnTo>
                    <a:pt x="7412" y="48"/>
                  </a:lnTo>
                  <a:lnTo>
                    <a:pt x="7222" y="25"/>
                  </a:lnTo>
                  <a:lnTo>
                    <a:pt x="705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31"/>
            <p:cNvSpPr/>
            <p:nvPr/>
          </p:nvSpPr>
          <p:spPr>
            <a:xfrm>
              <a:off x="5171625" y="1054025"/>
              <a:ext cx="208475" cy="179950"/>
            </a:xfrm>
            <a:custGeom>
              <a:avLst/>
              <a:gdLst/>
              <a:ahLst/>
              <a:cxnLst/>
              <a:rect l="l" t="t" r="r" b="b"/>
              <a:pathLst>
                <a:path w="8339" h="7198" extrusionOk="0">
                  <a:moveTo>
                    <a:pt x="8124" y="1"/>
                  </a:moveTo>
                  <a:lnTo>
                    <a:pt x="3492" y="3445"/>
                  </a:lnTo>
                  <a:lnTo>
                    <a:pt x="1" y="6082"/>
                  </a:lnTo>
                  <a:lnTo>
                    <a:pt x="24" y="6082"/>
                  </a:lnTo>
                  <a:lnTo>
                    <a:pt x="500" y="6652"/>
                  </a:lnTo>
                  <a:lnTo>
                    <a:pt x="1022" y="7198"/>
                  </a:lnTo>
                  <a:lnTo>
                    <a:pt x="5060" y="3944"/>
                  </a:lnTo>
                  <a:lnTo>
                    <a:pt x="5203" y="3659"/>
                  </a:lnTo>
                  <a:lnTo>
                    <a:pt x="5345" y="3469"/>
                  </a:lnTo>
                  <a:lnTo>
                    <a:pt x="5678" y="3065"/>
                  </a:lnTo>
                  <a:lnTo>
                    <a:pt x="6319" y="2352"/>
                  </a:lnTo>
                  <a:lnTo>
                    <a:pt x="8338" y="215"/>
                  </a:lnTo>
                  <a:lnTo>
                    <a:pt x="8124" y="1"/>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31"/>
            <p:cNvSpPr/>
            <p:nvPr/>
          </p:nvSpPr>
          <p:spPr>
            <a:xfrm>
              <a:off x="5171625" y="1054025"/>
              <a:ext cx="208475" cy="179950"/>
            </a:xfrm>
            <a:custGeom>
              <a:avLst/>
              <a:gdLst/>
              <a:ahLst/>
              <a:cxnLst/>
              <a:rect l="l" t="t" r="r" b="b"/>
              <a:pathLst>
                <a:path w="8339" h="7198" fill="none" extrusionOk="0">
                  <a:moveTo>
                    <a:pt x="8124" y="1"/>
                  </a:moveTo>
                  <a:lnTo>
                    <a:pt x="8124" y="1"/>
                  </a:lnTo>
                  <a:lnTo>
                    <a:pt x="3492" y="3445"/>
                  </a:lnTo>
                  <a:lnTo>
                    <a:pt x="1" y="6082"/>
                  </a:lnTo>
                  <a:lnTo>
                    <a:pt x="1" y="6082"/>
                  </a:lnTo>
                  <a:lnTo>
                    <a:pt x="24" y="6082"/>
                  </a:lnTo>
                  <a:lnTo>
                    <a:pt x="24" y="6082"/>
                  </a:lnTo>
                  <a:lnTo>
                    <a:pt x="500" y="6652"/>
                  </a:lnTo>
                  <a:lnTo>
                    <a:pt x="1022" y="7198"/>
                  </a:lnTo>
                  <a:lnTo>
                    <a:pt x="1022" y="7198"/>
                  </a:lnTo>
                  <a:lnTo>
                    <a:pt x="5060" y="3944"/>
                  </a:lnTo>
                  <a:lnTo>
                    <a:pt x="5060" y="3944"/>
                  </a:lnTo>
                  <a:lnTo>
                    <a:pt x="5203" y="3659"/>
                  </a:lnTo>
                  <a:lnTo>
                    <a:pt x="5345" y="3469"/>
                  </a:lnTo>
                  <a:lnTo>
                    <a:pt x="5345" y="3469"/>
                  </a:lnTo>
                  <a:lnTo>
                    <a:pt x="5678" y="3065"/>
                  </a:lnTo>
                  <a:lnTo>
                    <a:pt x="6319" y="2352"/>
                  </a:lnTo>
                  <a:lnTo>
                    <a:pt x="8338" y="215"/>
                  </a:lnTo>
                  <a:lnTo>
                    <a:pt x="8338" y="215"/>
                  </a:lnTo>
                  <a:lnTo>
                    <a:pt x="8124" y="1"/>
                  </a:lnTo>
                  <a:lnTo>
                    <a:pt x="8124" y="1"/>
                  </a:lnTo>
                  <a:lnTo>
                    <a:pt x="812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31"/>
            <p:cNvSpPr/>
            <p:nvPr/>
          </p:nvSpPr>
          <p:spPr>
            <a:xfrm>
              <a:off x="5252400" y="1059375"/>
              <a:ext cx="141950" cy="222700"/>
            </a:xfrm>
            <a:custGeom>
              <a:avLst/>
              <a:gdLst/>
              <a:ahLst/>
              <a:cxnLst/>
              <a:rect l="l" t="t" r="r" b="b"/>
              <a:pathLst>
                <a:path w="5678" h="8908" extrusionOk="0">
                  <a:moveTo>
                    <a:pt x="5107" y="1"/>
                  </a:moveTo>
                  <a:lnTo>
                    <a:pt x="3088" y="2138"/>
                  </a:lnTo>
                  <a:lnTo>
                    <a:pt x="2447" y="2851"/>
                  </a:lnTo>
                  <a:lnTo>
                    <a:pt x="2114" y="3255"/>
                  </a:lnTo>
                  <a:lnTo>
                    <a:pt x="1972" y="3445"/>
                  </a:lnTo>
                  <a:lnTo>
                    <a:pt x="1829" y="3730"/>
                  </a:lnTo>
                  <a:lnTo>
                    <a:pt x="1615" y="4157"/>
                  </a:lnTo>
                  <a:lnTo>
                    <a:pt x="1378" y="4704"/>
                  </a:lnTo>
                  <a:lnTo>
                    <a:pt x="903" y="5939"/>
                  </a:lnTo>
                  <a:lnTo>
                    <a:pt x="404" y="7317"/>
                  </a:lnTo>
                  <a:lnTo>
                    <a:pt x="0" y="8647"/>
                  </a:lnTo>
                  <a:lnTo>
                    <a:pt x="309" y="8765"/>
                  </a:lnTo>
                  <a:lnTo>
                    <a:pt x="594" y="8837"/>
                  </a:lnTo>
                  <a:lnTo>
                    <a:pt x="903" y="8908"/>
                  </a:lnTo>
                  <a:lnTo>
                    <a:pt x="1473" y="8908"/>
                  </a:lnTo>
                  <a:lnTo>
                    <a:pt x="1710" y="8860"/>
                  </a:lnTo>
                  <a:lnTo>
                    <a:pt x="2090" y="6295"/>
                  </a:lnTo>
                  <a:lnTo>
                    <a:pt x="2138" y="5986"/>
                  </a:lnTo>
                  <a:lnTo>
                    <a:pt x="2233" y="5630"/>
                  </a:lnTo>
                  <a:lnTo>
                    <a:pt x="2352" y="5226"/>
                  </a:lnTo>
                  <a:lnTo>
                    <a:pt x="2518" y="4775"/>
                  </a:lnTo>
                  <a:lnTo>
                    <a:pt x="2732" y="4300"/>
                  </a:lnTo>
                  <a:lnTo>
                    <a:pt x="3017" y="3801"/>
                  </a:lnTo>
                  <a:lnTo>
                    <a:pt x="3326" y="3326"/>
                  </a:lnTo>
                  <a:lnTo>
                    <a:pt x="3516" y="3088"/>
                  </a:lnTo>
                  <a:lnTo>
                    <a:pt x="3706" y="2851"/>
                  </a:lnTo>
                  <a:lnTo>
                    <a:pt x="4418" y="2115"/>
                  </a:lnTo>
                  <a:lnTo>
                    <a:pt x="5677" y="856"/>
                  </a:lnTo>
                  <a:lnTo>
                    <a:pt x="5416" y="428"/>
                  </a:lnTo>
                  <a:lnTo>
                    <a:pt x="5273" y="214"/>
                  </a:lnTo>
                  <a:lnTo>
                    <a:pt x="5107" y="1"/>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31"/>
            <p:cNvSpPr/>
            <p:nvPr/>
          </p:nvSpPr>
          <p:spPr>
            <a:xfrm>
              <a:off x="5252400" y="1059375"/>
              <a:ext cx="141950" cy="222700"/>
            </a:xfrm>
            <a:custGeom>
              <a:avLst/>
              <a:gdLst/>
              <a:ahLst/>
              <a:cxnLst/>
              <a:rect l="l" t="t" r="r" b="b"/>
              <a:pathLst>
                <a:path w="5678" h="8908" fill="none" extrusionOk="0">
                  <a:moveTo>
                    <a:pt x="5107" y="1"/>
                  </a:moveTo>
                  <a:lnTo>
                    <a:pt x="5107" y="1"/>
                  </a:lnTo>
                  <a:lnTo>
                    <a:pt x="3088" y="2138"/>
                  </a:lnTo>
                  <a:lnTo>
                    <a:pt x="2447" y="2851"/>
                  </a:lnTo>
                  <a:lnTo>
                    <a:pt x="2114" y="3255"/>
                  </a:lnTo>
                  <a:lnTo>
                    <a:pt x="2114" y="3255"/>
                  </a:lnTo>
                  <a:lnTo>
                    <a:pt x="1972" y="3445"/>
                  </a:lnTo>
                  <a:lnTo>
                    <a:pt x="1829" y="3730"/>
                  </a:lnTo>
                  <a:lnTo>
                    <a:pt x="1829" y="3730"/>
                  </a:lnTo>
                  <a:lnTo>
                    <a:pt x="1615" y="4157"/>
                  </a:lnTo>
                  <a:lnTo>
                    <a:pt x="1378" y="4704"/>
                  </a:lnTo>
                  <a:lnTo>
                    <a:pt x="903" y="5939"/>
                  </a:lnTo>
                  <a:lnTo>
                    <a:pt x="404" y="7317"/>
                  </a:lnTo>
                  <a:lnTo>
                    <a:pt x="0" y="8647"/>
                  </a:lnTo>
                  <a:lnTo>
                    <a:pt x="0" y="8647"/>
                  </a:lnTo>
                  <a:lnTo>
                    <a:pt x="309" y="8765"/>
                  </a:lnTo>
                  <a:lnTo>
                    <a:pt x="594" y="8837"/>
                  </a:lnTo>
                  <a:lnTo>
                    <a:pt x="903" y="8908"/>
                  </a:lnTo>
                  <a:lnTo>
                    <a:pt x="1212" y="8908"/>
                  </a:lnTo>
                  <a:lnTo>
                    <a:pt x="1212" y="8908"/>
                  </a:lnTo>
                  <a:lnTo>
                    <a:pt x="1473" y="8908"/>
                  </a:lnTo>
                  <a:lnTo>
                    <a:pt x="1710" y="8860"/>
                  </a:lnTo>
                  <a:lnTo>
                    <a:pt x="1710" y="8860"/>
                  </a:lnTo>
                  <a:lnTo>
                    <a:pt x="2090" y="6295"/>
                  </a:lnTo>
                  <a:lnTo>
                    <a:pt x="2090" y="6295"/>
                  </a:lnTo>
                  <a:lnTo>
                    <a:pt x="2138" y="5986"/>
                  </a:lnTo>
                  <a:lnTo>
                    <a:pt x="2233" y="5630"/>
                  </a:lnTo>
                  <a:lnTo>
                    <a:pt x="2352" y="5226"/>
                  </a:lnTo>
                  <a:lnTo>
                    <a:pt x="2518" y="4775"/>
                  </a:lnTo>
                  <a:lnTo>
                    <a:pt x="2732" y="4300"/>
                  </a:lnTo>
                  <a:lnTo>
                    <a:pt x="3017" y="3801"/>
                  </a:lnTo>
                  <a:lnTo>
                    <a:pt x="3326" y="3326"/>
                  </a:lnTo>
                  <a:lnTo>
                    <a:pt x="3516" y="3088"/>
                  </a:lnTo>
                  <a:lnTo>
                    <a:pt x="3706" y="2851"/>
                  </a:lnTo>
                  <a:lnTo>
                    <a:pt x="3706" y="2851"/>
                  </a:lnTo>
                  <a:lnTo>
                    <a:pt x="4418" y="2115"/>
                  </a:lnTo>
                  <a:lnTo>
                    <a:pt x="5677" y="856"/>
                  </a:lnTo>
                  <a:lnTo>
                    <a:pt x="5677" y="856"/>
                  </a:lnTo>
                  <a:lnTo>
                    <a:pt x="5416" y="428"/>
                  </a:lnTo>
                  <a:lnTo>
                    <a:pt x="5273" y="214"/>
                  </a:lnTo>
                  <a:lnTo>
                    <a:pt x="51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31"/>
            <p:cNvSpPr/>
            <p:nvPr/>
          </p:nvSpPr>
          <p:spPr>
            <a:xfrm>
              <a:off x="5433500" y="801050"/>
              <a:ext cx="245875" cy="247675"/>
            </a:xfrm>
            <a:custGeom>
              <a:avLst/>
              <a:gdLst/>
              <a:ahLst/>
              <a:cxnLst/>
              <a:rect l="l" t="t" r="r" b="b"/>
              <a:pathLst>
                <a:path w="9835" h="9907" extrusionOk="0">
                  <a:moveTo>
                    <a:pt x="8457" y="1616"/>
                  </a:moveTo>
                  <a:lnTo>
                    <a:pt x="4704" y="5179"/>
                  </a:lnTo>
                  <a:lnTo>
                    <a:pt x="5179" y="5037"/>
                  </a:lnTo>
                  <a:lnTo>
                    <a:pt x="5725" y="4870"/>
                  </a:lnTo>
                  <a:lnTo>
                    <a:pt x="7032" y="4538"/>
                  </a:lnTo>
                  <a:lnTo>
                    <a:pt x="8457" y="4229"/>
                  </a:lnTo>
                  <a:lnTo>
                    <a:pt x="9835" y="3991"/>
                  </a:lnTo>
                  <a:lnTo>
                    <a:pt x="9763" y="3754"/>
                  </a:lnTo>
                  <a:lnTo>
                    <a:pt x="9668" y="3516"/>
                  </a:lnTo>
                  <a:lnTo>
                    <a:pt x="9407" y="3018"/>
                  </a:lnTo>
                  <a:lnTo>
                    <a:pt x="9193" y="2661"/>
                  </a:lnTo>
                  <a:lnTo>
                    <a:pt x="8956" y="2305"/>
                  </a:lnTo>
                  <a:lnTo>
                    <a:pt x="8457" y="1616"/>
                  </a:lnTo>
                  <a:close/>
                  <a:moveTo>
                    <a:pt x="6580" y="1"/>
                  </a:moveTo>
                  <a:lnTo>
                    <a:pt x="6367" y="25"/>
                  </a:lnTo>
                  <a:lnTo>
                    <a:pt x="6153" y="72"/>
                  </a:lnTo>
                  <a:lnTo>
                    <a:pt x="5939" y="167"/>
                  </a:lnTo>
                  <a:lnTo>
                    <a:pt x="5725" y="286"/>
                  </a:lnTo>
                  <a:lnTo>
                    <a:pt x="5155" y="666"/>
                  </a:lnTo>
                  <a:lnTo>
                    <a:pt x="4633" y="1046"/>
                  </a:lnTo>
                  <a:lnTo>
                    <a:pt x="3706" y="1759"/>
                  </a:lnTo>
                  <a:lnTo>
                    <a:pt x="2827" y="2614"/>
                  </a:lnTo>
                  <a:lnTo>
                    <a:pt x="2091" y="3350"/>
                  </a:lnTo>
                  <a:lnTo>
                    <a:pt x="1378" y="4086"/>
                  </a:lnTo>
                  <a:lnTo>
                    <a:pt x="713" y="4847"/>
                  </a:lnTo>
                  <a:lnTo>
                    <a:pt x="452" y="5227"/>
                  </a:lnTo>
                  <a:lnTo>
                    <a:pt x="333" y="5417"/>
                  </a:lnTo>
                  <a:lnTo>
                    <a:pt x="238" y="5607"/>
                  </a:lnTo>
                  <a:lnTo>
                    <a:pt x="167" y="5773"/>
                  </a:lnTo>
                  <a:lnTo>
                    <a:pt x="96" y="5963"/>
                  </a:lnTo>
                  <a:lnTo>
                    <a:pt x="48" y="6153"/>
                  </a:lnTo>
                  <a:lnTo>
                    <a:pt x="25" y="6319"/>
                  </a:lnTo>
                  <a:lnTo>
                    <a:pt x="1" y="6509"/>
                  </a:lnTo>
                  <a:lnTo>
                    <a:pt x="25" y="6676"/>
                  </a:lnTo>
                  <a:lnTo>
                    <a:pt x="48" y="6866"/>
                  </a:lnTo>
                  <a:lnTo>
                    <a:pt x="72" y="7032"/>
                  </a:lnTo>
                  <a:lnTo>
                    <a:pt x="143" y="7198"/>
                  </a:lnTo>
                  <a:lnTo>
                    <a:pt x="215" y="7364"/>
                  </a:lnTo>
                  <a:lnTo>
                    <a:pt x="310" y="7531"/>
                  </a:lnTo>
                  <a:lnTo>
                    <a:pt x="405" y="7697"/>
                  </a:lnTo>
                  <a:lnTo>
                    <a:pt x="4443" y="3540"/>
                  </a:lnTo>
                  <a:lnTo>
                    <a:pt x="7507" y="429"/>
                  </a:lnTo>
                  <a:lnTo>
                    <a:pt x="7293" y="238"/>
                  </a:lnTo>
                  <a:lnTo>
                    <a:pt x="7055" y="120"/>
                  </a:lnTo>
                  <a:lnTo>
                    <a:pt x="6818" y="25"/>
                  </a:lnTo>
                  <a:lnTo>
                    <a:pt x="6580" y="1"/>
                  </a:lnTo>
                  <a:close/>
                  <a:moveTo>
                    <a:pt x="9835" y="5749"/>
                  </a:moveTo>
                  <a:lnTo>
                    <a:pt x="7222" y="5773"/>
                  </a:lnTo>
                  <a:lnTo>
                    <a:pt x="6913" y="5773"/>
                  </a:lnTo>
                  <a:lnTo>
                    <a:pt x="6533" y="5820"/>
                  </a:lnTo>
                  <a:lnTo>
                    <a:pt x="6105" y="5892"/>
                  </a:lnTo>
                  <a:lnTo>
                    <a:pt x="5654" y="6010"/>
                  </a:lnTo>
                  <a:lnTo>
                    <a:pt x="5155" y="6153"/>
                  </a:lnTo>
                  <a:lnTo>
                    <a:pt x="4633" y="6367"/>
                  </a:lnTo>
                  <a:lnTo>
                    <a:pt x="4110" y="6628"/>
                  </a:lnTo>
                  <a:lnTo>
                    <a:pt x="3849" y="6771"/>
                  </a:lnTo>
                  <a:lnTo>
                    <a:pt x="3588" y="6937"/>
                  </a:lnTo>
                  <a:lnTo>
                    <a:pt x="2804" y="7531"/>
                  </a:lnTo>
                  <a:lnTo>
                    <a:pt x="1402" y="8600"/>
                  </a:lnTo>
                  <a:lnTo>
                    <a:pt x="1806" y="8861"/>
                  </a:lnTo>
                  <a:lnTo>
                    <a:pt x="2234" y="9122"/>
                  </a:lnTo>
                  <a:lnTo>
                    <a:pt x="3089" y="9573"/>
                  </a:lnTo>
                  <a:lnTo>
                    <a:pt x="3445" y="9716"/>
                  </a:lnTo>
                  <a:lnTo>
                    <a:pt x="3801" y="9811"/>
                  </a:lnTo>
                  <a:lnTo>
                    <a:pt x="4158" y="9882"/>
                  </a:lnTo>
                  <a:lnTo>
                    <a:pt x="4490" y="9906"/>
                  </a:lnTo>
                  <a:lnTo>
                    <a:pt x="4728" y="9906"/>
                  </a:lnTo>
                  <a:lnTo>
                    <a:pt x="4965" y="9882"/>
                  </a:lnTo>
                  <a:lnTo>
                    <a:pt x="5179" y="9835"/>
                  </a:lnTo>
                  <a:lnTo>
                    <a:pt x="5416" y="9763"/>
                  </a:lnTo>
                  <a:lnTo>
                    <a:pt x="5654" y="9692"/>
                  </a:lnTo>
                  <a:lnTo>
                    <a:pt x="5868" y="9597"/>
                  </a:lnTo>
                  <a:lnTo>
                    <a:pt x="6319" y="9383"/>
                  </a:lnTo>
                  <a:lnTo>
                    <a:pt x="6723" y="9146"/>
                  </a:lnTo>
                  <a:lnTo>
                    <a:pt x="7103" y="8861"/>
                  </a:lnTo>
                  <a:lnTo>
                    <a:pt x="7459" y="8576"/>
                  </a:lnTo>
                  <a:lnTo>
                    <a:pt x="7816" y="8267"/>
                  </a:lnTo>
                  <a:lnTo>
                    <a:pt x="8148" y="7934"/>
                  </a:lnTo>
                  <a:lnTo>
                    <a:pt x="8457" y="7602"/>
                  </a:lnTo>
                  <a:lnTo>
                    <a:pt x="9098" y="6889"/>
                  </a:lnTo>
                  <a:lnTo>
                    <a:pt x="9336" y="6604"/>
                  </a:lnTo>
                  <a:lnTo>
                    <a:pt x="9526" y="6319"/>
                  </a:lnTo>
                  <a:lnTo>
                    <a:pt x="9692" y="6034"/>
                  </a:lnTo>
                  <a:lnTo>
                    <a:pt x="9835" y="5749"/>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31"/>
            <p:cNvSpPr/>
            <p:nvPr/>
          </p:nvSpPr>
          <p:spPr>
            <a:xfrm>
              <a:off x="5468550" y="944775"/>
              <a:ext cx="210825" cy="103950"/>
            </a:xfrm>
            <a:custGeom>
              <a:avLst/>
              <a:gdLst/>
              <a:ahLst/>
              <a:cxnLst/>
              <a:rect l="l" t="t" r="r" b="b"/>
              <a:pathLst>
                <a:path w="8433" h="4158" fill="none" extrusionOk="0">
                  <a:moveTo>
                    <a:pt x="8433" y="0"/>
                  </a:moveTo>
                  <a:lnTo>
                    <a:pt x="8433" y="0"/>
                  </a:lnTo>
                  <a:lnTo>
                    <a:pt x="5820" y="24"/>
                  </a:lnTo>
                  <a:lnTo>
                    <a:pt x="5820" y="24"/>
                  </a:lnTo>
                  <a:lnTo>
                    <a:pt x="5511" y="24"/>
                  </a:lnTo>
                  <a:lnTo>
                    <a:pt x="5131" y="71"/>
                  </a:lnTo>
                  <a:lnTo>
                    <a:pt x="4703" y="143"/>
                  </a:lnTo>
                  <a:lnTo>
                    <a:pt x="4252" y="261"/>
                  </a:lnTo>
                  <a:lnTo>
                    <a:pt x="3753" y="404"/>
                  </a:lnTo>
                  <a:lnTo>
                    <a:pt x="3231" y="618"/>
                  </a:lnTo>
                  <a:lnTo>
                    <a:pt x="2708" y="879"/>
                  </a:lnTo>
                  <a:lnTo>
                    <a:pt x="2447" y="1022"/>
                  </a:lnTo>
                  <a:lnTo>
                    <a:pt x="2186" y="1188"/>
                  </a:lnTo>
                  <a:lnTo>
                    <a:pt x="2186" y="1188"/>
                  </a:lnTo>
                  <a:lnTo>
                    <a:pt x="1402" y="1782"/>
                  </a:lnTo>
                  <a:lnTo>
                    <a:pt x="0" y="2851"/>
                  </a:lnTo>
                  <a:lnTo>
                    <a:pt x="0" y="2851"/>
                  </a:lnTo>
                  <a:lnTo>
                    <a:pt x="404" y="3112"/>
                  </a:lnTo>
                  <a:lnTo>
                    <a:pt x="832" y="3373"/>
                  </a:lnTo>
                  <a:lnTo>
                    <a:pt x="1687" y="3824"/>
                  </a:lnTo>
                  <a:lnTo>
                    <a:pt x="1687" y="3824"/>
                  </a:lnTo>
                  <a:lnTo>
                    <a:pt x="2043" y="3967"/>
                  </a:lnTo>
                  <a:lnTo>
                    <a:pt x="2399" y="4062"/>
                  </a:lnTo>
                  <a:lnTo>
                    <a:pt x="2756" y="4133"/>
                  </a:lnTo>
                  <a:lnTo>
                    <a:pt x="3088" y="4157"/>
                  </a:lnTo>
                  <a:lnTo>
                    <a:pt x="3088" y="4157"/>
                  </a:lnTo>
                  <a:lnTo>
                    <a:pt x="3326" y="4157"/>
                  </a:lnTo>
                  <a:lnTo>
                    <a:pt x="3563" y="4133"/>
                  </a:lnTo>
                  <a:lnTo>
                    <a:pt x="3777" y="4086"/>
                  </a:lnTo>
                  <a:lnTo>
                    <a:pt x="4014" y="4014"/>
                  </a:lnTo>
                  <a:lnTo>
                    <a:pt x="4252" y="3943"/>
                  </a:lnTo>
                  <a:lnTo>
                    <a:pt x="4466" y="3848"/>
                  </a:lnTo>
                  <a:lnTo>
                    <a:pt x="4917" y="3634"/>
                  </a:lnTo>
                  <a:lnTo>
                    <a:pt x="4917" y="3634"/>
                  </a:lnTo>
                  <a:lnTo>
                    <a:pt x="5321" y="3397"/>
                  </a:lnTo>
                  <a:lnTo>
                    <a:pt x="5701" y="3112"/>
                  </a:lnTo>
                  <a:lnTo>
                    <a:pt x="6057" y="2827"/>
                  </a:lnTo>
                  <a:lnTo>
                    <a:pt x="6414" y="2518"/>
                  </a:lnTo>
                  <a:lnTo>
                    <a:pt x="6746" y="2185"/>
                  </a:lnTo>
                  <a:lnTo>
                    <a:pt x="7055" y="1853"/>
                  </a:lnTo>
                  <a:lnTo>
                    <a:pt x="7696" y="1140"/>
                  </a:lnTo>
                  <a:lnTo>
                    <a:pt x="7696" y="1140"/>
                  </a:lnTo>
                  <a:lnTo>
                    <a:pt x="7934" y="855"/>
                  </a:lnTo>
                  <a:lnTo>
                    <a:pt x="8124" y="570"/>
                  </a:lnTo>
                  <a:lnTo>
                    <a:pt x="8290" y="285"/>
                  </a:lnTo>
                  <a:lnTo>
                    <a:pt x="84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31"/>
            <p:cNvSpPr/>
            <p:nvPr/>
          </p:nvSpPr>
          <p:spPr>
            <a:xfrm>
              <a:off x="5551075" y="841450"/>
              <a:ext cx="128300" cy="89100"/>
            </a:xfrm>
            <a:custGeom>
              <a:avLst/>
              <a:gdLst/>
              <a:ahLst/>
              <a:cxnLst/>
              <a:rect l="l" t="t" r="r" b="b"/>
              <a:pathLst>
                <a:path w="5132" h="3564" fill="none" extrusionOk="0">
                  <a:moveTo>
                    <a:pt x="3754" y="0"/>
                  </a:moveTo>
                  <a:lnTo>
                    <a:pt x="3754" y="0"/>
                  </a:lnTo>
                  <a:lnTo>
                    <a:pt x="1" y="3563"/>
                  </a:lnTo>
                  <a:lnTo>
                    <a:pt x="1" y="3563"/>
                  </a:lnTo>
                  <a:lnTo>
                    <a:pt x="476" y="3421"/>
                  </a:lnTo>
                  <a:lnTo>
                    <a:pt x="1022" y="3254"/>
                  </a:lnTo>
                  <a:lnTo>
                    <a:pt x="2329" y="2922"/>
                  </a:lnTo>
                  <a:lnTo>
                    <a:pt x="3754" y="2613"/>
                  </a:lnTo>
                  <a:lnTo>
                    <a:pt x="5132" y="2375"/>
                  </a:lnTo>
                  <a:lnTo>
                    <a:pt x="5132" y="2375"/>
                  </a:lnTo>
                  <a:lnTo>
                    <a:pt x="5060" y="2138"/>
                  </a:lnTo>
                  <a:lnTo>
                    <a:pt x="4965" y="1900"/>
                  </a:lnTo>
                  <a:lnTo>
                    <a:pt x="4704" y="1402"/>
                  </a:lnTo>
                  <a:lnTo>
                    <a:pt x="4704" y="1402"/>
                  </a:lnTo>
                  <a:lnTo>
                    <a:pt x="4490" y="1045"/>
                  </a:lnTo>
                  <a:lnTo>
                    <a:pt x="4253" y="689"/>
                  </a:lnTo>
                  <a:lnTo>
                    <a:pt x="375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31"/>
            <p:cNvSpPr/>
            <p:nvPr/>
          </p:nvSpPr>
          <p:spPr>
            <a:xfrm>
              <a:off x="5433500" y="801050"/>
              <a:ext cx="187675" cy="192425"/>
            </a:xfrm>
            <a:custGeom>
              <a:avLst/>
              <a:gdLst/>
              <a:ahLst/>
              <a:cxnLst/>
              <a:rect l="l" t="t" r="r" b="b"/>
              <a:pathLst>
                <a:path w="7507" h="7697" fill="none" extrusionOk="0">
                  <a:moveTo>
                    <a:pt x="6580" y="1"/>
                  </a:moveTo>
                  <a:lnTo>
                    <a:pt x="6580" y="1"/>
                  </a:lnTo>
                  <a:lnTo>
                    <a:pt x="6367" y="25"/>
                  </a:lnTo>
                  <a:lnTo>
                    <a:pt x="6153" y="72"/>
                  </a:lnTo>
                  <a:lnTo>
                    <a:pt x="5939" y="167"/>
                  </a:lnTo>
                  <a:lnTo>
                    <a:pt x="5725" y="286"/>
                  </a:lnTo>
                  <a:lnTo>
                    <a:pt x="5725" y="286"/>
                  </a:lnTo>
                  <a:lnTo>
                    <a:pt x="5155" y="666"/>
                  </a:lnTo>
                  <a:lnTo>
                    <a:pt x="4633" y="1046"/>
                  </a:lnTo>
                  <a:lnTo>
                    <a:pt x="3706" y="1759"/>
                  </a:lnTo>
                  <a:lnTo>
                    <a:pt x="3706" y="1759"/>
                  </a:lnTo>
                  <a:lnTo>
                    <a:pt x="2827" y="2614"/>
                  </a:lnTo>
                  <a:lnTo>
                    <a:pt x="2091" y="3350"/>
                  </a:lnTo>
                  <a:lnTo>
                    <a:pt x="2091" y="3350"/>
                  </a:lnTo>
                  <a:lnTo>
                    <a:pt x="1378" y="4086"/>
                  </a:lnTo>
                  <a:lnTo>
                    <a:pt x="713" y="4847"/>
                  </a:lnTo>
                  <a:lnTo>
                    <a:pt x="713" y="4847"/>
                  </a:lnTo>
                  <a:lnTo>
                    <a:pt x="452" y="5227"/>
                  </a:lnTo>
                  <a:lnTo>
                    <a:pt x="333" y="5417"/>
                  </a:lnTo>
                  <a:lnTo>
                    <a:pt x="238" y="5607"/>
                  </a:lnTo>
                  <a:lnTo>
                    <a:pt x="167" y="5773"/>
                  </a:lnTo>
                  <a:lnTo>
                    <a:pt x="96" y="5963"/>
                  </a:lnTo>
                  <a:lnTo>
                    <a:pt x="48" y="6153"/>
                  </a:lnTo>
                  <a:lnTo>
                    <a:pt x="25" y="6319"/>
                  </a:lnTo>
                  <a:lnTo>
                    <a:pt x="1" y="6509"/>
                  </a:lnTo>
                  <a:lnTo>
                    <a:pt x="25" y="6676"/>
                  </a:lnTo>
                  <a:lnTo>
                    <a:pt x="48" y="6866"/>
                  </a:lnTo>
                  <a:lnTo>
                    <a:pt x="72" y="7032"/>
                  </a:lnTo>
                  <a:lnTo>
                    <a:pt x="143" y="7198"/>
                  </a:lnTo>
                  <a:lnTo>
                    <a:pt x="215" y="7364"/>
                  </a:lnTo>
                  <a:lnTo>
                    <a:pt x="310" y="7531"/>
                  </a:lnTo>
                  <a:lnTo>
                    <a:pt x="405" y="7697"/>
                  </a:lnTo>
                  <a:lnTo>
                    <a:pt x="405" y="7697"/>
                  </a:lnTo>
                  <a:lnTo>
                    <a:pt x="4443" y="3540"/>
                  </a:lnTo>
                  <a:lnTo>
                    <a:pt x="7507" y="429"/>
                  </a:lnTo>
                  <a:lnTo>
                    <a:pt x="7507" y="429"/>
                  </a:lnTo>
                  <a:lnTo>
                    <a:pt x="7293" y="238"/>
                  </a:lnTo>
                  <a:lnTo>
                    <a:pt x="7055" y="120"/>
                  </a:lnTo>
                  <a:lnTo>
                    <a:pt x="6818" y="25"/>
                  </a:lnTo>
                  <a:lnTo>
                    <a:pt x="65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31"/>
            <p:cNvSpPr/>
            <p:nvPr/>
          </p:nvSpPr>
          <p:spPr>
            <a:xfrm>
              <a:off x="5464375" y="900825"/>
              <a:ext cx="218575" cy="115225"/>
            </a:xfrm>
            <a:custGeom>
              <a:avLst/>
              <a:gdLst/>
              <a:ahLst/>
              <a:cxnLst/>
              <a:rect l="l" t="t" r="r" b="b"/>
              <a:pathLst>
                <a:path w="8743" h="4609" extrusionOk="0">
                  <a:moveTo>
                    <a:pt x="8600" y="0"/>
                  </a:moveTo>
                  <a:lnTo>
                    <a:pt x="7222" y="238"/>
                  </a:lnTo>
                  <a:lnTo>
                    <a:pt x="5797" y="547"/>
                  </a:lnTo>
                  <a:lnTo>
                    <a:pt x="4490" y="879"/>
                  </a:lnTo>
                  <a:lnTo>
                    <a:pt x="3944" y="1046"/>
                  </a:lnTo>
                  <a:lnTo>
                    <a:pt x="3469" y="1188"/>
                  </a:lnTo>
                  <a:lnTo>
                    <a:pt x="1" y="4490"/>
                  </a:lnTo>
                  <a:lnTo>
                    <a:pt x="167" y="4609"/>
                  </a:lnTo>
                  <a:lnTo>
                    <a:pt x="1569" y="3540"/>
                  </a:lnTo>
                  <a:lnTo>
                    <a:pt x="2353" y="2946"/>
                  </a:lnTo>
                  <a:lnTo>
                    <a:pt x="2614" y="2780"/>
                  </a:lnTo>
                  <a:lnTo>
                    <a:pt x="2875" y="2637"/>
                  </a:lnTo>
                  <a:lnTo>
                    <a:pt x="3398" y="2376"/>
                  </a:lnTo>
                  <a:lnTo>
                    <a:pt x="3920" y="2162"/>
                  </a:lnTo>
                  <a:lnTo>
                    <a:pt x="4419" y="2019"/>
                  </a:lnTo>
                  <a:lnTo>
                    <a:pt x="4870" y="1901"/>
                  </a:lnTo>
                  <a:lnTo>
                    <a:pt x="5298" y="1829"/>
                  </a:lnTo>
                  <a:lnTo>
                    <a:pt x="5678" y="1782"/>
                  </a:lnTo>
                  <a:lnTo>
                    <a:pt x="5987" y="1782"/>
                  </a:lnTo>
                  <a:lnTo>
                    <a:pt x="8600" y="1758"/>
                  </a:lnTo>
                  <a:lnTo>
                    <a:pt x="8647" y="1544"/>
                  </a:lnTo>
                  <a:lnTo>
                    <a:pt x="8718" y="1331"/>
                  </a:lnTo>
                  <a:lnTo>
                    <a:pt x="8742" y="1141"/>
                  </a:lnTo>
                  <a:lnTo>
                    <a:pt x="8742" y="927"/>
                  </a:lnTo>
                  <a:lnTo>
                    <a:pt x="8742" y="689"/>
                  </a:lnTo>
                  <a:lnTo>
                    <a:pt x="8718" y="476"/>
                  </a:lnTo>
                  <a:lnTo>
                    <a:pt x="8671" y="238"/>
                  </a:lnTo>
                  <a:lnTo>
                    <a:pt x="8600" y="0"/>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31"/>
            <p:cNvSpPr/>
            <p:nvPr/>
          </p:nvSpPr>
          <p:spPr>
            <a:xfrm>
              <a:off x="5464375" y="900825"/>
              <a:ext cx="218575" cy="115225"/>
            </a:xfrm>
            <a:custGeom>
              <a:avLst/>
              <a:gdLst/>
              <a:ahLst/>
              <a:cxnLst/>
              <a:rect l="l" t="t" r="r" b="b"/>
              <a:pathLst>
                <a:path w="8743" h="4609" fill="none" extrusionOk="0">
                  <a:moveTo>
                    <a:pt x="8600" y="0"/>
                  </a:moveTo>
                  <a:lnTo>
                    <a:pt x="8600" y="0"/>
                  </a:lnTo>
                  <a:lnTo>
                    <a:pt x="7222" y="238"/>
                  </a:lnTo>
                  <a:lnTo>
                    <a:pt x="5797" y="547"/>
                  </a:lnTo>
                  <a:lnTo>
                    <a:pt x="4490" y="879"/>
                  </a:lnTo>
                  <a:lnTo>
                    <a:pt x="3944" y="1046"/>
                  </a:lnTo>
                  <a:lnTo>
                    <a:pt x="3469" y="1188"/>
                  </a:lnTo>
                  <a:lnTo>
                    <a:pt x="3469" y="1188"/>
                  </a:lnTo>
                  <a:lnTo>
                    <a:pt x="1" y="4490"/>
                  </a:lnTo>
                  <a:lnTo>
                    <a:pt x="1" y="4490"/>
                  </a:lnTo>
                  <a:lnTo>
                    <a:pt x="167" y="4609"/>
                  </a:lnTo>
                  <a:lnTo>
                    <a:pt x="167" y="4609"/>
                  </a:lnTo>
                  <a:lnTo>
                    <a:pt x="1569" y="3540"/>
                  </a:lnTo>
                  <a:lnTo>
                    <a:pt x="2353" y="2946"/>
                  </a:lnTo>
                  <a:lnTo>
                    <a:pt x="2353" y="2946"/>
                  </a:lnTo>
                  <a:lnTo>
                    <a:pt x="2614" y="2780"/>
                  </a:lnTo>
                  <a:lnTo>
                    <a:pt x="2875" y="2637"/>
                  </a:lnTo>
                  <a:lnTo>
                    <a:pt x="3398" y="2376"/>
                  </a:lnTo>
                  <a:lnTo>
                    <a:pt x="3920" y="2162"/>
                  </a:lnTo>
                  <a:lnTo>
                    <a:pt x="4419" y="2019"/>
                  </a:lnTo>
                  <a:lnTo>
                    <a:pt x="4870" y="1901"/>
                  </a:lnTo>
                  <a:lnTo>
                    <a:pt x="5298" y="1829"/>
                  </a:lnTo>
                  <a:lnTo>
                    <a:pt x="5678" y="1782"/>
                  </a:lnTo>
                  <a:lnTo>
                    <a:pt x="5987" y="1782"/>
                  </a:lnTo>
                  <a:lnTo>
                    <a:pt x="5987" y="1782"/>
                  </a:lnTo>
                  <a:lnTo>
                    <a:pt x="8600" y="1758"/>
                  </a:lnTo>
                  <a:lnTo>
                    <a:pt x="8600" y="1758"/>
                  </a:lnTo>
                  <a:lnTo>
                    <a:pt x="8647" y="1544"/>
                  </a:lnTo>
                  <a:lnTo>
                    <a:pt x="8718" y="1331"/>
                  </a:lnTo>
                  <a:lnTo>
                    <a:pt x="8742" y="1141"/>
                  </a:lnTo>
                  <a:lnTo>
                    <a:pt x="8742" y="927"/>
                  </a:lnTo>
                  <a:lnTo>
                    <a:pt x="8742" y="689"/>
                  </a:lnTo>
                  <a:lnTo>
                    <a:pt x="8718" y="476"/>
                  </a:lnTo>
                  <a:lnTo>
                    <a:pt x="8671" y="238"/>
                  </a:lnTo>
                  <a:lnTo>
                    <a:pt x="860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31"/>
            <p:cNvSpPr/>
            <p:nvPr/>
          </p:nvSpPr>
          <p:spPr>
            <a:xfrm>
              <a:off x="5443600" y="811750"/>
              <a:ext cx="201325" cy="201325"/>
            </a:xfrm>
            <a:custGeom>
              <a:avLst/>
              <a:gdLst/>
              <a:ahLst/>
              <a:cxnLst/>
              <a:rect l="l" t="t" r="r" b="b"/>
              <a:pathLst>
                <a:path w="8053" h="8053" extrusionOk="0">
                  <a:moveTo>
                    <a:pt x="7103" y="1"/>
                  </a:moveTo>
                  <a:lnTo>
                    <a:pt x="4039" y="3112"/>
                  </a:lnTo>
                  <a:lnTo>
                    <a:pt x="1" y="7269"/>
                  </a:lnTo>
                  <a:lnTo>
                    <a:pt x="143" y="7435"/>
                  </a:lnTo>
                  <a:lnTo>
                    <a:pt x="286" y="7602"/>
                  </a:lnTo>
                  <a:lnTo>
                    <a:pt x="452" y="7768"/>
                  </a:lnTo>
                  <a:lnTo>
                    <a:pt x="642" y="7934"/>
                  </a:lnTo>
                  <a:lnTo>
                    <a:pt x="832" y="8053"/>
                  </a:lnTo>
                  <a:lnTo>
                    <a:pt x="4300" y="4751"/>
                  </a:lnTo>
                  <a:lnTo>
                    <a:pt x="8053" y="1188"/>
                  </a:lnTo>
                  <a:lnTo>
                    <a:pt x="7293" y="191"/>
                  </a:lnTo>
                  <a:lnTo>
                    <a:pt x="7103" y="1"/>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31"/>
            <p:cNvSpPr/>
            <p:nvPr/>
          </p:nvSpPr>
          <p:spPr>
            <a:xfrm>
              <a:off x="5443600" y="811750"/>
              <a:ext cx="201325" cy="201325"/>
            </a:xfrm>
            <a:custGeom>
              <a:avLst/>
              <a:gdLst/>
              <a:ahLst/>
              <a:cxnLst/>
              <a:rect l="l" t="t" r="r" b="b"/>
              <a:pathLst>
                <a:path w="8053" h="8053" fill="none" extrusionOk="0">
                  <a:moveTo>
                    <a:pt x="7103" y="1"/>
                  </a:moveTo>
                  <a:lnTo>
                    <a:pt x="7103" y="1"/>
                  </a:lnTo>
                  <a:lnTo>
                    <a:pt x="4039" y="3112"/>
                  </a:lnTo>
                  <a:lnTo>
                    <a:pt x="1" y="7269"/>
                  </a:lnTo>
                  <a:lnTo>
                    <a:pt x="1" y="7269"/>
                  </a:lnTo>
                  <a:lnTo>
                    <a:pt x="143" y="7435"/>
                  </a:lnTo>
                  <a:lnTo>
                    <a:pt x="286" y="7602"/>
                  </a:lnTo>
                  <a:lnTo>
                    <a:pt x="452" y="7768"/>
                  </a:lnTo>
                  <a:lnTo>
                    <a:pt x="642" y="7934"/>
                  </a:lnTo>
                  <a:lnTo>
                    <a:pt x="642" y="7934"/>
                  </a:lnTo>
                  <a:lnTo>
                    <a:pt x="832" y="8053"/>
                  </a:lnTo>
                  <a:lnTo>
                    <a:pt x="832" y="8053"/>
                  </a:lnTo>
                  <a:lnTo>
                    <a:pt x="4300" y="4751"/>
                  </a:lnTo>
                  <a:lnTo>
                    <a:pt x="4300" y="4751"/>
                  </a:lnTo>
                  <a:lnTo>
                    <a:pt x="8053" y="1188"/>
                  </a:lnTo>
                  <a:lnTo>
                    <a:pt x="8053" y="1188"/>
                  </a:lnTo>
                  <a:lnTo>
                    <a:pt x="7293" y="191"/>
                  </a:lnTo>
                  <a:lnTo>
                    <a:pt x="7293" y="191"/>
                  </a:lnTo>
                  <a:lnTo>
                    <a:pt x="710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31"/>
            <p:cNvSpPr/>
            <p:nvPr/>
          </p:nvSpPr>
          <p:spPr>
            <a:xfrm>
              <a:off x="5133625" y="771975"/>
              <a:ext cx="565350" cy="526150"/>
            </a:xfrm>
            <a:custGeom>
              <a:avLst/>
              <a:gdLst/>
              <a:ahLst/>
              <a:cxnLst/>
              <a:rect l="l" t="t" r="r" b="b"/>
              <a:pathLst>
                <a:path w="22614" h="21046" extrusionOk="0">
                  <a:moveTo>
                    <a:pt x="18504" y="1164"/>
                  </a:moveTo>
                  <a:lnTo>
                    <a:pt x="18765" y="1188"/>
                  </a:lnTo>
                  <a:lnTo>
                    <a:pt x="19003" y="1259"/>
                  </a:lnTo>
                  <a:lnTo>
                    <a:pt x="19240" y="1378"/>
                  </a:lnTo>
                  <a:lnTo>
                    <a:pt x="19478" y="1568"/>
                  </a:lnTo>
                  <a:lnTo>
                    <a:pt x="19692" y="1782"/>
                  </a:lnTo>
                  <a:lnTo>
                    <a:pt x="20143" y="2375"/>
                  </a:lnTo>
                  <a:lnTo>
                    <a:pt x="20594" y="2945"/>
                  </a:lnTo>
                  <a:lnTo>
                    <a:pt x="21022" y="3563"/>
                  </a:lnTo>
                  <a:lnTo>
                    <a:pt x="21212" y="3872"/>
                  </a:lnTo>
                  <a:lnTo>
                    <a:pt x="21402" y="4181"/>
                  </a:lnTo>
                  <a:lnTo>
                    <a:pt x="21545" y="4466"/>
                  </a:lnTo>
                  <a:lnTo>
                    <a:pt x="21687" y="4751"/>
                  </a:lnTo>
                  <a:lnTo>
                    <a:pt x="21782" y="5036"/>
                  </a:lnTo>
                  <a:lnTo>
                    <a:pt x="21877" y="5297"/>
                  </a:lnTo>
                  <a:lnTo>
                    <a:pt x="21925" y="5535"/>
                  </a:lnTo>
                  <a:lnTo>
                    <a:pt x="21972" y="5796"/>
                  </a:lnTo>
                  <a:lnTo>
                    <a:pt x="21972" y="6033"/>
                  </a:lnTo>
                  <a:lnTo>
                    <a:pt x="21972" y="6271"/>
                  </a:lnTo>
                  <a:lnTo>
                    <a:pt x="21948" y="6485"/>
                  </a:lnTo>
                  <a:lnTo>
                    <a:pt x="21877" y="6722"/>
                  </a:lnTo>
                  <a:lnTo>
                    <a:pt x="21806" y="6936"/>
                  </a:lnTo>
                  <a:lnTo>
                    <a:pt x="21711" y="7173"/>
                  </a:lnTo>
                  <a:lnTo>
                    <a:pt x="21592" y="7387"/>
                  </a:lnTo>
                  <a:lnTo>
                    <a:pt x="21426" y="7601"/>
                  </a:lnTo>
                  <a:lnTo>
                    <a:pt x="21283" y="7839"/>
                  </a:lnTo>
                  <a:lnTo>
                    <a:pt x="21093" y="8052"/>
                  </a:lnTo>
                  <a:lnTo>
                    <a:pt x="20452" y="8765"/>
                  </a:lnTo>
                  <a:lnTo>
                    <a:pt x="20143" y="9097"/>
                  </a:lnTo>
                  <a:lnTo>
                    <a:pt x="19811" y="9430"/>
                  </a:lnTo>
                  <a:lnTo>
                    <a:pt x="19454" y="9739"/>
                  </a:lnTo>
                  <a:lnTo>
                    <a:pt x="19098" y="10024"/>
                  </a:lnTo>
                  <a:lnTo>
                    <a:pt x="18718" y="10309"/>
                  </a:lnTo>
                  <a:lnTo>
                    <a:pt x="18314" y="10546"/>
                  </a:lnTo>
                  <a:lnTo>
                    <a:pt x="17910" y="10736"/>
                  </a:lnTo>
                  <a:lnTo>
                    <a:pt x="17530" y="10903"/>
                  </a:lnTo>
                  <a:lnTo>
                    <a:pt x="17126" y="10998"/>
                  </a:lnTo>
                  <a:lnTo>
                    <a:pt x="16723" y="11069"/>
                  </a:lnTo>
                  <a:lnTo>
                    <a:pt x="16319" y="11069"/>
                  </a:lnTo>
                  <a:lnTo>
                    <a:pt x="15915" y="11022"/>
                  </a:lnTo>
                  <a:lnTo>
                    <a:pt x="15701" y="10974"/>
                  </a:lnTo>
                  <a:lnTo>
                    <a:pt x="15511" y="10903"/>
                  </a:lnTo>
                  <a:lnTo>
                    <a:pt x="15297" y="10831"/>
                  </a:lnTo>
                  <a:lnTo>
                    <a:pt x="15084" y="10736"/>
                  </a:lnTo>
                  <a:lnTo>
                    <a:pt x="14561" y="10451"/>
                  </a:lnTo>
                  <a:lnTo>
                    <a:pt x="14039" y="10166"/>
                  </a:lnTo>
                  <a:lnTo>
                    <a:pt x="13540" y="9858"/>
                  </a:lnTo>
                  <a:lnTo>
                    <a:pt x="13041" y="9525"/>
                  </a:lnTo>
                  <a:lnTo>
                    <a:pt x="12827" y="9335"/>
                  </a:lnTo>
                  <a:lnTo>
                    <a:pt x="12637" y="9121"/>
                  </a:lnTo>
                  <a:lnTo>
                    <a:pt x="12447" y="8931"/>
                  </a:lnTo>
                  <a:lnTo>
                    <a:pt x="12305" y="8717"/>
                  </a:lnTo>
                  <a:lnTo>
                    <a:pt x="12186" y="8527"/>
                  </a:lnTo>
                  <a:lnTo>
                    <a:pt x="12115" y="8314"/>
                  </a:lnTo>
                  <a:lnTo>
                    <a:pt x="12043" y="8076"/>
                  </a:lnTo>
                  <a:lnTo>
                    <a:pt x="12020" y="7862"/>
                  </a:lnTo>
                  <a:lnTo>
                    <a:pt x="11996" y="7649"/>
                  </a:lnTo>
                  <a:lnTo>
                    <a:pt x="12020" y="7411"/>
                  </a:lnTo>
                  <a:lnTo>
                    <a:pt x="12067" y="7173"/>
                  </a:lnTo>
                  <a:lnTo>
                    <a:pt x="12138" y="6960"/>
                  </a:lnTo>
                  <a:lnTo>
                    <a:pt x="12257" y="6722"/>
                  </a:lnTo>
                  <a:lnTo>
                    <a:pt x="12376" y="6485"/>
                  </a:lnTo>
                  <a:lnTo>
                    <a:pt x="12518" y="6247"/>
                  </a:lnTo>
                  <a:lnTo>
                    <a:pt x="12708" y="6010"/>
                  </a:lnTo>
                  <a:lnTo>
                    <a:pt x="13373" y="5249"/>
                  </a:lnTo>
                  <a:lnTo>
                    <a:pt x="14086" y="4513"/>
                  </a:lnTo>
                  <a:lnTo>
                    <a:pt x="14822" y="3777"/>
                  </a:lnTo>
                  <a:lnTo>
                    <a:pt x="15701" y="2922"/>
                  </a:lnTo>
                  <a:lnTo>
                    <a:pt x="16628" y="2209"/>
                  </a:lnTo>
                  <a:lnTo>
                    <a:pt x="17150" y="1829"/>
                  </a:lnTo>
                  <a:lnTo>
                    <a:pt x="17720" y="1449"/>
                  </a:lnTo>
                  <a:lnTo>
                    <a:pt x="17982" y="1306"/>
                  </a:lnTo>
                  <a:lnTo>
                    <a:pt x="18243" y="1211"/>
                  </a:lnTo>
                  <a:lnTo>
                    <a:pt x="18504" y="1164"/>
                  </a:lnTo>
                  <a:close/>
                  <a:moveTo>
                    <a:pt x="8338" y="10689"/>
                  </a:moveTo>
                  <a:lnTo>
                    <a:pt x="8504" y="10713"/>
                  </a:lnTo>
                  <a:lnTo>
                    <a:pt x="8670" y="10736"/>
                  </a:lnTo>
                  <a:lnTo>
                    <a:pt x="8837" y="10784"/>
                  </a:lnTo>
                  <a:lnTo>
                    <a:pt x="9027" y="10855"/>
                  </a:lnTo>
                  <a:lnTo>
                    <a:pt x="9169" y="10926"/>
                  </a:lnTo>
                  <a:lnTo>
                    <a:pt x="9335" y="11045"/>
                  </a:lnTo>
                  <a:lnTo>
                    <a:pt x="9502" y="11164"/>
                  </a:lnTo>
                  <a:lnTo>
                    <a:pt x="9644" y="11283"/>
                  </a:lnTo>
                  <a:lnTo>
                    <a:pt x="9811" y="11449"/>
                  </a:lnTo>
                  <a:lnTo>
                    <a:pt x="9953" y="11615"/>
                  </a:lnTo>
                  <a:lnTo>
                    <a:pt x="10214" y="11972"/>
                  </a:lnTo>
                  <a:lnTo>
                    <a:pt x="10452" y="12375"/>
                  </a:lnTo>
                  <a:lnTo>
                    <a:pt x="10642" y="12755"/>
                  </a:lnTo>
                  <a:lnTo>
                    <a:pt x="10832" y="13183"/>
                  </a:lnTo>
                  <a:lnTo>
                    <a:pt x="10974" y="13611"/>
                  </a:lnTo>
                  <a:lnTo>
                    <a:pt x="11117" y="14062"/>
                  </a:lnTo>
                  <a:lnTo>
                    <a:pt x="11236" y="14489"/>
                  </a:lnTo>
                  <a:lnTo>
                    <a:pt x="11283" y="14727"/>
                  </a:lnTo>
                  <a:lnTo>
                    <a:pt x="11307" y="14941"/>
                  </a:lnTo>
                  <a:lnTo>
                    <a:pt x="11331" y="15155"/>
                  </a:lnTo>
                  <a:lnTo>
                    <a:pt x="11331" y="15368"/>
                  </a:lnTo>
                  <a:lnTo>
                    <a:pt x="11307" y="15582"/>
                  </a:lnTo>
                  <a:lnTo>
                    <a:pt x="11283" y="15796"/>
                  </a:lnTo>
                  <a:lnTo>
                    <a:pt x="11188" y="16176"/>
                  </a:lnTo>
                  <a:lnTo>
                    <a:pt x="11022" y="16556"/>
                  </a:lnTo>
                  <a:lnTo>
                    <a:pt x="10832" y="16936"/>
                  </a:lnTo>
                  <a:lnTo>
                    <a:pt x="10594" y="17292"/>
                  </a:lnTo>
                  <a:lnTo>
                    <a:pt x="10333" y="17625"/>
                  </a:lnTo>
                  <a:lnTo>
                    <a:pt x="10119" y="17886"/>
                  </a:lnTo>
                  <a:lnTo>
                    <a:pt x="9882" y="18124"/>
                  </a:lnTo>
                  <a:lnTo>
                    <a:pt x="9335" y="18670"/>
                  </a:lnTo>
                  <a:lnTo>
                    <a:pt x="8433" y="19288"/>
                  </a:lnTo>
                  <a:lnTo>
                    <a:pt x="7459" y="19953"/>
                  </a:lnTo>
                  <a:lnTo>
                    <a:pt x="7245" y="20071"/>
                  </a:lnTo>
                  <a:lnTo>
                    <a:pt x="7031" y="20166"/>
                  </a:lnTo>
                  <a:lnTo>
                    <a:pt x="6818" y="20261"/>
                  </a:lnTo>
                  <a:lnTo>
                    <a:pt x="6628" y="20333"/>
                  </a:lnTo>
                  <a:lnTo>
                    <a:pt x="6414" y="20380"/>
                  </a:lnTo>
                  <a:lnTo>
                    <a:pt x="6200" y="20404"/>
                  </a:lnTo>
                  <a:lnTo>
                    <a:pt x="5796" y="20404"/>
                  </a:lnTo>
                  <a:lnTo>
                    <a:pt x="5606" y="20380"/>
                  </a:lnTo>
                  <a:lnTo>
                    <a:pt x="5392" y="20356"/>
                  </a:lnTo>
                  <a:lnTo>
                    <a:pt x="5202" y="20309"/>
                  </a:lnTo>
                  <a:lnTo>
                    <a:pt x="4989" y="20238"/>
                  </a:lnTo>
                  <a:lnTo>
                    <a:pt x="4585" y="20071"/>
                  </a:lnTo>
                  <a:lnTo>
                    <a:pt x="4181" y="19834"/>
                  </a:lnTo>
                  <a:lnTo>
                    <a:pt x="3801" y="19573"/>
                  </a:lnTo>
                  <a:lnTo>
                    <a:pt x="3445" y="19311"/>
                  </a:lnTo>
                  <a:lnTo>
                    <a:pt x="3088" y="19003"/>
                  </a:lnTo>
                  <a:lnTo>
                    <a:pt x="2756" y="18694"/>
                  </a:lnTo>
                  <a:lnTo>
                    <a:pt x="2447" y="18385"/>
                  </a:lnTo>
                  <a:lnTo>
                    <a:pt x="2138" y="18052"/>
                  </a:lnTo>
                  <a:lnTo>
                    <a:pt x="1544" y="17364"/>
                  </a:lnTo>
                  <a:lnTo>
                    <a:pt x="1378" y="17126"/>
                  </a:lnTo>
                  <a:lnTo>
                    <a:pt x="1283" y="16889"/>
                  </a:lnTo>
                  <a:lnTo>
                    <a:pt x="1236" y="16627"/>
                  </a:lnTo>
                  <a:lnTo>
                    <a:pt x="1236" y="16366"/>
                  </a:lnTo>
                  <a:lnTo>
                    <a:pt x="1307" y="16105"/>
                  </a:lnTo>
                  <a:lnTo>
                    <a:pt x="1426" y="15843"/>
                  </a:lnTo>
                  <a:lnTo>
                    <a:pt x="1568" y="15582"/>
                  </a:lnTo>
                  <a:lnTo>
                    <a:pt x="1782" y="15321"/>
                  </a:lnTo>
                  <a:lnTo>
                    <a:pt x="2352" y="14751"/>
                  </a:lnTo>
                  <a:lnTo>
                    <a:pt x="2946" y="14181"/>
                  </a:lnTo>
                  <a:lnTo>
                    <a:pt x="3540" y="13634"/>
                  </a:lnTo>
                  <a:lnTo>
                    <a:pt x="4181" y="13088"/>
                  </a:lnTo>
                  <a:lnTo>
                    <a:pt x="4799" y="12589"/>
                  </a:lnTo>
                  <a:lnTo>
                    <a:pt x="5464" y="12114"/>
                  </a:lnTo>
                  <a:lnTo>
                    <a:pt x="6129" y="11639"/>
                  </a:lnTo>
                  <a:lnTo>
                    <a:pt x="6818" y="11188"/>
                  </a:lnTo>
                  <a:lnTo>
                    <a:pt x="7221" y="10974"/>
                  </a:lnTo>
                  <a:lnTo>
                    <a:pt x="7601" y="10808"/>
                  </a:lnTo>
                  <a:lnTo>
                    <a:pt x="7792" y="10760"/>
                  </a:lnTo>
                  <a:lnTo>
                    <a:pt x="7958" y="10713"/>
                  </a:lnTo>
                  <a:lnTo>
                    <a:pt x="8148" y="10713"/>
                  </a:lnTo>
                  <a:lnTo>
                    <a:pt x="8338" y="10689"/>
                  </a:lnTo>
                  <a:close/>
                  <a:moveTo>
                    <a:pt x="18457" y="0"/>
                  </a:moveTo>
                  <a:lnTo>
                    <a:pt x="18362" y="24"/>
                  </a:lnTo>
                  <a:lnTo>
                    <a:pt x="18148" y="71"/>
                  </a:lnTo>
                  <a:lnTo>
                    <a:pt x="17982" y="190"/>
                  </a:lnTo>
                  <a:lnTo>
                    <a:pt x="17768" y="333"/>
                  </a:lnTo>
                  <a:lnTo>
                    <a:pt x="17293" y="713"/>
                  </a:lnTo>
                  <a:lnTo>
                    <a:pt x="16343" y="1449"/>
                  </a:lnTo>
                  <a:lnTo>
                    <a:pt x="14252" y="3278"/>
                  </a:lnTo>
                  <a:lnTo>
                    <a:pt x="13730" y="3824"/>
                  </a:lnTo>
                  <a:lnTo>
                    <a:pt x="12661" y="4893"/>
                  </a:lnTo>
                  <a:lnTo>
                    <a:pt x="12138" y="5416"/>
                  </a:lnTo>
                  <a:lnTo>
                    <a:pt x="11640" y="5962"/>
                  </a:lnTo>
                  <a:lnTo>
                    <a:pt x="11426" y="6247"/>
                  </a:lnTo>
                  <a:lnTo>
                    <a:pt x="11236" y="6556"/>
                  </a:lnTo>
                  <a:lnTo>
                    <a:pt x="11093" y="6888"/>
                  </a:lnTo>
                  <a:lnTo>
                    <a:pt x="10951" y="7221"/>
                  </a:lnTo>
                  <a:lnTo>
                    <a:pt x="10784" y="7649"/>
                  </a:lnTo>
                  <a:lnTo>
                    <a:pt x="10594" y="8029"/>
                  </a:lnTo>
                  <a:lnTo>
                    <a:pt x="10476" y="8219"/>
                  </a:lnTo>
                  <a:lnTo>
                    <a:pt x="10357" y="8409"/>
                  </a:lnTo>
                  <a:lnTo>
                    <a:pt x="10238" y="8575"/>
                  </a:lnTo>
                  <a:lnTo>
                    <a:pt x="10072" y="8741"/>
                  </a:lnTo>
                  <a:lnTo>
                    <a:pt x="9906" y="8907"/>
                  </a:lnTo>
                  <a:lnTo>
                    <a:pt x="9716" y="9050"/>
                  </a:lnTo>
                  <a:lnTo>
                    <a:pt x="9525" y="9169"/>
                  </a:lnTo>
                  <a:lnTo>
                    <a:pt x="9312" y="9288"/>
                  </a:lnTo>
                  <a:lnTo>
                    <a:pt x="9098" y="9383"/>
                  </a:lnTo>
                  <a:lnTo>
                    <a:pt x="8860" y="9454"/>
                  </a:lnTo>
                  <a:lnTo>
                    <a:pt x="8623" y="9525"/>
                  </a:lnTo>
                  <a:lnTo>
                    <a:pt x="8385" y="9573"/>
                  </a:lnTo>
                  <a:lnTo>
                    <a:pt x="7910" y="9668"/>
                  </a:lnTo>
                  <a:lnTo>
                    <a:pt x="7435" y="9834"/>
                  </a:lnTo>
                  <a:lnTo>
                    <a:pt x="7221" y="9929"/>
                  </a:lnTo>
                  <a:lnTo>
                    <a:pt x="7008" y="10024"/>
                  </a:lnTo>
                  <a:lnTo>
                    <a:pt x="6794" y="10166"/>
                  </a:lnTo>
                  <a:lnTo>
                    <a:pt x="6580" y="10309"/>
                  </a:lnTo>
                  <a:lnTo>
                    <a:pt x="6034" y="10713"/>
                  </a:lnTo>
                  <a:lnTo>
                    <a:pt x="5511" y="11117"/>
                  </a:lnTo>
                  <a:lnTo>
                    <a:pt x="4442" y="11972"/>
                  </a:lnTo>
                  <a:lnTo>
                    <a:pt x="3896" y="12375"/>
                  </a:lnTo>
                  <a:lnTo>
                    <a:pt x="1806" y="14204"/>
                  </a:lnTo>
                  <a:lnTo>
                    <a:pt x="1497" y="14513"/>
                  </a:lnTo>
                  <a:lnTo>
                    <a:pt x="1164" y="14822"/>
                  </a:lnTo>
                  <a:lnTo>
                    <a:pt x="808" y="15155"/>
                  </a:lnTo>
                  <a:lnTo>
                    <a:pt x="499" y="15487"/>
                  </a:lnTo>
                  <a:lnTo>
                    <a:pt x="357" y="15653"/>
                  </a:lnTo>
                  <a:lnTo>
                    <a:pt x="238" y="15843"/>
                  </a:lnTo>
                  <a:lnTo>
                    <a:pt x="143" y="16010"/>
                  </a:lnTo>
                  <a:lnTo>
                    <a:pt x="72" y="16223"/>
                  </a:lnTo>
                  <a:lnTo>
                    <a:pt x="24" y="16413"/>
                  </a:lnTo>
                  <a:lnTo>
                    <a:pt x="1" y="16627"/>
                  </a:lnTo>
                  <a:lnTo>
                    <a:pt x="24" y="16841"/>
                  </a:lnTo>
                  <a:lnTo>
                    <a:pt x="72" y="17079"/>
                  </a:lnTo>
                  <a:lnTo>
                    <a:pt x="167" y="17340"/>
                  </a:lnTo>
                  <a:lnTo>
                    <a:pt x="286" y="17601"/>
                  </a:lnTo>
                  <a:lnTo>
                    <a:pt x="428" y="17839"/>
                  </a:lnTo>
                  <a:lnTo>
                    <a:pt x="594" y="18052"/>
                  </a:lnTo>
                  <a:lnTo>
                    <a:pt x="784" y="18266"/>
                  </a:lnTo>
                  <a:lnTo>
                    <a:pt x="974" y="18480"/>
                  </a:lnTo>
                  <a:lnTo>
                    <a:pt x="1188" y="18670"/>
                  </a:lnTo>
                  <a:lnTo>
                    <a:pt x="1402" y="18836"/>
                  </a:lnTo>
                  <a:lnTo>
                    <a:pt x="1877" y="19193"/>
                  </a:lnTo>
                  <a:lnTo>
                    <a:pt x="2352" y="19501"/>
                  </a:lnTo>
                  <a:lnTo>
                    <a:pt x="3255" y="20071"/>
                  </a:lnTo>
                  <a:lnTo>
                    <a:pt x="3658" y="20309"/>
                  </a:lnTo>
                  <a:lnTo>
                    <a:pt x="4086" y="20547"/>
                  </a:lnTo>
                  <a:lnTo>
                    <a:pt x="4514" y="20737"/>
                  </a:lnTo>
                  <a:lnTo>
                    <a:pt x="4965" y="20903"/>
                  </a:lnTo>
                  <a:lnTo>
                    <a:pt x="5155" y="20974"/>
                  </a:lnTo>
                  <a:lnTo>
                    <a:pt x="5345" y="20998"/>
                  </a:lnTo>
                  <a:lnTo>
                    <a:pt x="5701" y="21045"/>
                  </a:lnTo>
                  <a:lnTo>
                    <a:pt x="6081" y="21045"/>
                  </a:lnTo>
                  <a:lnTo>
                    <a:pt x="6438" y="20998"/>
                  </a:lnTo>
                  <a:lnTo>
                    <a:pt x="6770" y="20879"/>
                  </a:lnTo>
                  <a:lnTo>
                    <a:pt x="7103" y="20737"/>
                  </a:lnTo>
                  <a:lnTo>
                    <a:pt x="7435" y="20570"/>
                  </a:lnTo>
                  <a:lnTo>
                    <a:pt x="7768" y="20356"/>
                  </a:lnTo>
                  <a:lnTo>
                    <a:pt x="9193" y="19383"/>
                  </a:lnTo>
                  <a:lnTo>
                    <a:pt x="10238" y="18456"/>
                  </a:lnTo>
                  <a:lnTo>
                    <a:pt x="11093" y="17459"/>
                  </a:lnTo>
                  <a:lnTo>
                    <a:pt x="11331" y="17126"/>
                  </a:lnTo>
                  <a:lnTo>
                    <a:pt x="11521" y="16770"/>
                  </a:lnTo>
                  <a:lnTo>
                    <a:pt x="11663" y="16437"/>
                  </a:lnTo>
                  <a:lnTo>
                    <a:pt x="11782" y="16057"/>
                  </a:lnTo>
                  <a:lnTo>
                    <a:pt x="11830" y="15701"/>
                  </a:lnTo>
                  <a:lnTo>
                    <a:pt x="11853" y="15321"/>
                  </a:lnTo>
                  <a:lnTo>
                    <a:pt x="11853" y="14917"/>
                  </a:lnTo>
                  <a:lnTo>
                    <a:pt x="11806" y="14513"/>
                  </a:lnTo>
                  <a:lnTo>
                    <a:pt x="11735" y="14157"/>
                  </a:lnTo>
                  <a:lnTo>
                    <a:pt x="11640" y="13777"/>
                  </a:lnTo>
                  <a:lnTo>
                    <a:pt x="11544" y="13421"/>
                  </a:lnTo>
                  <a:lnTo>
                    <a:pt x="11426" y="13064"/>
                  </a:lnTo>
                  <a:lnTo>
                    <a:pt x="11307" y="12732"/>
                  </a:lnTo>
                  <a:lnTo>
                    <a:pt x="11164" y="12375"/>
                  </a:lnTo>
                  <a:lnTo>
                    <a:pt x="10998" y="12043"/>
                  </a:lnTo>
                  <a:lnTo>
                    <a:pt x="10832" y="11710"/>
                  </a:lnTo>
                  <a:lnTo>
                    <a:pt x="10666" y="11402"/>
                  </a:lnTo>
                  <a:lnTo>
                    <a:pt x="10594" y="11235"/>
                  </a:lnTo>
                  <a:lnTo>
                    <a:pt x="10547" y="11069"/>
                  </a:lnTo>
                  <a:lnTo>
                    <a:pt x="10523" y="10903"/>
                  </a:lnTo>
                  <a:lnTo>
                    <a:pt x="10523" y="10736"/>
                  </a:lnTo>
                  <a:lnTo>
                    <a:pt x="10571" y="10546"/>
                  </a:lnTo>
                  <a:lnTo>
                    <a:pt x="10618" y="10380"/>
                  </a:lnTo>
                  <a:lnTo>
                    <a:pt x="10689" y="10238"/>
                  </a:lnTo>
                  <a:lnTo>
                    <a:pt x="10784" y="10119"/>
                  </a:lnTo>
                  <a:lnTo>
                    <a:pt x="10879" y="10024"/>
                  </a:lnTo>
                  <a:lnTo>
                    <a:pt x="10974" y="9929"/>
                  </a:lnTo>
                  <a:lnTo>
                    <a:pt x="11069" y="9834"/>
                  </a:lnTo>
                  <a:lnTo>
                    <a:pt x="11188" y="9786"/>
                  </a:lnTo>
                  <a:lnTo>
                    <a:pt x="11307" y="9739"/>
                  </a:lnTo>
                  <a:lnTo>
                    <a:pt x="11426" y="9691"/>
                  </a:lnTo>
                  <a:lnTo>
                    <a:pt x="11568" y="9668"/>
                  </a:lnTo>
                  <a:lnTo>
                    <a:pt x="11830" y="9668"/>
                  </a:lnTo>
                  <a:lnTo>
                    <a:pt x="11972" y="9691"/>
                  </a:lnTo>
                  <a:lnTo>
                    <a:pt x="12115" y="9739"/>
                  </a:lnTo>
                  <a:lnTo>
                    <a:pt x="12233" y="9786"/>
                  </a:lnTo>
                  <a:lnTo>
                    <a:pt x="12376" y="9858"/>
                  </a:lnTo>
                  <a:lnTo>
                    <a:pt x="12495" y="9953"/>
                  </a:lnTo>
                  <a:lnTo>
                    <a:pt x="12851" y="10190"/>
                  </a:lnTo>
                  <a:lnTo>
                    <a:pt x="13231" y="10428"/>
                  </a:lnTo>
                  <a:lnTo>
                    <a:pt x="13611" y="10665"/>
                  </a:lnTo>
                  <a:lnTo>
                    <a:pt x="13991" y="10855"/>
                  </a:lnTo>
                  <a:lnTo>
                    <a:pt x="14371" y="11045"/>
                  </a:lnTo>
                  <a:lnTo>
                    <a:pt x="14775" y="11212"/>
                  </a:lnTo>
                  <a:lnTo>
                    <a:pt x="15202" y="11354"/>
                  </a:lnTo>
                  <a:lnTo>
                    <a:pt x="15606" y="11473"/>
                  </a:lnTo>
                  <a:lnTo>
                    <a:pt x="16034" y="11568"/>
                  </a:lnTo>
                  <a:lnTo>
                    <a:pt x="16414" y="11592"/>
                  </a:lnTo>
                  <a:lnTo>
                    <a:pt x="16818" y="11592"/>
                  </a:lnTo>
                  <a:lnTo>
                    <a:pt x="17174" y="11544"/>
                  </a:lnTo>
                  <a:lnTo>
                    <a:pt x="17554" y="11425"/>
                  </a:lnTo>
                  <a:lnTo>
                    <a:pt x="17910" y="11307"/>
                  </a:lnTo>
                  <a:lnTo>
                    <a:pt x="18267" y="11140"/>
                  </a:lnTo>
                  <a:lnTo>
                    <a:pt x="18623" y="10926"/>
                  </a:lnTo>
                  <a:lnTo>
                    <a:pt x="19454" y="10380"/>
                  </a:lnTo>
                  <a:lnTo>
                    <a:pt x="20499" y="9454"/>
                  </a:lnTo>
                  <a:lnTo>
                    <a:pt x="21022" y="8860"/>
                  </a:lnTo>
                  <a:lnTo>
                    <a:pt x="21283" y="8551"/>
                  </a:lnTo>
                  <a:lnTo>
                    <a:pt x="21545" y="8266"/>
                  </a:lnTo>
                  <a:lnTo>
                    <a:pt x="21758" y="8052"/>
                  </a:lnTo>
                  <a:lnTo>
                    <a:pt x="21948" y="7815"/>
                  </a:lnTo>
                  <a:lnTo>
                    <a:pt x="22115" y="7601"/>
                  </a:lnTo>
                  <a:lnTo>
                    <a:pt x="22257" y="7364"/>
                  </a:lnTo>
                  <a:lnTo>
                    <a:pt x="22376" y="7126"/>
                  </a:lnTo>
                  <a:lnTo>
                    <a:pt x="22471" y="6888"/>
                  </a:lnTo>
                  <a:lnTo>
                    <a:pt x="22542" y="6651"/>
                  </a:lnTo>
                  <a:lnTo>
                    <a:pt x="22590" y="6390"/>
                  </a:lnTo>
                  <a:lnTo>
                    <a:pt x="22613" y="6152"/>
                  </a:lnTo>
                  <a:lnTo>
                    <a:pt x="22613" y="5891"/>
                  </a:lnTo>
                  <a:lnTo>
                    <a:pt x="22613" y="5630"/>
                  </a:lnTo>
                  <a:lnTo>
                    <a:pt x="22566" y="5368"/>
                  </a:lnTo>
                  <a:lnTo>
                    <a:pt x="22518" y="5107"/>
                  </a:lnTo>
                  <a:lnTo>
                    <a:pt x="22447" y="4846"/>
                  </a:lnTo>
                  <a:lnTo>
                    <a:pt x="22352" y="4561"/>
                  </a:lnTo>
                  <a:lnTo>
                    <a:pt x="22257" y="4299"/>
                  </a:lnTo>
                  <a:lnTo>
                    <a:pt x="21972" y="3658"/>
                  </a:lnTo>
                  <a:lnTo>
                    <a:pt x="21687" y="3064"/>
                  </a:lnTo>
                  <a:lnTo>
                    <a:pt x="21378" y="2494"/>
                  </a:lnTo>
                  <a:lnTo>
                    <a:pt x="21046" y="1948"/>
                  </a:lnTo>
                  <a:lnTo>
                    <a:pt x="20856" y="1687"/>
                  </a:lnTo>
                  <a:lnTo>
                    <a:pt x="20666" y="1449"/>
                  </a:lnTo>
                  <a:lnTo>
                    <a:pt x="20452" y="1211"/>
                  </a:lnTo>
                  <a:lnTo>
                    <a:pt x="20214" y="974"/>
                  </a:lnTo>
                  <a:lnTo>
                    <a:pt x="19977" y="760"/>
                  </a:lnTo>
                  <a:lnTo>
                    <a:pt x="19716" y="570"/>
                  </a:lnTo>
                  <a:lnTo>
                    <a:pt x="19431" y="380"/>
                  </a:lnTo>
                  <a:lnTo>
                    <a:pt x="19122" y="214"/>
                  </a:lnTo>
                  <a:lnTo>
                    <a:pt x="18813" y="71"/>
                  </a:lnTo>
                  <a:lnTo>
                    <a:pt x="18575" y="24"/>
                  </a:lnTo>
                  <a:lnTo>
                    <a:pt x="18457"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2">
  <p:cSld name="TITLE_1">
    <p:spTree>
      <p:nvGrpSpPr>
        <p:cNvPr id="1" name="Shape 2022"/>
        <p:cNvGrpSpPr/>
        <p:nvPr/>
      </p:nvGrpSpPr>
      <p:grpSpPr>
        <a:xfrm>
          <a:off x="0" y="0"/>
          <a:ext cx="0" cy="0"/>
          <a:chOff x="0" y="0"/>
          <a:chExt cx="0" cy="0"/>
        </a:xfrm>
      </p:grpSpPr>
      <p:pic>
        <p:nvPicPr>
          <p:cNvPr id="2023" name="Google Shape;2023;p32"/>
          <p:cNvPicPr preferRelativeResize="0"/>
          <p:nvPr/>
        </p:nvPicPr>
        <p:blipFill>
          <a:blip r:embed="rId2">
            <a:alphaModFix/>
          </a:blip>
          <a:stretch>
            <a:fillRect/>
          </a:stretch>
        </p:blipFill>
        <p:spPr>
          <a:xfrm>
            <a:off x="-25" y="0"/>
            <a:ext cx="9144000" cy="5143500"/>
          </a:xfrm>
          <a:prstGeom prst="rect">
            <a:avLst/>
          </a:prstGeom>
          <a:noFill/>
          <a:ln>
            <a:noFill/>
          </a:ln>
        </p:spPr>
      </p:pic>
      <p:grpSp>
        <p:nvGrpSpPr>
          <p:cNvPr id="2024" name="Google Shape;2024;p32"/>
          <p:cNvGrpSpPr/>
          <p:nvPr/>
        </p:nvGrpSpPr>
        <p:grpSpPr>
          <a:xfrm rot="-669090">
            <a:off x="441236" y="2552476"/>
            <a:ext cx="543964" cy="660337"/>
            <a:chOff x="3703100" y="2534450"/>
            <a:chExt cx="543975" cy="660350"/>
          </a:xfrm>
        </p:grpSpPr>
        <p:sp>
          <p:nvSpPr>
            <p:cNvPr id="2025" name="Google Shape;2025;p32"/>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32"/>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32"/>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32"/>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32"/>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32"/>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32"/>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32"/>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32"/>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32"/>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32"/>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32"/>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32"/>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32"/>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2"/>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2"/>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2"/>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2"/>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2"/>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2"/>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2"/>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2"/>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2"/>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2"/>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2"/>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2"/>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2"/>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2"/>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53" name="Google Shape;2053;p32"/>
          <p:cNvSpPr/>
          <p:nvPr/>
        </p:nvSpPr>
        <p:spPr>
          <a:xfrm>
            <a:off x="150988" y="898925"/>
            <a:ext cx="463063" cy="480848"/>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54" name="Google Shape;2054;p32"/>
          <p:cNvGrpSpPr/>
          <p:nvPr/>
        </p:nvGrpSpPr>
        <p:grpSpPr>
          <a:xfrm rot="-534048">
            <a:off x="189029" y="278684"/>
            <a:ext cx="387003" cy="521632"/>
            <a:chOff x="3000200" y="318325"/>
            <a:chExt cx="1296075" cy="1746950"/>
          </a:xfrm>
        </p:grpSpPr>
        <p:sp>
          <p:nvSpPr>
            <p:cNvPr id="2055" name="Google Shape;2055;p32"/>
            <p:cNvSpPr/>
            <p:nvPr/>
          </p:nvSpPr>
          <p:spPr>
            <a:xfrm>
              <a:off x="3000200" y="318325"/>
              <a:ext cx="1296075" cy="1746950"/>
            </a:xfrm>
            <a:custGeom>
              <a:avLst/>
              <a:gdLst/>
              <a:ahLst/>
              <a:cxnLst/>
              <a:rect l="l" t="t" r="r" b="b"/>
              <a:pathLst>
                <a:path w="51843" h="69878" extrusionOk="0">
                  <a:moveTo>
                    <a:pt x="24937" y="0"/>
                  </a:moveTo>
                  <a:lnTo>
                    <a:pt x="23859" y="27"/>
                  </a:lnTo>
                  <a:lnTo>
                    <a:pt x="22754" y="81"/>
                  </a:lnTo>
                  <a:lnTo>
                    <a:pt x="21649" y="162"/>
                  </a:lnTo>
                  <a:lnTo>
                    <a:pt x="20489" y="270"/>
                  </a:lnTo>
                  <a:lnTo>
                    <a:pt x="19330" y="378"/>
                  </a:lnTo>
                  <a:lnTo>
                    <a:pt x="18360" y="404"/>
                  </a:lnTo>
                  <a:lnTo>
                    <a:pt x="17362" y="458"/>
                  </a:lnTo>
                  <a:lnTo>
                    <a:pt x="16338" y="539"/>
                  </a:lnTo>
                  <a:lnTo>
                    <a:pt x="15259" y="647"/>
                  </a:lnTo>
                  <a:lnTo>
                    <a:pt x="14154" y="782"/>
                  </a:lnTo>
                  <a:lnTo>
                    <a:pt x="13022" y="944"/>
                  </a:lnTo>
                  <a:lnTo>
                    <a:pt x="11809" y="1105"/>
                  </a:lnTo>
                  <a:lnTo>
                    <a:pt x="10569" y="1321"/>
                  </a:lnTo>
                  <a:lnTo>
                    <a:pt x="9598" y="1456"/>
                  </a:lnTo>
                  <a:lnTo>
                    <a:pt x="8574" y="1618"/>
                  </a:lnTo>
                  <a:lnTo>
                    <a:pt x="7441" y="1833"/>
                  </a:lnTo>
                  <a:lnTo>
                    <a:pt x="6821" y="1968"/>
                  </a:lnTo>
                  <a:lnTo>
                    <a:pt x="6228" y="2130"/>
                  </a:lnTo>
                  <a:lnTo>
                    <a:pt x="5608" y="2319"/>
                  </a:lnTo>
                  <a:lnTo>
                    <a:pt x="5015" y="2561"/>
                  </a:lnTo>
                  <a:lnTo>
                    <a:pt x="4395" y="2831"/>
                  </a:lnTo>
                  <a:lnTo>
                    <a:pt x="3802" y="3127"/>
                  </a:lnTo>
                  <a:lnTo>
                    <a:pt x="3236" y="3505"/>
                  </a:lnTo>
                  <a:lnTo>
                    <a:pt x="2697" y="3909"/>
                  </a:lnTo>
                  <a:lnTo>
                    <a:pt x="2427" y="4152"/>
                  </a:lnTo>
                  <a:lnTo>
                    <a:pt x="2157" y="4394"/>
                  </a:lnTo>
                  <a:lnTo>
                    <a:pt x="1915" y="4637"/>
                  </a:lnTo>
                  <a:lnTo>
                    <a:pt x="1672" y="4934"/>
                  </a:lnTo>
                  <a:lnTo>
                    <a:pt x="1457" y="5203"/>
                  </a:lnTo>
                  <a:lnTo>
                    <a:pt x="1241" y="5527"/>
                  </a:lnTo>
                  <a:lnTo>
                    <a:pt x="1052" y="5850"/>
                  </a:lnTo>
                  <a:lnTo>
                    <a:pt x="863" y="6174"/>
                  </a:lnTo>
                  <a:lnTo>
                    <a:pt x="675" y="6524"/>
                  </a:lnTo>
                  <a:lnTo>
                    <a:pt x="540" y="6875"/>
                  </a:lnTo>
                  <a:lnTo>
                    <a:pt x="405" y="7225"/>
                  </a:lnTo>
                  <a:lnTo>
                    <a:pt x="297" y="7575"/>
                  </a:lnTo>
                  <a:lnTo>
                    <a:pt x="189" y="7926"/>
                  </a:lnTo>
                  <a:lnTo>
                    <a:pt x="136" y="8276"/>
                  </a:lnTo>
                  <a:lnTo>
                    <a:pt x="82" y="8627"/>
                  </a:lnTo>
                  <a:lnTo>
                    <a:pt x="28" y="8977"/>
                  </a:lnTo>
                  <a:lnTo>
                    <a:pt x="1" y="9651"/>
                  </a:lnTo>
                  <a:lnTo>
                    <a:pt x="28" y="10325"/>
                  </a:lnTo>
                  <a:lnTo>
                    <a:pt x="82" y="10972"/>
                  </a:lnTo>
                  <a:lnTo>
                    <a:pt x="189" y="11619"/>
                  </a:lnTo>
                  <a:lnTo>
                    <a:pt x="351" y="12239"/>
                  </a:lnTo>
                  <a:lnTo>
                    <a:pt x="540" y="12859"/>
                  </a:lnTo>
                  <a:lnTo>
                    <a:pt x="729" y="13452"/>
                  </a:lnTo>
                  <a:lnTo>
                    <a:pt x="971" y="14046"/>
                  </a:lnTo>
                  <a:lnTo>
                    <a:pt x="1430" y="15124"/>
                  </a:lnTo>
                  <a:lnTo>
                    <a:pt x="1915" y="16094"/>
                  </a:lnTo>
                  <a:lnTo>
                    <a:pt x="2184" y="16688"/>
                  </a:lnTo>
                  <a:lnTo>
                    <a:pt x="2454" y="17281"/>
                  </a:lnTo>
                  <a:lnTo>
                    <a:pt x="2589" y="17550"/>
                  </a:lnTo>
                  <a:lnTo>
                    <a:pt x="2751" y="17847"/>
                  </a:lnTo>
                  <a:lnTo>
                    <a:pt x="2885" y="18116"/>
                  </a:lnTo>
                  <a:lnTo>
                    <a:pt x="3074" y="18359"/>
                  </a:lnTo>
                  <a:lnTo>
                    <a:pt x="3451" y="18844"/>
                  </a:lnTo>
                  <a:lnTo>
                    <a:pt x="3856" y="19249"/>
                  </a:lnTo>
                  <a:lnTo>
                    <a:pt x="4314" y="19626"/>
                  </a:lnTo>
                  <a:lnTo>
                    <a:pt x="4799" y="19976"/>
                  </a:lnTo>
                  <a:lnTo>
                    <a:pt x="5312" y="20246"/>
                  </a:lnTo>
                  <a:lnTo>
                    <a:pt x="5851" y="20489"/>
                  </a:lnTo>
                  <a:lnTo>
                    <a:pt x="6390" y="20677"/>
                  </a:lnTo>
                  <a:lnTo>
                    <a:pt x="6956" y="20812"/>
                  </a:lnTo>
                  <a:lnTo>
                    <a:pt x="7522" y="20920"/>
                  </a:lnTo>
                  <a:lnTo>
                    <a:pt x="8088" y="20974"/>
                  </a:lnTo>
                  <a:lnTo>
                    <a:pt x="8654" y="20974"/>
                  </a:lnTo>
                  <a:lnTo>
                    <a:pt x="9194" y="20947"/>
                  </a:lnTo>
                  <a:lnTo>
                    <a:pt x="9733" y="20866"/>
                  </a:lnTo>
                  <a:lnTo>
                    <a:pt x="10245" y="20731"/>
                  </a:lnTo>
                  <a:lnTo>
                    <a:pt x="12537" y="20084"/>
                  </a:lnTo>
                  <a:lnTo>
                    <a:pt x="14666" y="19545"/>
                  </a:lnTo>
                  <a:lnTo>
                    <a:pt x="15691" y="19303"/>
                  </a:lnTo>
                  <a:lnTo>
                    <a:pt x="16661" y="19087"/>
                  </a:lnTo>
                  <a:lnTo>
                    <a:pt x="17605" y="18898"/>
                  </a:lnTo>
                  <a:lnTo>
                    <a:pt x="18521" y="18736"/>
                  </a:lnTo>
                  <a:lnTo>
                    <a:pt x="19411" y="18602"/>
                  </a:lnTo>
                  <a:lnTo>
                    <a:pt x="20247" y="18494"/>
                  </a:lnTo>
                  <a:lnTo>
                    <a:pt x="21055" y="18413"/>
                  </a:lnTo>
                  <a:lnTo>
                    <a:pt x="21837" y="18359"/>
                  </a:lnTo>
                  <a:lnTo>
                    <a:pt x="22592" y="18305"/>
                  </a:lnTo>
                  <a:lnTo>
                    <a:pt x="23320" y="18305"/>
                  </a:lnTo>
                  <a:lnTo>
                    <a:pt x="23994" y="18332"/>
                  </a:lnTo>
                  <a:lnTo>
                    <a:pt x="24641" y="18359"/>
                  </a:lnTo>
                  <a:lnTo>
                    <a:pt x="25261" y="18440"/>
                  </a:lnTo>
                  <a:lnTo>
                    <a:pt x="25854" y="18548"/>
                  </a:lnTo>
                  <a:lnTo>
                    <a:pt x="26420" y="18656"/>
                  </a:lnTo>
                  <a:lnTo>
                    <a:pt x="26959" y="18790"/>
                  </a:lnTo>
                  <a:lnTo>
                    <a:pt x="27472" y="18979"/>
                  </a:lnTo>
                  <a:lnTo>
                    <a:pt x="27957" y="19168"/>
                  </a:lnTo>
                  <a:lnTo>
                    <a:pt x="28388" y="19383"/>
                  </a:lnTo>
                  <a:lnTo>
                    <a:pt x="28819" y="19653"/>
                  </a:lnTo>
                  <a:lnTo>
                    <a:pt x="29197" y="19923"/>
                  </a:lnTo>
                  <a:lnTo>
                    <a:pt x="29574" y="20219"/>
                  </a:lnTo>
                  <a:lnTo>
                    <a:pt x="29925" y="20543"/>
                  </a:lnTo>
                  <a:lnTo>
                    <a:pt x="30221" y="20893"/>
                  </a:lnTo>
                  <a:lnTo>
                    <a:pt x="30518" y="21271"/>
                  </a:lnTo>
                  <a:lnTo>
                    <a:pt x="30787" y="21675"/>
                  </a:lnTo>
                  <a:lnTo>
                    <a:pt x="31003" y="22106"/>
                  </a:lnTo>
                  <a:lnTo>
                    <a:pt x="31219" y="22565"/>
                  </a:lnTo>
                  <a:lnTo>
                    <a:pt x="31408" y="23050"/>
                  </a:lnTo>
                  <a:lnTo>
                    <a:pt x="31488" y="23400"/>
                  </a:lnTo>
                  <a:lnTo>
                    <a:pt x="31542" y="23670"/>
                  </a:lnTo>
                  <a:lnTo>
                    <a:pt x="31461" y="23751"/>
                  </a:lnTo>
                  <a:lnTo>
                    <a:pt x="31327" y="23859"/>
                  </a:lnTo>
                  <a:lnTo>
                    <a:pt x="31084" y="24047"/>
                  </a:lnTo>
                  <a:lnTo>
                    <a:pt x="30680" y="24236"/>
                  </a:lnTo>
                  <a:lnTo>
                    <a:pt x="30140" y="24479"/>
                  </a:lnTo>
                  <a:lnTo>
                    <a:pt x="29413" y="24721"/>
                  </a:lnTo>
                  <a:lnTo>
                    <a:pt x="28442" y="24991"/>
                  </a:lnTo>
                  <a:lnTo>
                    <a:pt x="27229" y="25287"/>
                  </a:lnTo>
                  <a:lnTo>
                    <a:pt x="25450" y="25665"/>
                  </a:lnTo>
                  <a:lnTo>
                    <a:pt x="23616" y="25988"/>
                  </a:lnTo>
                  <a:lnTo>
                    <a:pt x="21756" y="26258"/>
                  </a:lnTo>
                  <a:lnTo>
                    <a:pt x="19842" y="26500"/>
                  </a:lnTo>
                  <a:lnTo>
                    <a:pt x="17928" y="26716"/>
                  </a:lnTo>
                  <a:lnTo>
                    <a:pt x="15987" y="26878"/>
                  </a:lnTo>
                  <a:lnTo>
                    <a:pt x="14019" y="27013"/>
                  </a:lnTo>
                  <a:lnTo>
                    <a:pt x="11997" y="27094"/>
                  </a:lnTo>
                  <a:lnTo>
                    <a:pt x="11620" y="27121"/>
                  </a:lnTo>
                  <a:lnTo>
                    <a:pt x="11216" y="27174"/>
                  </a:lnTo>
                  <a:lnTo>
                    <a:pt x="10811" y="27228"/>
                  </a:lnTo>
                  <a:lnTo>
                    <a:pt x="10434" y="27336"/>
                  </a:lnTo>
                  <a:lnTo>
                    <a:pt x="10056" y="27444"/>
                  </a:lnTo>
                  <a:lnTo>
                    <a:pt x="9679" y="27579"/>
                  </a:lnTo>
                  <a:lnTo>
                    <a:pt x="9328" y="27741"/>
                  </a:lnTo>
                  <a:lnTo>
                    <a:pt x="8951" y="27929"/>
                  </a:lnTo>
                  <a:lnTo>
                    <a:pt x="8628" y="28118"/>
                  </a:lnTo>
                  <a:lnTo>
                    <a:pt x="8277" y="28361"/>
                  </a:lnTo>
                  <a:lnTo>
                    <a:pt x="7980" y="28603"/>
                  </a:lnTo>
                  <a:lnTo>
                    <a:pt x="7657" y="28846"/>
                  </a:lnTo>
                  <a:lnTo>
                    <a:pt x="7387" y="29115"/>
                  </a:lnTo>
                  <a:lnTo>
                    <a:pt x="7091" y="29412"/>
                  </a:lnTo>
                  <a:lnTo>
                    <a:pt x="6848" y="29736"/>
                  </a:lnTo>
                  <a:lnTo>
                    <a:pt x="6606" y="30059"/>
                  </a:lnTo>
                  <a:lnTo>
                    <a:pt x="6390" y="30383"/>
                  </a:lnTo>
                  <a:lnTo>
                    <a:pt x="6201" y="30706"/>
                  </a:lnTo>
                  <a:lnTo>
                    <a:pt x="6039" y="31057"/>
                  </a:lnTo>
                  <a:lnTo>
                    <a:pt x="5878" y="31380"/>
                  </a:lnTo>
                  <a:lnTo>
                    <a:pt x="5770" y="31730"/>
                  </a:lnTo>
                  <a:lnTo>
                    <a:pt x="5662" y="32081"/>
                  </a:lnTo>
                  <a:lnTo>
                    <a:pt x="5581" y="32458"/>
                  </a:lnTo>
                  <a:lnTo>
                    <a:pt x="5500" y="32809"/>
                  </a:lnTo>
                  <a:lnTo>
                    <a:pt x="5473" y="33186"/>
                  </a:lnTo>
                  <a:lnTo>
                    <a:pt x="5446" y="33537"/>
                  </a:lnTo>
                  <a:lnTo>
                    <a:pt x="5446" y="33914"/>
                  </a:lnTo>
                  <a:lnTo>
                    <a:pt x="5473" y="34265"/>
                  </a:lnTo>
                  <a:lnTo>
                    <a:pt x="5527" y="34642"/>
                  </a:lnTo>
                  <a:lnTo>
                    <a:pt x="5581" y="34992"/>
                  </a:lnTo>
                  <a:lnTo>
                    <a:pt x="5689" y="35370"/>
                  </a:lnTo>
                  <a:lnTo>
                    <a:pt x="5797" y="35720"/>
                  </a:lnTo>
                  <a:lnTo>
                    <a:pt x="7172" y="39791"/>
                  </a:lnTo>
                  <a:lnTo>
                    <a:pt x="7360" y="40249"/>
                  </a:lnTo>
                  <a:lnTo>
                    <a:pt x="7576" y="40708"/>
                  </a:lnTo>
                  <a:lnTo>
                    <a:pt x="7846" y="41166"/>
                  </a:lnTo>
                  <a:lnTo>
                    <a:pt x="8142" y="41624"/>
                  </a:lnTo>
                  <a:lnTo>
                    <a:pt x="8466" y="42029"/>
                  </a:lnTo>
                  <a:lnTo>
                    <a:pt x="8816" y="42433"/>
                  </a:lnTo>
                  <a:lnTo>
                    <a:pt x="9221" y="42811"/>
                  </a:lnTo>
                  <a:lnTo>
                    <a:pt x="9625" y="43161"/>
                  </a:lnTo>
                  <a:lnTo>
                    <a:pt x="10083" y="43484"/>
                  </a:lnTo>
                  <a:lnTo>
                    <a:pt x="10542" y="43754"/>
                  </a:lnTo>
                  <a:lnTo>
                    <a:pt x="11054" y="43997"/>
                  </a:lnTo>
                  <a:lnTo>
                    <a:pt x="11566" y="44185"/>
                  </a:lnTo>
                  <a:lnTo>
                    <a:pt x="12132" y="44320"/>
                  </a:lnTo>
                  <a:lnTo>
                    <a:pt x="12671" y="44401"/>
                  </a:lnTo>
                  <a:lnTo>
                    <a:pt x="13264" y="44455"/>
                  </a:lnTo>
                  <a:lnTo>
                    <a:pt x="13857" y="44428"/>
                  </a:lnTo>
                  <a:lnTo>
                    <a:pt x="14235" y="44374"/>
                  </a:lnTo>
                  <a:lnTo>
                    <a:pt x="14612" y="44455"/>
                  </a:lnTo>
                  <a:lnTo>
                    <a:pt x="15044" y="44509"/>
                  </a:lnTo>
                  <a:lnTo>
                    <a:pt x="15448" y="44536"/>
                  </a:lnTo>
                  <a:lnTo>
                    <a:pt x="16284" y="44536"/>
                  </a:lnTo>
                  <a:lnTo>
                    <a:pt x="16688" y="44482"/>
                  </a:lnTo>
                  <a:lnTo>
                    <a:pt x="17119" y="44401"/>
                  </a:lnTo>
                  <a:lnTo>
                    <a:pt x="17524" y="44293"/>
                  </a:lnTo>
                  <a:lnTo>
                    <a:pt x="18360" y="44051"/>
                  </a:lnTo>
                  <a:lnTo>
                    <a:pt x="19168" y="43862"/>
                  </a:lnTo>
                  <a:lnTo>
                    <a:pt x="21945" y="43511"/>
                  </a:lnTo>
                  <a:lnTo>
                    <a:pt x="24614" y="43161"/>
                  </a:lnTo>
                  <a:lnTo>
                    <a:pt x="25477" y="43188"/>
                  </a:lnTo>
                  <a:lnTo>
                    <a:pt x="25881" y="43242"/>
                  </a:lnTo>
                  <a:lnTo>
                    <a:pt x="26285" y="43296"/>
                  </a:lnTo>
                  <a:lnTo>
                    <a:pt x="26663" y="43377"/>
                  </a:lnTo>
                  <a:lnTo>
                    <a:pt x="27013" y="43458"/>
                  </a:lnTo>
                  <a:lnTo>
                    <a:pt x="27364" y="43565"/>
                  </a:lnTo>
                  <a:lnTo>
                    <a:pt x="27687" y="43673"/>
                  </a:lnTo>
                  <a:lnTo>
                    <a:pt x="28011" y="43808"/>
                  </a:lnTo>
                  <a:lnTo>
                    <a:pt x="28307" y="43970"/>
                  </a:lnTo>
                  <a:lnTo>
                    <a:pt x="28604" y="44131"/>
                  </a:lnTo>
                  <a:lnTo>
                    <a:pt x="28873" y="44293"/>
                  </a:lnTo>
                  <a:lnTo>
                    <a:pt x="29143" y="44482"/>
                  </a:lnTo>
                  <a:lnTo>
                    <a:pt x="29386" y="44698"/>
                  </a:lnTo>
                  <a:lnTo>
                    <a:pt x="29601" y="44913"/>
                  </a:lnTo>
                  <a:lnTo>
                    <a:pt x="29817" y="45156"/>
                  </a:lnTo>
                  <a:lnTo>
                    <a:pt x="29952" y="45345"/>
                  </a:lnTo>
                  <a:lnTo>
                    <a:pt x="30087" y="45533"/>
                  </a:lnTo>
                  <a:lnTo>
                    <a:pt x="30194" y="45749"/>
                  </a:lnTo>
                  <a:lnTo>
                    <a:pt x="30302" y="45992"/>
                  </a:lnTo>
                  <a:lnTo>
                    <a:pt x="30464" y="46477"/>
                  </a:lnTo>
                  <a:lnTo>
                    <a:pt x="30599" y="47016"/>
                  </a:lnTo>
                  <a:lnTo>
                    <a:pt x="30680" y="47555"/>
                  </a:lnTo>
                  <a:lnTo>
                    <a:pt x="30680" y="48121"/>
                  </a:lnTo>
                  <a:lnTo>
                    <a:pt x="30653" y="48688"/>
                  </a:lnTo>
                  <a:lnTo>
                    <a:pt x="30545" y="49227"/>
                  </a:lnTo>
                  <a:lnTo>
                    <a:pt x="30167" y="49577"/>
                  </a:lnTo>
                  <a:lnTo>
                    <a:pt x="29736" y="49901"/>
                  </a:lnTo>
                  <a:lnTo>
                    <a:pt x="29278" y="50197"/>
                  </a:lnTo>
                  <a:lnTo>
                    <a:pt x="28819" y="50467"/>
                  </a:lnTo>
                  <a:lnTo>
                    <a:pt x="28388" y="50682"/>
                  </a:lnTo>
                  <a:lnTo>
                    <a:pt x="27930" y="50871"/>
                  </a:lnTo>
                  <a:lnTo>
                    <a:pt x="27472" y="51033"/>
                  </a:lnTo>
                  <a:lnTo>
                    <a:pt x="27013" y="51168"/>
                  </a:lnTo>
                  <a:lnTo>
                    <a:pt x="26555" y="51276"/>
                  </a:lnTo>
                  <a:lnTo>
                    <a:pt x="26097" y="51356"/>
                  </a:lnTo>
                  <a:lnTo>
                    <a:pt x="25638" y="51437"/>
                  </a:lnTo>
                  <a:lnTo>
                    <a:pt x="25153" y="51464"/>
                  </a:lnTo>
                  <a:lnTo>
                    <a:pt x="24695" y="51491"/>
                  </a:lnTo>
                  <a:lnTo>
                    <a:pt x="24237" y="51491"/>
                  </a:lnTo>
                  <a:lnTo>
                    <a:pt x="23778" y="51464"/>
                  </a:lnTo>
                  <a:lnTo>
                    <a:pt x="23320" y="51437"/>
                  </a:lnTo>
                  <a:lnTo>
                    <a:pt x="22862" y="51356"/>
                  </a:lnTo>
                  <a:lnTo>
                    <a:pt x="22403" y="51276"/>
                  </a:lnTo>
                  <a:lnTo>
                    <a:pt x="21945" y="51195"/>
                  </a:lnTo>
                  <a:lnTo>
                    <a:pt x="21487" y="51087"/>
                  </a:lnTo>
                  <a:lnTo>
                    <a:pt x="21055" y="50952"/>
                  </a:lnTo>
                  <a:lnTo>
                    <a:pt x="20624" y="50790"/>
                  </a:lnTo>
                  <a:lnTo>
                    <a:pt x="20193" y="50629"/>
                  </a:lnTo>
                  <a:lnTo>
                    <a:pt x="19761" y="50440"/>
                  </a:lnTo>
                  <a:lnTo>
                    <a:pt x="18926" y="50062"/>
                  </a:lnTo>
                  <a:lnTo>
                    <a:pt x="18144" y="49604"/>
                  </a:lnTo>
                  <a:lnTo>
                    <a:pt x="17362" y="49092"/>
                  </a:lnTo>
                  <a:lnTo>
                    <a:pt x="16661" y="48553"/>
                  </a:lnTo>
                  <a:lnTo>
                    <a:pt x="15987" y="47960"/>
                  </a:lnTo>
                  <a:lnTo>
                    <a:pt x="15394" y="47340"/>
                  </a:lnTo>
                  <a:lnTo>
                    <a:pt x="15151" y="47097"/>
                  </a:lnTo>
                  <a:lnTo>
                    <a:pt x="14909" y="46881"/>
                  </a:lnTo>
                  <a:lnTo>
                    <a:pt x="14612" y="46585"/>
                  </a:lnTo>
                  <a:lnTo>
                    <a:pt x="14289" y="46315"/>
                  </a:lnTo>
                  <a:lnTo>
                    <a:pt x="13965" y="46073"/>
                  </a:lnTo>
                  <a:lnTo>
                    <a:pt x="13642" y="45830"/>
                  </a:lnTo>
                  <a:lnTo>
                    <a:pt x="13291" y="45641"/>
                  </a:lnTo>
                  <a:lnTo>
                    <a:pt x="12914" y="45452"/>
                  </a:lnTo>
                  <a:lnTo>
                    <a:pt x="12563" y="45291"/>
                  </a:lnTo>
                  <a:lnTo>
                    <a:pt x="12186" y="45156"/>
                  </a:lnTo>
                  <a:lnTo>
                    <a:pt x="11809" y="45021"/>
                  </a:lnTo>
                  <a:lnTo>
                    <a:pt x="11431" y="44940"/>
                  </a:lnTo>
                  <a:lnTo>
                    <a:pt x="11027" y="44859"/>
                  </a:lnTo>
                  <a:lnTo>
                    <a:pt x="10649" y="44805"/>
                  </a:lnTo>
                  <a:lnTo>
                    <a:pt x="10245" y="44778"/>
                  </a:lnTo>
                  <a:lnTo>
                    <a:pt x="9868" y="44778"/>
                  </a:lnTo>
                  <a:lnTo>
                    <a:pt x="9463" y="44805"/>
                  </a:lnTo>
                  <a:lnTo>
                    <a:pt x="9086" y="44832"/>
                  </a:lnTo>
                  <a:lnTo>
                    <a:pt x="8708" y="44913"/>
                  </a:lnTo>
                  <a:lnTo>
                    <a:pt x="8331" y="45021"/>
                  </a:lnTo>
                  <a:lnTo>
                    <a:pt x="7980" y="45129"/>
                  </a:lnTo>
                  <a:lnTo>
                    <a:pt x="7630" y="45264"/>
                  </a:lnTo>
                  <a:lnTo>
                    <a:pt x="7280" y="45426"/>
                  </a:lnTo>
                  <a:lnTo>
                    <a:pt x="6956" y="45614"/>
                  </a:lnTo>
                  <a:lnTo>
                    <a:pt x="6633" y="45803"/>
                  </a:lnTo>
                  <a:lnTo>
                    <a:pt x="6336" y="46046"/>
                  </a:lnTo>
                  <a:lnTo>
                    <a:pt x="6039" y="46288"/>
                  </a:lnTo>
                  <a:lnTo>
                    <a:pt x="5770" y="46531"/>
                  </a:lnTo>
                  <a:lnTo>
                    <a:pt x="5500" y="46827"/>
                  </a:lnTo>
                  <a:lnTo>
                    <a:pt x="5258" y="47124"/>
                  </a:lnTo>
                  <a:lnTo>
                    <a:pt x="5042" y="47447"/>
                  </a:lnTo>
                  <a:lnTo>
                    <a:pt x="4826" y="47771"/>
                  </a:lnTo>
                  <a:lnTo>
                    <a:pt x="4638" y="48121"/>
                  </a:lnTo>
                  <a:lnTo>
                    <a:pt x="4449" y="48499"/>
                  </a:lnTo>
                  <a:lnTo>
                    <a:pt x="2481" y="52866"/>
                  </a:lnTo>
                  <a:lnTo>
                    <a:pt x="2346" y="53217"/>
                  </a:lnTo>
                  <a:lnTo>
                    <a:pt x="2211" y="53540"/>
                  </a:lnTo>
                  <a:lnTo>
                    <a:pt x="2104" y="53864"/>
                  </a:lnTo>
                  <a:lnTo>
                    <a:pt x="2023" y="54214"/>
                  </a:lnTo>
                  <a:lnTo>
                    <a:pt x="1942" y="54565"/>
                  </a:lnTo>
                  <a:lnTo>
                    <a:pt x="1915" y="54888"/>
                  </a:lnTo>
                  <a:lnTo>
                    <a:pt x="1861" y="55238"/>
                  </a:lnTo>
                  <a:lnTo>
                    <a:pt x="1861" y="55589"/>
                  </a:lnTo>
                  <a:lnTo>
                    <a:pt x="1861" y="55939"/>
                  </a:lnTo>
                  <a:lnTo>
                    <a:pt x="1888" y="56263"/>
                  </a:lnTo>
                  <a:lnTo>
                    <a:pt x="1915" y="56613"/>
                  </a:lnTo>
                  <a:lnTo>
                    <a:pt x="1969" y="56937"/>
                  </a:lnTo>
                  <a:lnTo>
                    <a:pt x="2050" y="57287"/>
                  </a:lnTo>
                  <a:lnTo>
                    <a:pt x="2130" y="57611"/>
                  </a:lnTo>
                  <a:lnTo>
                    <a:pt x="2238" y="57934"/>
                  </a:lnTo>
                  <a:lnTo>
                    <a:pt x="2346" y="58258"/>
                  </a:lnTo>
                  <a:lnTo>
                    <a:pt x="2481" y="58689"/>
                  </a:lnTo>
                  <a:lnTo>
                    <a:pt x="2643" y="59121"/>
                  </a:lnTo>
                  <a:lnTo>
                    <a:pt x="2804" y="59525"/>
                  </a:lnTo>
                  <a:lnTo>
                    <a:pt x="3020" y="59902"/>
                  </a:lnTo>
                  <a:lnTo>
                    <a:pt x="3263" y="60307"/>
                  </a:lnTo>
                  <a:lnTo>
                    <a:pt x="3532" y="60657"/>
                  </a:lnTo>
                  <a:lnTo>
                    <a:pt x="3829" y="61008"/>
                  </a:lnTo>
                  <a:lnTo>
                    <a:pt x="4152" y="61358"/>
                  </a:lnTo>
                  <a:lnTo>
                    <a:pt x="4665" y="61870"/>
                  </a:lnTo>
                  <a:lnTo>
                    <a:pt x="5204" y="62356"/>
                  </a:lnTo>
                  <a:lnTo>
                    <a:pt x="5770" y="62841"/>
                  </a:lnTo>
                  <a:lnTo>
                    <a:pt x="6309" y="63299"/>
                  </a:lnTo>
                  <a:lnTo>
                    <a:pt x="6875" y="63757"/>
                  </a:lnTo>
                  <a:lnTo>
                    <a:pt x="7468" y="64189"/>
                  </a:lnTo>
                  <a:lnTo>
                    <a:pt x="8034" y="64593"/>
                  </a:lnTo>
                  <a:lnTo>
                    <a:pt x="8654" y="64998"/>
                  </a:lnTo>
                  <a:lnTo>
                    <a:pt x="9248" y="65402"/>
                  </a:lnTo>
                  <a:lnTo>
                    <a:pt x="9868" y="65779"/>
                  </a:lnTo>
                  <a:lnTo>
                    <a:pt x="10488" y="66130"/>
                  </a:lnTo>
                  <a:lnTo>
                    <a:pt x="11108" y="66453"/>
                  </a:lnTo>
                  <a:lnTo>
                    <a:pt x="11728" y="66804"/>
                  </a:lnTo>
                  <a:lnTo>
                    <a:pt x="12375" y="67100"/>
                  </a:lnTo>
                  <a:lnTo>
                    <a:pt x="13022" y="67397"/>
                  </a:lnTo>
                  <a:lnTo>
                    <a:pt x="13669" y="67666"/>
                  </a:lnTo>
                  <a:lnTo>
                    <a:pt x="14343" y="67936"/>
                  </a:lnTo>
                  <a:lnTo>
                    <a:pt x="14990" y="68179"/>
                  </a:lnTo>
                  <a:lnTo>
                    <a:pt x="15664" y="68421"/>
                  </a:lnTo>
                  <a:lnTo>
                    <a:pt x="16338" y="68637"/>
                  </a:lnTo>
                  <a:lnTo>
                    <a:pt x="17012" y="68826"/>
                  </a:lnTo>
                  <a:lnTo>
                    <a:pt x="17686" y="69014"/>
                  </a:lnTo>
                  <a:lnTo>
                    <a:pt x="18387" y="69176"/>
                  </a:lnTo>
                  <a:lnTo>
                    <a:pt x="19087" y="69311"/>
                  </a:lnTo>
                  <a:lnTo>
                    <a:pt x="19761" y="69446"/>
                  </a:lnTo>
                  <a:lnTo>
                    <a:pt x="20462" y="69554"/>
                  </a:lnTo>
                  <a:lnTo>
                    <a:pt x="21163" y="69661"/>
                  </a:lnTo>
                  <a:lnTo>
                    <a:pt x="21864" y="69742"/>
                  </a:lnTo>
                  <a:lnTo>
                    <a:pt x="22565" y="69796"/>
                  </a:lnTo>
                  <a:lnTo>
                    <a:pt x="23266" y="69850"/>
                  </a:lnTo>
                  <a:lnTo>
                    <a:pt x="23967" y="69877"/>
                  </a:lnTo>
                  <a:lnTo>
                    <a:pt x="24668" y="69877"/>
                  </a:lnTo>
                  <a:lnTo>
                    <a:pt x="25773" y="69850"/>
                  </a:lnTo>
                  <a:lnTo>
                    <a:pt x="26878" y="69796"/>
                  </a:lnTo>
                  <a:lnTo>
                    <a:pt x="27984" y="69688"/>
                  </a:lnTo>
                  <a:lnTo>
                    <a:pt x="29089" y="69527"/>
                  </a:lnTo>
                  <a:lnTo>
                    <a:pt x="29925" y="69392"/>
                  </a:lnTo>
                  <a:lnTo>
                    <a:pt x="30761" y="69203"/>
                  </a:lnTo>
                  <a:lnTo>
                    <a:pt x="31569" y="69014"/>
                  </a:lnTo>
                  <a:lnTo>
                    <a:pt x="32405" y="68799"/>
                  </a:lnTo>
                  <a:lnTo>
                    <a:pt x="33214" y="68556"/>
                  </a:lnTo>
                  <a:lnTo>
                    <a:pt x="33996" y="68286"/>
                  </a:lnTo>
                  <a:lnTo>
                    <a:pt x="34804" y="67990"/>
                  </a:lnTo>
                  <a:lnTo>
                    <a:pt x="35586" y="67666"/>
                  </a:lnTo>
                  <a:lnTo>
                    <a:pt x="36341" y="67343"/>
                  </a:lnTo>
                  <a:lnTo>
                    <a:pt x="37096" y="66992"/>
                  </a:lnTo>
                  <a:lnTo>
                    <a:pt x="37851" y="66615"/>
                  </a:lnTo>
                  <a:lnTo>
                    <a:pt x="38579" y="66211"/>
                  </a:lnTo>
                  <a:lnTo>
                    <a:pt x="39306" y="65779"/>
                  </a:lnTo>
                  <a:lnTo>
                    <a:pt x="40007" y="65348"/>
                  </a:lnTo>
                  <a:lnTo>
                    <a:pt x="40681" y="64890"/>
                  </a:lnTo>
                  <a:lnTo>
                    <a:pt x="41355" y="64431"/>
                  </a:lnTo>
                  <a:lnTo>
                    <a:pt x="42029" y="63919"/>
                  </a:lnTo>
                  <a:lnTo>
                    <a:pt x="42676" y="63407"/>
                  </a:lnTo>
                  <a:lnTo>
                    <a:pt x="43296" y="62895"/>
                  </a:lnTo>
                  <a:lnTo>
                    <a:pt x="43889" y="62356"/>
                  </a:lnTo>
                  <a:lnTo>
                    <a:pt x="44482" y="61789"/>
                  </a:lnTo>
                  <a:lnTo>
                    <a:pt x="45049" y="61223"/>
                  </a:lnTo>
                  <a:lnTo>
                    <a:pt x="45588" y="60630"/>
                  </a:lnTo>
                  <a:lnTo>
                    <a:pt x="46100" y="60010"/>
                  </a:lnTo>
                  <a:lnTo>
                    <a:pt x="46612" y="59390"/>
                  </a:lnTo>
                  <a:lnTo>
                    <a:pt x="47097" y="58770"/>
                  </a:lnTo>
                  <a:lnTo>
                    <a:pt x="47556" y="58123"/>
                  </a:lnTo>
                  <a:lnTo>
                    <a:pt x="47987" y="57476"/>
                  </a:lnTo>
                  <a:lnTo>
                    <a:pt x="48391" y="56802"/>
                  </a:lnTo>
                  <a:lnTo>
                    <a:pt x="48769" y="56128"/>
                  </a:lnTo>
                  <a:lnTo>
                    <a:pt x="49119" y="55427"/>
                  </a:lnTo>
                  <a:lnTo>
                    <a:pt x="49443" y="54726"/>
                  </a:lnTo>
                  <a:lnTo>
                    <a:pt x="49712" y="54079"/>
                  </a:lnTo>
                  <a:lnTo>
                    <a:pt x="49982" y="53459"/>
                  </a:lnTo>
                  <a:lnTo>
                    <a:pt x="50198" y="52812"/>
                  </a:lnTo>
                  <a:lnTo>
                    <a:pt x="50386" y="52192"/>
                  </a:lnTo>
                  <a:lnTo>
                    <a:pt x="50575" y="51545"/>
                  </a:lnTo>
                  <a:lnTo>
                    <a:pt x="50737" y="50898"/>
                  </a:lnTo>
                  <a:lnTo>
                    <a:pt x="50872" y="50251"/>
                  </a:lnTo>
                  <a:lnTo>
                    <a:pt x="50979" y="49604"/>
                  </a:lnTo>
                  <a:lnTo>
                    <a:pt x="51060" y="48957"/>
                  </a:lnTo>
                  <a:lnTo>
                    <a:pt x="51141" y="48310"/>
                  </a:lnTo>
                  <a:lnTo>
                    <a:pt x="51195" y="47663"/>
                  </a:lnTo>
                  <a:lnTo>
                    <a:pt x="51222" y="47016"/>
                  </a:lnTo>
                  <a:lnTo>
                    <a:pt x="51222" y="46369"/>
                  </a:lnTo>
                  <a:lnTo>
                    <a:pt x="51195" y="45749"/>
                  </a:lnTo>
                  <a:lnTo>
                    <a:pt x="51168" y="45102"/>
                  </a:lnTo>
                  <a:lnTo>
                    <a:pt x="51087" y="44482"/>
                  </a:lnTo>
                  <a:lnTo>
                    <a:pt x="51006" y="43835"/>
                  </a:lnTo>
                  <a:lnTo>
                    <a:pt x="50926" y="43215"/>
                  </a:lnTo>
                  <a:lnTo>
                    <a:pt x="50791" y="42595"/>
                  </a:lnTo>
                  <a:lnTo>
                    <a:pt x="50656" y="42002"/>
                  </a:lnTo>
                  <a:lnTo>
                    <a:pt x="50494" y="41382"/>
                  </a:lnTo>
                  <a:lnTo>
                    <a:pt x="50305" y="40789"/>
                  </a:lnTo>
                  <a:lnTo>
                    <a:pt x="50117" y="40196"/>
                  </a:lnTo>
                  <a:lnTo>
                    <a:pt x="49874" y="39602"/>
                  </a:lnTo>
                  <a:lnTo>
                    <a:pt x="49632" y="39036"/>
                  </a:lnTo>
                  <a:lnTo>
                    <a:pt x="49389" y="38470"/>
                  </a:lnTo>
                  <a:lnTo>
                    <a:pt x="49092" y="37931"/>
                  </a:lnTo>
                  <a:lnTo>
                    <a:pt x="48796" y="37365"/>
                  </a:lnTo>
                  <a:lnTo>
                    <a:pt x="48472" y="36853"/>
                  </a:lnTo>
                  <a:lnTo>
                    <a:pt x="48149" y="36313"/>
                  </a:lnTo>
                  <a:lnTo>
                    <a:pt x="47798" y="35801"/>
                  </a:lnTo>
                  <a:lnTo>
                    <a:pt x="47421" y="35316"/>
                  </a:lnTo>
                  <a:lnTo>
                    <a:pt x="48095" y="34561"/>
                  </a:lnTo>
                  <a:lnTo>
                    <a:pt x="48418" y="34157"/>
                  </a:lnTo>
                  <a:lnTo>
                    <a:pt x="48715" y="33752"/>
                  </a:lnTo>
                  <a:lnTo>
                    <a:pt x="49011" y="33348"/>
                  </a:lnTo>
                  <a:lnTo>
                    <a:pt x="49308" y="32944"/>
                  </a:lnTo>
                  <a:lnTo>
                    <a:pt x="49578" y="32512"/>
                  </a:lnTo>
                  <a:lnTo>
                    <a:pt x="49820" y="32081"/>
                  </a:lnTo>
                  <a:lnTo>
                    <a:pt x="50063" y="31650"/>
                  </a:lnTo>
                  <a:lnTo>
                    <a:pt x="50279" y="31191"/>
                  </a:lnTo>
                  <a:lnTo>
                    <a:pt x="50494" y="30733"/>
                  </a:lnTo>
                  <a:lnTo>
                    <a:pt x="50683" y="30275"/>
                  </a:lnTo>
                  <a:lnTo>
                    <a:pt x="51006" y="29331"/>
                  </a:lnTo>
                  <a:lnTo>
                    <a:pt x="51303" y="28361"/>
                  </a:lnTo>
                  <a:lnTo>
                    <a:pt x="51519" y="27363"/>
                  </a:lnTo>
                  <a:lnTo>
                    <a:pt x="51680" y="26366"/>
                  </a:lnTo>
                  <a:lnTo>
                    <a:pt x="51788" y="25314"/>
                  </a:lnTo>
                  <a:lnTo>
                    <a:pt x="51842" y="24236"/>
                  </a:lnTo>
                  <a:lnTo>
                    <a:pt x="51815" y="23158"/>
                  </a:lnTo>
                  <a:lnTo>
                    <a:pt x="51734" y="22052"/>
                  </a:lnTo>
                  <a:lnTo>
                    <a:pt x="51600" y="20920"/>
                  </a:lnTo>
                  <a:lnTo>
                    <a:pt x="51384" y="19788"/>
                  </a:lnTo>
                  <a:lnTo>
                    <a:pt x="51195" y="18952"/>
                  </a:lnTo>
                  <a:lnTo>
                    <a:pt x="50979" y="18116"/>
                  </a:lnTo>
                  <a:lnTo>
                    <a:pt x="50764" y="17308"/>
                  </a:lnTo>
                  <a:lnTo>
                    <a:pt x="50494" y="16526"/>
                  </a:lnTo>
                  <a:lnTo>
                    <a:pt x="50225" y="15744"/>
                  </a:lnTo>
                  <a:lnTo>
                    <a:pt x="49928" y="14962"/>
                  </a:lnTo>
                  <a:lnTo>
                    <a:pt x="49605" y="14207"/>
                  </a:lnTo>
                  <a:lnTo>
                    <a:pt x="49254" y="13479"/>
                  </a:lnTo>
                  <a:lnTo>
                    <a:pt x="48877" y="12752"/>
                  </a:lnTo>
                  <a:lnTo>
                    <a:pt x="48499" y="12051"/>
                  </a:lnTo>
                  <a:lnTo>
                    <a:pt x="48095" y="11350"/>
                  </a:lnTo>
                  <a:lnTo>
                    <a:pt x="47664" y="10703"/>
                  </a:lnTo>
                  <a:lnTo>
                    <a:pt x="47232" y="10029"/>
                  </a:lnTo>
                  <a:lnTo>
                    <a:pt x="46774" y="9409"/>
                  </a:lnTo>
                  <a:lnTo>
                    <a:pt x="46289" y="8789"/>
                  </a:lnTo>
                  <a:lnTo>
                    <a:pt x="45776" y="8169"/>
                  </a:lnTo>
                  <a:lnTo>
                    <a:pt x="45264" y="7602"/>
                  </a:lnTo>
                  <a:lnTo>
                    <a:pt x="44725" y="7036"/>
                  </a:lnTo>
                  <a:lnTo>
                    <a:pt x="44159" y="6497"/>
                  </a:lnTo>
                  <a:lnTo>
                    <a:pt x="43593" y="5958"/>
                  </a:lnTo>
                  <a:lnTo>
                    <a:pt x="43000" y="5473"/>
                  </a:lnTo>
                  <a:lnTo>
                    <a:pt x="42407" y="4987"/>
                  </a:lnTo>
                  <a:lnTo>
                    <a:pt x="41787" y="4529"/>
                  </a:lnTo>
                  <a:lnTo>
                    <a:pt x="41140" y="4098"/>
                  </a:lnTo>
                  <a:lnTo>
                    <a:pt x="40493" y="3666"/>
                  </a:lnTo>
                  <a:lnTo>
                    <a:pt x="39846" y="3289"/>
                  </a:lnTo>
                  <a:lnTo>
                    <a:pt x="39145" y="2912"/>
                  </a:lnTo>
                  <a:lnTo>
                    <a:pt x="38444" y="2561"/>
                  </a:lnTo>
                  <a:lnTo>
                    <a:pt x="37743" y="2238"/>
                  </a:lnTo>
                  <a:lnTo>
                    <a:pt x="37015" y="1941"/>
                  </a:lnTo>
                  <a:lnTo>
                    <a:pt x="36287" y="1672"/>
                  </a:lnTo>
                  <a:lnTo>
                    <a:pt x="35532" y="1429"/>
                  </a:lnTo>
                  <a:lnTo>
                    <a:pt x="34670" y="1159"/>
                  </a:lnTo>
                  <a:lnTo>
                    <a:pt x="33753" y="917"/>
                  </a:lnTo>
                  <a:lnTo>
                    <a:pt x="32863" y="728"/>
                  </a:lnTo>
                  <a:lnTo>
                    <a:pt x="31920" y="539"/>
                  </a:lnTo>
                  <a:lnTo>
                    <a:pt x="30976" y="378"/>
                  </a:lnTo>
                  <a:lnTo>
                    <a:pt x="30033" y="243"/>
                  </a:lnTo>
                  <a:lnTo>
                    <a:pt x="29035" y="162"/>
                  </a:lnTo>
                  <a:lnTo>
                    <a:pt x="28038" y="81"/>
                  </a:lnTo>
                  <a:lnTo>
                    <a:pt x="27013" y="27"/>
                  </a:lnTo>
                  <a:lnTo>
                    <a:pt x="25989" y="0"/>
                  </a:lnTo>
                  <a:close/>
                </a:path>
              </a:pathLst>
            </a:custGeom>
            <a:solidFill>
              <a:srgbClr val="FFFFFF"/>
            </a:solidFill>
            <a:ln>
              <a:noFill/>
            </a:ln>
            <a:effectLst>
              <a:outerShdw dist="57150" dir="36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2"/>
            <p:cNvSpPr/>
            <p:nvPr/>
          </p:nvSpPr>
          <p:spPr>
            <a:xfrm>
              <a:off x="3095900" y="414025"/>
              <a:ext cx="1104650" cy="1555525"/>
            </a:xfrm>
            <a:custGeom>
              <a:avLst/>
              <a:gdLst/>
              <a:ahLst/>
              <a:cxnLst/>
              <a:rect l="l" t="t" r="r" b="b"/>
              <a:pathLst>
                <a:path w="44186" h="62221" extrusionOk="0">
                  <a:moveTo>
                    <a:pt x="20462" y="0"/>
                  </a:moveTo>
                  <a:lnTo>
                    <a:pt x="19519" y="54"/>
                  </a:lnTo>
                  <a:lnTo>
                    <a:pt x="18575" y="108"/>
                  </a:lnTo>
                  <a:lnTo>
                    <a:pt x="17659" y="189"/>
                  </a:lnTo>
                  <a:lnTo>
                    <a:pt x="16715" y="270"/>
                  </a:lnTo>
                  <a:lnTo>
                    <a:pt x="15772" y="378"/>
                  </a:lnTo>
                  <a:lnTo>
                    <a:pt x="14720" y="405"/>
                  </a:lnTo>
                  <a:lnTo>
                    <a:pt x="13669" y="485"/>
                  </a:lnTo>
                  <a:lnTo>
                    <a:pt x="12617" y="566"/>
                  </a:lnTo>
                  <a:lnTo>
                    <a:pt x="11566" y="674"/>
                  </a:lnTo>
                  <a:lnTo>
                    <a:pt x="10515" y="782"/>
                  </a:lnTo>
                  <a:lnTo>
                    <a:pt x="9463" y="944"/>
                  </a:lnTo>
                  <a:lnTo>
                    <a:pt x="7388" y="1267"/>
                  </a:lnTo>
                  <a:lnTo>
                    <a:pt x="6498" y="1402"/>
                  </a:lnTo>
                  <a:lnTo>
                    <a:pt x="5527" y="1537"/>
                  </a:lnTo>
                  <a:lnTo>
                    <a:pt x="4503" y="1726"/>
                  </a:lnTo>
                  <a:lnTo>
                    <a:pt x="4018" y="1833"/>
                  </a:lnTo>
                  <a:lnTo>
                    <a:pt x="3505" y="1968"/>
                  </a:lnTo>
                  <a:lnTo>
                    <a:pt x="3047" y="2103"/>
                  </a:lnTo>
                  <a:lnTo>
                    <a:pt x="2562" y="2292"/>
                  </a:lnTo>
                  <a:lnTo>
                    <a:pt x="2131" y="2507"/>
                  </a:lnTo>
                  <a:lnTo>
                    <a:pt x="1699" y="2750"/>
                  </a:lnTo>
                  <a:lnTo>
                    <a:pt x="1322" y="3020"/>
                  </a:lnTo>
                  <a:lnTo>
                    <a:pt x="998" y="3343"/>
                  </a:lnTo>
                  <a:lnTo>
                    <a:pt x="837" y="3532"/>
                  </a:lnTo>
                  <a:lnTo>
                    <a:pt x="675" y="3721"/>
                  </a:lnTo>
                  <a:lnTo>
                    <a:pt x="540" y="3909"/>
                  </a:lnTo>
                  <a:lnTo>
                    <a:pt x="432" y="4125"/>
                  </a:lnTo>
                  <a:lnTo>
                    <a:pt x="324" y="4341"/>
                  </a:lnTo>
                  <a:lnTo>
                    <a:pt x="217" y="4583"/>
                  </a:lnTo>
                  <a:lnTo>
                    <a:pt x="109" y="5042"/>
                  </a:lnTo>
                  <a:lnTo>
                    <a:pt x="28" y="5500"/>
                  </a:lnTo>
                  <a:lnTo>
                    <a:pt x="1" y="5985"/>
                  </a:lnTo>
                  <a:lnTo>
                    <a:pt x="55" y="6470"/>
                  </a:lnTo>
                  <a:lnTo>
                    <a:pt x="109" y="6956"/>
                  </a:lnTo>
                  <a:lnTo>
                    <a:pt x="243" y="7441"/>
                  </a:lnTo>
                  <a:lnTo>
                    <a:pt x="378" y="7926"/>
                  </a:lnTo>
                  <a:lnTo>
                    <a:pt x="540" y="8411"/>
                  </a:lnTo>
                  <a:lnTo>
                    <a:pt x="729" y="8897"/>
                  </a:lnTo>
                  <a:lnTo>
                    <a:pt x="1160" y="9840"/>
                  </a:lnTo>
                  <a:lnTo>
                    <a:pt x="1591" y="10757"/>
                  </a:lnTo>
                  <a:lnTo>
                    <a:pt x="1996" y="11619"/>
                  </a:lnTo>
                  <a:lnTo>
                    <a:pt x="2158" y="11943"/>
                  </a:lnTo>
                  <a:lnTo>
                    <a:pt x="2265" y="12132"/>
                  </a:lnTo>
                  <a:lnTo>
                    <a:pt x="2373" y="12320"/>
                  </a:lnTo>
                  <a:lnTo>
                    <a:pt x="2535" y="12509"/>
                  </a:lnTo>
                  <a:lnTo>
                    <a:pt x="2697" y="12644"/>
                  </a:lnTo>
                  <a:lnTo>
                    <a:pt x="2885" y="12806"/>
                  </a:lnTo>
                  <a:lnTo>
                    <a:pt x="3074" y="12913"/>
                  </a:lnTo>
                  <a:lnTo>
                    <a:pt x="3290" y="13021"/>
                  </a:lnTo>
                  <a:lnTo>
                    <a:pt x="3505" y="13129"/>
                  </a:lnTo>
                  <a:lnTo>
                    <a:pt x="3748" y="13210"/>
                  </a:lnTo>
                  <a:lnTo>
                    <a:pt x="3991" y="13264"/>
                  </a:lnTo>
                  <a:lnTo>
                    <a:pt x="4206" y="13291"/>
                  </a:lnTo>
                  <a:lnTo>
                    <a:pt x="4449" y="13318"/>
                  </a:lnTo>
                  <a:lnTo>
                    <a:pt x="4907" y="13318"/>
                  </a:lnTo>
                  <a:lnTo>
                    <a:pt x="5123" y="13291"/>
                  </a:lnTo>
                  <a:lnTo>
                    <a:pt x="5339" y="13237"/>
                  </a:lnTo>
                  <a:lnTo>
                    <a:pt x="7118" y="12698"/>
                  </a:lnTo>
                  <a:lnTo>
                    <a:pt x="7145" y="12698"/>
                  </a:lnTo>
                  <a:lnTo>
                    <a:pt x="8655" y="12293"/>
                  </a:lnTo>
                  <a:lnTo>
                    <a:pt x="10245" y="11889"/>
                  </a:lnTo>
                  <a:lnTo>
                    <a:pt x="11890" y="11512"/>
                  </a:lnTo>
                  <a:lnTo>
                    <a:pt x="13615" y="11188"/>
                  </a:lnTo>
                  <a:lnTo>
                    <a:pt x="14478" y="11053"/>
                  </a:lnTo>
                  <a:lnTo>
                    <a:pt x="15340" y="10918"/>
                  </a:lnTo>
                  <a:lnTo>
                    <a:pt x="16203" y="10811"/>
                  </a:lnTo>
                  <a:lnTo>
                    <a:pt x="17066" y="10730"/>
                  </a:lnTo>
                  <a:lnTo>
                    <a:pt x="17928" y="10676"/>
                  </a:lnTo>
                  <a:lnTo>
                    <a:pt x="18791" y="10649"/>
                  </a:lnTo>
                  <a:lnTo>
                    <a:pt x="19654" y="10649"/>
                  </a:lnTo>
                  <a:lnTo>
                    <a:pt x="20489" y="10676"/>
                  </a:lnTo>
                  <a:lnTo>
                    <a:pt x="21325" y="10757"/>
                  </a:lnTo>
                  <a:lnTo>
                    <a:pt x="22134" y="10865"/>
                  </a:lnTo>
                  <a:lnTo>
                    <a:pt x="22943" y="10999"/>
                  </a:lnTo>
                  <a:lnTo>
                    <a:pt x="23724" y="11161"/>
                  </a:lnTo>
                  <a:lnTo>
                    <a:pt x="24506" y="11404"/>
                  </a:lnTo>
                  <a:lnTo>
                    <a:pt x="25234" y="11673"/>
                  </a:lnTo>
                  <a:lnTo>
                    <a:pt x="25962" y="11970"/>
                  </a:lnTo>
                  <a:lnTo>
                    <a:pt x="26663" y="12320"/>
                  </a:lnTo>
                  <a:lnTo>
                    <a:pt x="27310" y="12752"/>
                  </a:lnTo>
                  <a:lnTo>
                    <a:pt x="27930" y="13210"/>
                  </a:lnTo>
                  <a:lnTo>
                    <a:pt x="28253" y="13453"/>
                  </a:lnTo>
                  <a:lnTo>
                    <a:pt x="28523" y="13722"/>
                  </a:lnTo>
                  <a:lnTo>
                    <a:pt x="28820" y="14019"/>
                  </a:lnTo>
                  <a:lnTo>
                    <a:pt x="29089" y="14315"/>
                  </a:lnTo>
                  <a:lnTo>
                    <a:pt x="29359" y="14612"/>
                  </a:lnTo>
                  <a:lnTo>
                    <a:pt x="29601" y="14935"/>
                  </a:lnTo>
                  <a:lnTo>
                    <a:pt x="29871" y="15286"/>
                  </a:lnTo>
                  <a:lnTo>
                    <a:pt x="30087" y="15636"/>
                  </a:lnTo>
                  <a:lnTo>
                    <a:pt x="30329" y="16014"/>
                  </a:lnTo>
                  <a:lnTo>
                    <a:pt x="30518" y="16418"/>
                  </a:lnTo>
                  <a:lnTo>
                    <a:pt x="30734" y="16822"/>
                  </a:lnTo>
                  <a:lnTo>
                    <a:pt x="30922" y="17227"/>
                  </a:lnTo>
                  <a:lnTo>
                    <a:pt x="31084" y="17631"/>
                  </a:lnTo>
                  <a:lnTo>
                    <a:pt x="31219" y="18009"/>
                  </a:lnTo>
                  <a:lnTo>
                    <a:pt x="31354" y="18575"/>
                  </a:lnTo>
                  <a:lnTo>
                    <a:pt x="31462" y="19087"/>
                  </a:lnTo>
                  <a:lnTo>
                    <a:pt x="31515" y="19599"/>
                  </a:lnTo>
                  <a:lnTo>
                    <a:pt x="31515" y="20057"/>
                  </a:lnTo>
                  <a:lnTo>
                    <a:pt x="31462" y="20516"/>
                  </a:lnTo>
                  <a:lnTo>
                    <a:pt x="31381" y="20920"/>
                  </a:lnTo>
                  <a:lnTo>
                    <a:pt x="31246" y="21325"/>
                  </a:lnTo>
                  <a:lnTo>
                    <a:pt x="31057" y="21702"/>
                  </a:lnTo>
                  <a:lnTo>
                    <a:pt x="30842" y="22025"/>
                  </a:lnTo>
                  <a:lnTo>
                    <a:pt x="30599" y="22349"/>
                  </a:lnTo>
                  <a:lnTo>
                    <a:pt x="30302" y="22672"/>
                  </a:lnTo>
                  <a:lnTo>
                    <a:pt x="29979" y="22942"/>
                  </a:lnTo>
                  <a:lnTo>
                    <a:pt x="29628" y="23212"/>
                  </a:lnTo>
                  <a:lnTo>
                    <a:pt x="29278" y="23454"/>
                  </a:lnTo>
                  <a:lnTo>
                    <a:pt x="28874" y="23670"/>
                  </a:lnTo>
                  <a:lnTo>
                    <a:pt x="28469" y="23886"/>
                  </a:lnTo>
                  <a:lnTo>
                    <a:pt x="27984" y="24101"/>
                  </a:lnTo>
                  <a:lnTo>
                    <a:pt x="27472" y="24290"/>
                  </a:lnTo>
                  <a:lnTo>
                    <a:pt x="26959" y="24479"/>
                  </a:lnTo>
                  <a:lnTo>
                    <a:pt x="26420" y="24640"/>
                  </a:lnTo>
                  <a:lnTo>
                    <a:pt x="25315" y="24937"/>
                  </a:lnTo>
                  <a:lnTo>
                    <a:pt x="24210" y="25207"/>
                  </a:lnTo>
                  <a:lnTo>
                    <a:pt x="22242" y="25611"/>
                  </a:lnTo>
                  <a:lnTo>
                    <a:pt x="20274" y="25961"/>
                  </a:lnTo>
                  <a:lnTo>
                    <a:pt x="18279" y="26258"/>
                  </a:lnTo>
                  <a:lnTo>
                    <a:pt x="16311" y="26501"/>
                  </a:lnTo>
                  <a:lnTo>
                    <a:pt x="14316" y="26716"/>
                  </a:lnTo>
                  <a:lnTo>
                    <a:pt x="12321" y="26878"/>
                  </a:lnTo>
                  <a:lnTo>
                    <a:pt x="10299" y="27013"/>
                  </a:lnTo>
                  <a:lnTo>
                    <a:pt x="8304" y="27094"/>
                  </a:lnTo>
                  <a:lnTo>
                    <a:pt x="7981" y="27121"/>
                  </a:lnTo>
                  <a:lnTo>
                    <a:pt x="7657" y="27175"/>
                  </a:lnTo>
                  <a:lnTo>
                    <a:pt x="7361" y="27282"/>
                  </a:lnTo>
                  <a:lnTo>
                    <a:pt x="7064" y="27417"/>
                  </a:lnTo>
                  <a:lnTo>
                    <a:pt x="6794" y="27579"/>
                  </a:lnTo>
                  <a:lnTo>
                    <a:pt x="6525" y="27768"/>
                  </a:lnTo>
                  <a:lnTo>
                    <a:pt x="6282" y="27983"/>
                  </a:lnTo>
                  <a:lnTo>
                    <a:pt x="6067" y="28226"/>
                  </a:lnTo>
                  <a:lnTo>
                    <a:pt x="5878" y="28469"/>
                  </a:lnTo>
                  <a:lnTo>
                    <a:pt x="5716" y="28765"/>
                  </a:lnTo>
                  <a:lnTo>
                    <a:pt x="5608" y="29035"/>
                  </a:lnTo>
                  <a:lnTo>
                    <a:pt x="5500" y="29358"/>
                  </a:lnTo>
                  <a:lnTo>
                    <a:pt x="5473" y="29655"/>
                  </a:lnTo>
                  <a:lnTo>
                    <a:pt x="5447" y="29978"/>
                  </a:lnTo>
                  <a:lnTo>
                    <a:pt x="5500" y="30329"/>
                  </a:lnTo>
                  <a:lnTo>
                    <a:pt x="5581" y="30652"/>
                  </a:lnTo>
                  <a:lnTo>
                    <a:pt x="6821" y="34265"/>
                  </a:lnTo>
                  <a:lnTo>
                    <a:pt x="6983" y="34696"/>
                  </a:lnTo>
                  <a:lnTo>
                    <a:pt x="7145" y="35100"/>
                  </a:lnTo>
                  <a:lnTo>
                    <a:pt x="7388" y="35505"/>
                  </a:lnTo>
                  <a:lnTo>
                    <a:pt x="7657" y="35882"/>
                  </a:lnTo>
                  <a:lnTo>
                    <a:pt x="7819" y="36044"/>
                  </a:lnTo>
                  <a:lnTo>
                    <a:pt x="8008" y="36206"/>
                  </a:lnTo>
                  <a:lnTo>
                    <a:pt x="8169" y="36341"/>
                  </a:lnTo>
                  <a:lnTo>
                    <a:pt x="8385" y="36448"/>
                  </a:lnTo>
                  <a:lnTo>
                    <a:pt x="8574" y="36556"/>
                  </a:lnTo>
                  <a:lnTo>
                    <a:pt x="8789" y="36664"/>
                  </a:lnTo>
                  <a:lnTo>
                    <a:pt x="9005" y="36718"/>
                  </a:lnTo>
                  <a:lnTo>
                    <a:pt x="9221" y="36772"/>
                  </a:lnTo>
                  <a:lnTo>
                    <a:pt x="9463" y="36799"/>
                  </a:lnTo>
                  <a:lnTo>
                    <a:pt x="9679" y="36772"/>
                  </a:lnTo>
                  <a:lnTo>
                    <a:pt x="10811" y="36664"/>
                  </a:lnTo>
                  <a:lnTo>
                    <a:pt x="11000" y="36745"/>
                  </a:lnTo>
                  <a:lnTo>
                    <a:pt x="11216" y="36799"/>
                  </a:lnTo>
                  <a:lnTo>
                    <a:pt x="11431" y="36853"/>
                  </a:lnTo>
                  <a:lnTo>
                    <a:pt x="11647" y="36880"/>
                  </a:lnTo>
                  <a:lnTo>
                    <a:pt x="12132" y="36880"/>
                  </a:lnTo>
                  <a:lnTo>
                    <a:pt x="12402" y="36826"/>
                  </a:lnTo>
                  <a:lnTo>
                    <a:pt x="12671" y="36772"/>
                  </a:lnTo>
                  <a:lnTo>
                    <a:pt x="13642" y="36502"/>
                  </a:lnTo>
                  <a:lnTo>
                    <a:pt x="14666" y="36260"/>
                  </a:lnTo>
                  <a:lnTo>
                    <a:pt x="17605" y="35882"/>
                  </a:lnTo>
                  <a:lnTo>
                    <a:pt x="20516" y="35478"/>
                  </a:lnTo>
                  <a:lnTo>
                    <a:pt x="21487" y="35505"/>
                  </a:lnTo>
                  <a:lnTo>
                    <a:pt x="22457" y="35613"/>
                  </a:lnTo>
                  <a:lnTo>
                    <a:pt x="22943" y="35667"/>
                  </a:lnTo>
                  <a:lnTo>
                    <a:pt x="23401" y="35747"/>
                  </a:lnTo>
                  <a:lnTo>
                    <a:pt x="23859" y="35855"/>
                  </a:lnTo>
                  <a:lnTo>
                    <a:pt x="24318" y="35963"/>
                  </a:lnTo>
                  <a:lnTo>
                    <a:pt x="24965" y="36179"/>
                  </a:lnTo>
                  <a:lnTo>
                    <a:pt x="25612" y="36421"/>
                  </a:lnTo>
                  <a:lnTo>
                    <a:pt x="26205" y="36691"/>
                  </a:lnTo>
                  <a:lnTo>
                    <a:pt x="26798" y="37041"/>
                  </a:lnTo>
                  <a:lnTo>
                    <a:pt x="27364" y="37419"/>
                  </a:lnTo>
                  <a:lnTo>
                    <a:pt x="27903" y="37850"/>
                  </a:lnTo>
                  <a:lnTo>
                    <a:pt x="28415" y="38309"/>
                  </a:lnTo>
                  <a:lnTo>
                    <a:pt x="28927" y="38848"/>
                  </a:lnTo>
                  <a:lnTo>
                    <a:pt x="29224" y="39225"/>
                  </a:lnTo>
                  <a:lnTo>
                    <a:pt x="29494" y="39656"/>
                  </a:lnTo>
                  <a:lnTo>
                    <a:pt x="29736" y="40088"/>
                  </a:lnTo>
                  <a:lnTo>
                    <a:pt x="29952" y="40546"/>
                  </a:lnTo>
                  <a:lnTo>
                    <a:pt x="30141" y="41004"/>
                  </a:lnTo>
                  <a:lnTo>
                    <a:pt x="30302" y="41517"/>
                  </a:lnTo>
                  <a:lnTo>
                    <a:pt x="30437" y="42029"/>
                  </a:lnTo>
                  <a:lnTo>
                    <a:pt x="30545" y="42541"/>
                  </a:lnTo>
                  <a:lnTo>
                    <a:pt x="30626" y="43053"/>
                  </a:lnTo>
                  <a:lnTo>
                    <a:pt x="30680" y="43592"/>
                  </a:lnTo>
                  <a:lnTo>
                    <a:pt x="30680" y="44132"/>
                  </a:lnTo>
                  <a:lnTo>
                    <a:pt x="30680" y="44644"/>
                  </a:lnTo>
                  <a:lnTo>
                    <a:pt x="30626" y="45183"/>
                  </a:lnTo>
                  <a:lnTo>
                    <a:pt x="30572" y="45695"/>
                  </a:lnTo>
                  <a:lnTo>
                    <a:pt x="30464" y="46207"/>
                  </a:lnTo>
                  <a:lnTo>
                    <a:pt x="30329" y="46720"/>
                  </a:lnTo>
                  <a:lnTo>
                    <a:pt x="30221" y="47070"/>
                  </a:lnTo>
                  <a:lnTo>
                    <a:pt x="30087" y="47394"/>
                  </a:lnTo>
                  <a:lnTo>
                    <a:pt x="29736" y="47771"/>
                  </a:lnTo>
                  <a:lnTo>
                    <a:pt x="29386" y="48148"/>
                  </a:lnTo>
                  <a:lnTo>
                    <a:pt x="28981" y="48526"/>
                  </a:lnTo>
                  <a:lnTo>
                    <a:pt x="28577" y="48849"/>
                  </a:lnTo>
                  <a:lnTo>
                    <a:pt x="28173" y="49173"/>
                  </a:lnTo>
                  <a:lnTo>
                    <a:pt x="27741" y="49469"/>
                  </a:lnTo>
                  <a:lnTo>
                    <a:pt x="27283" y="49739"/>
                  </a:lnTo>
                  <a:lnTo>
                    <a:pt x="26825" y="50009"/>
                  </a:lnTo>
                  <a:lnTo>
                    <a:pt x="26744" y="50036"/>
                  </a:lnTo>
                  <a:lnTo>
                    <a:pt x="26151" y="50332"/>
                  </a:lnTo>
                  <a:lnTo>
                    <a:pt x="25558" y="50575"/>
                  </a:lnTo>
                  <a:lnTo>
                    <a:pt x="24991" y="50790"/>
                  </a:lnTo>
                  <a:lnTo>
                    <a:pt x="24371" y="50979"/>
                  </a:lnTo>
                  <a:lnTo>
                    <a:pt x="23778" y="51141"/>
                  </a:lnTo>
                  <a:lnTo>
                    <a:pt x="23185" y="51276"/>
                  </a:lnTo>
                  <a:lnTo>
                    <a:pt x="22565" y="51357"/>
                  </a:lnTo>
                  <a:lnTo>
                    <a:pt x="21972" y="51437"/>
                  </a:lnTo>
                  <a:lnTo>
                    <a:pt x="21352" y="51491"/>
                  </a:lnTo>
                  <a:lnTo>
                    <a:pt x="20732" y="51518"/>
                  </a:lnTo>
                  <a:lnTo>
                    <a:pt x="20139" y="51491"/>
                  </a:lnTo>
                  <a:lnTo>
                    <a:pt x="19519" y="51464"/>
                  </a:lnTo>
                  <a:lnTo>
                    <a:pt x="18926" y="51410"/>
                  </a:lnTo>
                  <a:lnTo>
                    <a:pt x="18306" y="51330"/>
                  </a:lnTo>
                  <a:lnTo>
                    <a:pt x="17713" y="51222"/>
                  </a:lnTo>
                  <a:lnTo>
                    <a:pt x="17120" y="51087"/>
                  </a:lnTo>
                  <a:lnTo>
                    <a:pt x="16526" y="50925"/>
                  </a:lnTo>
                  <a:lnTo>
                    <a:pt x="15933" y="50737"/>
                  </a:lnTo>
                  <a:lnTo>
                    <a:pt x="15367" y="50548"/>
                  </a:lnTo>
                  <a:lnTo>
                    <a:pt x="14774" y="50332"/>
                  </a:lnTo>
                  <a:lnTo>
                    <a:pt x="14208" y="50089"/>
                  </a:lnTo>
                  <a:lnTo>
                    <a:pt x="13669" y="49820"/>
                  </a:lnTo>
                  <a:lnTo>
                    <a:pt x="13103" y="49523"/>
                  </a:lnTo>
                  <a:lnTo>
                    <a:pt x="12591" y="49227"/>
                  </a:lnTo>
                  <a:lnTo>
                    <a:pt x="12051" y="48903"/>
                  </a:lnTo>
                  <a:lnTo>
                    <a:pt x="11539" y="48553"/>
                  </a:lnTo>
                  <a:lnTo>
                    <a:pt x="11027" y="48175"/>
                  </a:lnTo>
                  <a:lnTo>
                    <a:pt x="10542" y="47798"/>
                  </a:lnTo>
                  <a:lnTo>
                    <a:pt x="10083" y="47394"/>
                  </a:lnTo>
                  <a:lnTo>
                    <a:pt x="9625" y="46989"/>
                  </a:lnTo>
                  <a:lnTo>
                    <a:pt x="9167" y="46558"/>
                  </a:lnTo>
                  <a:lnTo>
                    <a:pt x="8735" y="46100"/>
                  </a:lnTo>
                  <a:lnTo>
                    <a:pt x="8439" y="45830"/>
                  </a:lnTo>
                  <a:lnTo>
                    <a:pt x="8223" y="45614"/>
                  </a:lnTo>
                  <a:lnTo>
                    <a:pt x="7954" y="45399"/>
                  </a:lnTo>
                  <a:lnTo>
                    <a:pt x="7684" y="45210"/>
                  </a:lnTo>
                  <a:lnTo>
                    <a:pt x="7388" y="45048"/>
                  </a:lnTo>
                  <a:lnTo>
                    <a:pt x="7091" y="44940"/>
                  </a:lnTo>
                  <a:lnTo>
                    <a:pt x="6794" y="44833"/>
                  </a:lnTo>
                  <a:lnTo>
                    <a:pt x="6498" y="44779"/>
                  </a:lnTo>
                  <a:lnTo>
                    <a:pt x="6174" y="44779"/>
                  </a:lnTo>
                  <a:lnTo>
                    <a:pt x="5878" y="44806"/>
                  </a:lnTo>
                  <a:lnTo>
                    <a:pt x="5581" y="44860"/>
                  </a:lnTo>
                  <a:lnTo>
                    <a:pt x="5285" y="44967"/>
                  </a:lnTo>
                  <a:lnTo>
                    <a:pt x="5015" y="45129"/>
                  </a:lnTo>
                  <a:lnTo>
                    <a:pt x="4746" y="45318"/>
                  </a:lnTo>
                  <a:lnTo>
                    <a:pt x="4530" y="45587"/>
                  </a:lnTo>
                  <a:lnTo>
                    <a:pt x="4314" y="45884"/>
                  </a:lnTo>
                  <a:lnTo>
                    <a:pt x="4126" y="46234"/>
                  </a:lnTo>
                  <a:lnTo>
                    <a:pt x="2131" y="50629"/>
                  </a:lnTo>
                  <a:lnTo>
                    <a:pt x="1996" y="50979"/>
                  </a:lnTo>
                  <a:lnTo>
                    <a:pt x="1915" y="51330"/>
                  </a:lnTo>
                  <a:lnTo>
                    <a:pt x="1861" y="51680"/>
                  </a:lnTo>
                  <a:lnTo>
                    <a:pt x="1861" y="52004"/>
                  </a:lnTo>
                  <a:lnTo>
                    <a:pt x="1888" y="52354"/>
                  </a:lnTo>
                  <a:lnTo>
                    <a:pt x="1969" y="52651"/>
                  </a:lnTo>
                  <a:lnTo>
                    <a:pt x="2050" y="52947"/>
                  </a:lnTo>
                  <a:lnTo>
                    <a:pt x="2185" y="53244"/>
                  </a:lnTo>
                  <a:lnTo>
                    <a:pt x="2238" y="53432"/>
                  </a:lnTo>
                  <a:lnTo>
                    <a:pt x="2292" y="53648"/>
                  </a:lnTo>
                  <a:lnTo>
                    <a:pt x="2346" y="53837"/>
                  </a:lnTo>
                  <a:lnTo>
                    <a:pt x="2454" y="54052"/>
                  </a:lnTo>
                  <a:lnTo>
                    <a:pt x="2562" y="54241"/>
                  </a:lnTo>
                  <a:lnTo>
                    <a:pt x="2697" y="54430"/>
                  </a:lnTo>
                  <a:lnTo>
                    <a:pt x="2832" y="54619"/>
                  </a:lnTo>
                  <a:lnTo>
                    <a:pt x="3020" y="54807"/>
                  </a:lnTo>
                  <a:lnTo>
                    <a:pt x="3613" y="55373"/>
                  </a:lnTo>
                  <a:lnTo>
                    <a:pt x="4233" y="55940"/>
                  </a:lnTo>
                  <a:lnTo>
                    <a:pt x="4853" y="56452"/>
                  </a:lnTo>
                  <a:lnTo>
                    <a:pt x="5500" y="56964"/>
                  </a:lnTo>
                  <a:lnTo>
                    <a:pt x="6147" y="57449"/>
                  </a:lnTo>
                  <a:lnTo>
                    <a:pt x="6821" y="57934"/>
                  </a:lnTo>
                  <a:lnTo>
                    <a:pt x="7522" y="58366"/>
                  </a:lnTo>
                  <a:lnTo>
                    <a:pt x="8223" y="58797"/>
                  </a:lnTo>
                  <a:lnTo>
                    <a:pt x="9086" y="59282"/>
                  </a:lnTo>
                  <a:lnTo>
                    <a:pt x="9949" y="59714"/>
                  </a:lnTo>
                  <a:lnTo>
                    <a:pt x="10838" y="60145"/>
                  </a:lnTo>
                  <a:lnTo>
                    <a:pt x="11755" y="60523"/>
                  </a:lnTo>
                  <a:lnTo>
                    <a:pt x="12510" y="60792"/>
                  </a:lnTo>
                  <a:lnTo>
                    <a:pt x="13265" y="61062"/>
                  </a:lnTo>
                  <a:lnTo>
                    <a:pt x="14046" y="61277"/>
                  </a:lnTo>
                  <a:lnTo>
                    <a:pt x="14828" y="61493"/>
                  </a:lnTo>
                  <a:lnTo>
                    <a:pt x="15610" y="61682"/>
                  </a:lnTo>
                  <a:lnTo>
                    <a:pt x="16419" y="61843"/>
                  </a:lnTo>
                  <a:lnTo>
                    <a:pt x="17227" y="61978"/>
                  </a:lnTo>
                  <a:lnTo>
                    <a:pt x="18036" y="62086"/>
                  </a:lnTo>
                  <a:lnTo>
                    <a:pt x="18845" y="62167"/>
                  </a:lnTo>
                  <a:lnTo>
                    <a:pt x="19654" y="62194"/>
                  </a:lnTo>
                  <a:lnTo>
                    <a:pt x="20462" y="62221"/>
                  </a:lnTo>
                  <a:lnTo>
                    <a:pt x="21298" y="62221"/>
                  </a:lnTo>
                  <a:lnTo>
                    <a:pt x="22107" y="62194"/>
                  </a:lnTo>
                  <a:lnTo>
                    <a:pt x="22943" y="62140"/>
                  </a:lnTo>
                  <a:lnTo>
                    <a:pt x="23778" y="62059"/>
                  </a:lnTo>
                  <a:lnTo>
                    <a:pt x="24587" y="61924"/>
                  </a:lnTo>
                  <a:lnTo>
                    <a:pt x="24641" y="61924"/>
                  </a:lnTo>
                  <a:lnTo>
                    <a:pt x="25531" y="61763"/>
                  </a:lnTo>
                  <a:lnTo>
                    <a:pt x="26393" y="61574"/>
                  </a:lnTo>
                  <a:lnTo>
                    <a:pt x="27283" y="61358"/>
                  </a:lnTo>
                  <a:lnTo>
                    <a:pt x="28146" y="61089"/>
                  </a:lnTo>
                  <a:lnTo>
                    <a:pt x="29008" y="60792"/>
                  </a:lnTo>
                  <a:lnTo>
                    <a:pt x="29871" y="60469"/>
                  </a:lnTo>
                  <a:lnTo>
                    <a:pt x="30707" y="60118"/>
                  </a:lnTo>
                  <a:lnTo>
                    <a:pt x="31542" y="59741"/>
                  </a:lnTo>
                  <a:lnTo>
                    <a:pt x="32378" y="59309"/>
                  </a:lnTo>
                  <a:lnTo>
                    <a:pt x="33214" y="58851"/>
                  </a:lnTo>
                  <a:lnTo>
                    <a:pt x="34050" y="58366"/>
                  </a:lnTo>
                  <a:lnTo>
                    <a:pt x="34831" y="57827"/>
                  </a:lnTo>
                  <a:lnTo>
                    <a:pt x="35613" y="57287"/>
                  </a:lnTo>
                  <a:lnTo>
                    <a:pt x="36341" y="56694"/>
                  </a:lnTo>
                  <a:lnTo>
                    <a:pt x="37069" y="56074"/>
                  </a:lnTo>
                  <a:lnTo>
                    <a:pt x="37770" y="55427"/>
                  </a:lnTo>
                  <a:lnTo>
                    <a:pt x="38444" y="54780"/>
                  </a:lnTo>
                  <a:lnTo>
                    <a:pt x="39064" y="54079"/>
                  </a:lnTo>
                  <a:lnTo>
                    <a:pt x="39684" y="53351"/>
                  </a:lnTo>
                  <a:lnTo>
                    <a:pt x="40250" y="52597"/>
                  </a:lnTo>
                  <a:lnTo>
                    <a:pt x="40762" y="51815"/>
                  </a:lnTo>
                  <a:lnTo>
                    <a:pt x="41274" y="51006"/>
                  </a:lnTo>
                  <a:lnTo>
                    <a:pt x="41733" y="50170"/>
                  </a:lnTo>
                  <a:lnTo>
                    <a:pt x="42137" y="49335"/>
                  </a:lnTo>
                  <a:lnTo>
                    <a:pt x="42488" y="48499"/>
                  </a:lnTo>
                  <a:lnTo>
                    <a:pt x="42703" y="47906"/>
                  </a:lnTo>
                  <a:lnTo>
                    <a:pt x="42892" y="47313"/>
                  </a:lnTo>
                  <a:lnTo>
                    <a:pt x="43054" y="46693"/>
                  </a:lnTo>
                  <a:lnTo>
                    <a:pt x="43189" y="46100"/>
                  </a:lnTo>
                  <a:lnTo>
                    <a:pt x="43296" y="45507"/>
                  </a:lnTo>
                  <a:lnTo>
                    <a:pt x="43404" y="44886"/>
                  </a:lnTo>
                  <a:lnTo>
                    <a:pt x="43485" y="44293"/>
                  </a:lnTo>
                  <a:lnTo>
                    <a:pt x="43512" y="43673"/>
                  </a:lnTo>
                  <a:lnTo>
                    <a:pt x="43566" y="42865"/>
                  </a:lnTo>
                  <a:lnTo>
                    <a:pt x="43539" y="42083"/>
                  </a:lnTo>
                  <a:lnTo>
                    <a:pt x="43485" y="41274"/>
                  </a:lnTo>
                  <a:lnTo>
                    <a:pt x="43404" y="40492"/>
                  </a:lnTo>
                  <a:lnTo>
                    <a:pt x="43269" y="39737"/>
                  </a:lnTo>
                  <a:lnTo>
                    <a:pt x="43108" y="38956"/>
                  </a:lnTo>
                  <a:lnTo>
                    <a:pt x="42892" y="38201"/>
                  </a:lnTo>
                  <a:lnTo>
                    <a:pt x="42622" y="37473"/>
                  </a:lnTo>
                  <a:lnTo>
                    <a:pt x="42434" y="37015"/>
                  </a:lnTo>
                  <a:lnTo>
                    <a:pt x="42245" y="36556"/>
                  </a:lnTo>
                  <a:lnTo>
                    <a:pt x="42029" y="36125"/>
                  </a:lnTo>
                  <a:lnTo>
                    <a:pt x="41787" y="35667"/>
                  </a:lnTo>
                  <a:lnTo>
                    <a:pt x="41544" y="35262"/>
                  </a:lnTo>
                  <a:lnTo>
                    <a:pt x="41274" y="34831"/>
                  </a:lnTo>
                  <a:lnTo>
                    <a:pt x="41005" y="34426"/>
                  </a:lnTo>
                  <a:lnTo>
                    <a:pt x="40708" y="34022"/>
                  </a:lnTo>
                  <a:lnTo>
                    <a:pt x="40385" y="33618"/>
                  </a:lnTo>
                  <a:lnTo>
                    <a:pt x="40061" y="33240"/>
                  </a:lnTo>
                  <a:lnTo>
                    <a:pt x="39711" y="32863"/>
                  </a:lnTo>
                  <a:lnTo>
                    <a:pt x="39360" y="32512"/>
                  </a:lnTo>
                  <a:lnTo>
                    <a:pt x="38983" y="32162"/>
                  </a:lnTo>
                  <a:lnTo>
                    <a:pt x="38606" y="31838"/>
                  </a:lnTo>
                  <a:lnTo>
                    <a:pt x="38174" y="31515"/>
                  </a:lnTo>
                  <a:lnTo>
                    <a:pt x="37770" y="31218"/>
                  </a:lnTo>
                  <a:lnTo>
                    <a:pt x="38147" y="30949"/>
                  </a:lnTo>
                  <a:lnTo>
                    <a:pt x="38552" y="30706"/>
                  </a:lnTo>
                  <a:lnTo>
                    <a:pt x="39145" y="30302"/>
                  </a:lnTo>
                  <a:lnTo>
                    <a:pt x="39684" y="29870"/>
                  </a:lnTo>
                  <a:lnTo>
                    <a:pt x="40223" y="29412"/>
                  </a:lnTo>
                  <a:lnTo>
                    <a:pt x="40708" y="28927"/>
                  </a:lnTo>
                  <a:lnTo>
                    <a:pt x="41194" y="28442"/>
                  </a:lnTo>
                  <a:lnTo>
                    <a:pt x="41625" y="27902"/>
                  </a:lnTo>
                  <a:lnTo>
                    <a:pt x="42002" y="27363"/>
                  </a:lnTo>
                  <a:lnTo>
                    <a:pt x="42380" y="26824"/>
                  </a:lnTo>
                  <a:lnTo>
                    <a:pt x="42703" y="26231"/>
                  </a:lnTo>
                  <a:lnTo>
                    <a:pt x="43027" y="25638"/>
                  </a:lnTo>
                  <a:lnTo>
                    <a:pt x="43269" y="25045"/>
                  </a:lnTo>
                  <a:lnTo>
                    <a:pt x="43512" y="24398"/>
                  </a:lnTo>
                  <a:lnTo>
                    <a:pt x="43701" y="23751"/>
                  </a:lnTo>
                  <a:lnTo>
                    <a:pt x="43863" y="23104"/>
                  </a:lnTo>
                  <a:lnTo>
                    <a:pt x="43997" y="22403"/>
                  </a:lnTo>
                  <a:lnTo>
                    <a:pt x="44105" y="21702"/>
                  </a:lnTo>
                  <a:lnTo>
                    <a:pt x="44159" y="21136"/>
                  </a:lnTo>
                  <a:lnTo>
                    <a:pt x="44186" y="20543"/>
                  </a:lnTo>
                  <a:lnTo>
                    <a:pt x="44186" y="19923"/>
                  </a:lnTo>
                  <a:lnTo>
                    <a:pt x="44159" y="19303"/>
                  </a:lnTo>
                  <a:lnTo>
                    <a:pt x="44105" y="18683"/>
                  </a:lnTo>
                  <a:lnTo>
                    <a:pt x="44024" y="18036"/>
                  </a:lnTo>
                  <a:lnTo>
                    <a:pt x="43916" y="17389"/>
                  </a:lnTo>
                  <a:lnTo>
                    <a:pt x="43809" y="16742"/>
                  </a:lnTo>
                  <a:lnTo>
                    <a:pt x="43620" y="15879"/>
                  </a:lnTo>
                  <a:lnTo>
                    <a:pt x="43377" y="15043"/>
                  </a:lnTo>
                  <a:lnTo>
                    <a:pt x="43189" y="14369"/>
                  </a:lnTo>
                  <a:lnTo>
                    <a:pt x="42973" y="13695"/>
                  </a:lnTo>
                  <a:lnTo>
                    <a:pt x="42730" y="13048"/>
                  </a:lnTo>
                  <a:lnTo>
                    <a:pt x="42461" y="12401"/>
                  </a:lnTo>
                  <a:lnTo>
                    <a:pt x="42191" y="11754"/>
                  </a:lnTo>
                  <a:lnTo>
                    <a:pt x="41895" y="11134"/>
                  </a:lnTo>
                  <a:lnTo>
                    <a:pt x="41571" y="10514"/>
                  </a:lnTo>
                  <a:lnTo>
                    <a:pt x="41248" y="9921"/>
                  </a:lnTo>
                  <a:lnTo>
                    <a:pt x="40897" y="9328"/>
                  </a:lnTo>
                  <a:lnTo>
                    <a:pt x="40520" y="8762"/>
                  </a:lnTo>
                  <a:lnTo>
                    <a:pt x="40142" y="8196"/>
                  </a:lnTo>
                  <a:lnTo>
                    <a:pt x="39711" y="7656"/>
                  </a:lnTo>
                  <a:lnTo>
                    <a:pt x="39307" y="7117"/>
                  </a:lnTo>
                  <a:lnTo>
                    <a:pt x="38848" y="6605"/>
                  </a:lnTo>
                  <a:lnTo>
                    <a:pt x="38390" y="6093"/>
                  </a:lnTo>
                  <a:lnTo>
                    <a:pt x="37932" y="5608"/>
                  </a:lnTo>
                  <a:lnTo>
                    <a:pt x="37419" y="5149"/>
                  </a:lnTo>
                  <a:lnTo>
                    <a:pt x="36907" y="4691"/>
                  </a:lnTo>
                  <a:lnTo>
                    <a:pt x="36368" y="4287"/>
                  </a:lnTo>
                  <a:lnTo>
                    <a:pt x="35829" y="3855"/>
                  </a:lnTo>
                  <a:lnTo>
                    <a:pt x="35263" y="3478"/>
                  </a:lnTo>
                  <a:lnTo>
                    <a:pt x="34670" y="3100"/>
                  </a:lnTo>
                  <a:lnTo>
                    <a:pt x="34077" y="2750"/>
                  </a:lnTo>
                  <a:lnTo>
                    <a:pt x="33456" y="2427"/>
                  </a:lnTo>
                  <a:lnTo>
                    <a:pt x="32756" y="2076"/>
                  </a:lnTo>
                  <a:lnTo>
                    <a:pt x="32055" y="1779"/>
                  </a:lnTo>
                  <a:lnTo>
                    <a:pt x="31327" y="1510"/>
                  </a:lnTo>
                  <a:lnTo>
                    <a:pt x="30572" y="1240"/>
                  </a:lnTo>
                  <a:lnTo>
                    <a:pt x="29682" y="998"/>
                  </a:lnTo>
                  <a:lnTo>
                    <a:pt x="28766" y="755"/>
                  </a:lnTo>
                  <a:lnTo>
                    <a:pt x="27876" y="566"/>
                  </a:lnTo>
                  <a:lnTo>
                    <a:pt x="26959" y="405"/>
                  </a:lnTo>
                  <a:lnTo>
                    <a:pt x="26043" y="270"/>
                  </a:lnTo>
                  <a:lnTo>
                    <a:pt x="25126" y="162"/>
                  </a:lnTo>
                  <a:lnTo>
                    <a:pt x="24183" y="81"/>
                  </a:lnTo>
                  <a:lnTo>
                    <a:pt x="23266" y="27"/>
                  </a:lnTo>
                  <a:lnTo>
                    <a:pt x="2232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2"/>
            <p:cNvSpPr/>
            <p:nvPr/>
          </p:nvSpPr>
          <p:spPr>
            <a:xfrm>
              <a:off x="3145775" y="453775"/>
              <a:ext cx="898425" cy="293200"/>
            </a:xfrm>
            <a:custGeom>
              <a:avLst/>
              <a:gdLst/>
              <a:ahLst/>
              <a:cxnLst/>
              <a:rect l="l" t="t" r="r" b="b"/>
              <a:pathLst>
                <a:path w="35937" h="11728" extrusionOk="0">
                  <a:moveTo>
                    <a:pt x="16769" y="1"/>
                  </a:moveTo>
                  <a:lnTo>
                    <a:pt x="15933" y="82"/>
                  </a:lnTo>
                  <a:lnTo>
                    <a:pt x="15125" y="216"/>
                  </a:lnTo>
                  <a:lnTo>
                    <a:pt x="14343" y="405"/>
                  </a:lnTo>
                  <a:lnTo>
                    <a:pt x="13588" y="648"/>
                  </a:lnTo>
                  <a:lnTo>
                    <a:pt x="12833" y="917"/>
                  </a:lnTo>
                  <a:lnTo>
                    <a:pt x="12132" y="1241"/>
                  </a:lnTo>
                  <a:lnTo>
                    <a:pt x="11431" y="1591"/>
                  </a:lnTo>
                  <a:lnTo>
                    <a:pt x="10730" y="1996"/>
                  </a:lnTo>
                  <a:lnTo>
                    <a:pt x="10083" y="2427"/>
                  </a:lnTo>
                  <a:lnTo>
                    <a:pt x="9436" y="2858"/>
                  </a:lnTo>
                  <a:lnTo>
                    <a:pt x="8789" y="3344"/>
                  </a:lnTo>
                  <a:lnTo>
                    <a:pt x="8142" y="3829"/>
                  </a:lnTo>
                  <a:lnTo>
                    <a:pt x="6902" y="4880"/>
                  </a:lnTo>
                  <a:lnTo>
                    <a:pt x="5689" y="5959"/>
                  </a:lnTo>
                  <a:lnTo>
                    <a:pt x="4395" y="7091"/>
                  </a:lnTo>
                  <a:lnTo>
                    <a:pt x="3721" y="7684"/>
                  </a:lnTo>
                  <a:lnTo>
                    <a:pt x="3020" y="8223"/>
                  </a:lnTo>
                  <a:lnTo>
                    <a:pt x="2319" y="8762"/>
                  </a:lnTo>
                  <a:lnTo>
                    <a:pt x="1564" y="9248"/>
                  </a:lnTo>
                  <a:lnTo>
                    <a:pt x="1187" y="9463"/>
                  </a:lnTo>
                  <a:lnTo>
                    <a:pt x="810" y="9679"/>
                  </a:lnTo>
                  <a:lnTo>
                    <a:pt x="405" y="9868"/>
                  </a:lnTo>
                  <a:lnTo>
                    <a:pt x="1" y="10029"/>
                  </a:lnTo>
                  <a:lnTo>
                    <a:pt x="163" y="10353"/>
                  </a:lnTo>
                  <a:lnTo>
                    <a:pt x="270" y="10542"/>
                  </a:lnTo>
                  <a:lnTo>
                    <a:pt x="378" y="10730"/>
                  </a:lnTo>
                  <a:lnTo>
                    <a:pt x="540" y="10919"/>
                  </a:lnTo>
                  <a:lnTo>
                    <a:pt x="702" y="11054"/>
                  </a:lnTo>
                  <a:lnTo>
                    <a:pt x="890" y="11216"/>
                  </a:lnTo>
                  <a:lnTo>
                    <a:pt x="1079" y="11323"/>
                  </a:lnTo>
                  <a:lnTo>
                    <a:pt x="1295" y="11431"/>
                  </a:lnTo>
                  <a:lnTo>
                    <a:pt x="1510" y="11539"/>
                  </a:lnTo>
                  <a:lnTo>
                    <a:pt x="1753" y="11620"/>
                  </a:lnTo>
                  <a:lnTo>
                    <a:pt x="1996" y="11674"/>
                  </a:lnTo>
                  <a:lnTo>
                    <a:pt x="2211" y="11701"/>
                  </a:lnTo>
                  <a:lnTo>
                    <a:pt x="2454" y="11728"/>
                  </a:lnTo>
                  <a:lnTo>
                    <a:pt x="2912" y="11728"/>
                  </a:lnTo>
                  <a:lnTo>
                    <a:pt x="3128" y="11701"/>
                  </a:lnTo>
                  <a:lnTo>
                    <a:pt x="3344" y="11647"/>
                  </a:lnTo>
                  <a:lnTo>
                    <a:pt x="5123" y="11108"/>
                  </a:lnTo>
                  <a:lnTo>
                    <a:pt x="5150" y="11108"/>
                  </a:lnTo>
                  <a:lnTo>
                    <a:pt x="5959" y="10623"/>
                  </a:lnTo>
                  <a:lnTo>
                    <a:pt x="6767" y="10083"/>
                  </a:lnTo>
                  <a:lnTo>
                    <a:pt x="8358" y="8978"/>
                  </a:lnTo>
                  <a:lnTo>
                    <a:pt x="9922" y="7900"/>
                  </a:lnTo>
                  <a:lnTo>
                    <a:pt x="10703" y="7361"/>
                  </a:lnTo>
                  <a:lnTo>
                    <a:pt x="11485" y="6848"/>
                  </a:lnTo>
                  <a:lnTo>
                    <a:pt x="12051" y="6525"/>
                  </a:lnTo>
                  <a:lnTo>
                    <a:pt x="12617" y="6201"/>
                  </a:lnTo>
                  <a:lnTo>
                    <a:pt x="13157" y="5932"/>
                  </a:lnTo>
                  <a:lnTo>
                    <a:pt x="13696" y="5689"/>
                  </a:lnTo>
                  <a:lnTo>
                    <a:pt x="14235" y="5500"/>
                  </a:lnTo>
                  <a:lnTo>
                    <a:pt x="14774" y="5312"/>
                  </a:lnTo>
                  <a:lnTo>
                    <a:pt x="15313" y="5177"/>
                  </a:lnTo>
                  <a:lnTo>
                    <a:pt x="15879" y="5069"/>
                  </a:lnTo>
                  <a:lnTo>
                    <a:pt x="16419" y="4988"/>
                  </a:lnTo>
                  <a:lnTo>
                    <a:pt x="16985" y="4961"/>
                  </a:lnTo>
                  <a:lnTo>
                    <a:pt x="17551" y="4934"/>
                  </a:lnTo>
                  <a:lnTo>
                    <a:pt x="18117" y="4961"/>
                  </a:lnTo>
                  <a:lnTo>
                    <a:pt x="18710" y="5015"/>
                  </a:lnTo>
                  <a:lnTo>
                    <a:pt x="19330" y="5096"/>
                  </a:lnTo>
                  <a:lnTo>
                    <a:pt x="19950" y="5204"/>
                  </a:lnTo>
                  <a:lnTo>
                    <a:pt x="20597" y="5366"/>
                  </a:lnTo>
                  <a:lnTo>
                    <a:pt x="22592" y="5878"/>
                  </a:lnTo>
                  <a:lnTo>
                    <a:pt x="23590" y="6147"/>
                  </a:lnTo>
                  <a:lnTo>
                    <a:pt x="24614" y="6363"/>
                  </a:lnTo>
                  <a:lnTo>
                    <a:pt x="25611" y="6579"/>
                  </a:lnTo>
                  <a:lnTo>
                    <a:pt x="26124" y="6660"/>
                  </a:lnTo>
                  <a:lnTo>
                    <a:pt x="26609" y="6714"/>
                  </a:lnTo>
                  <a:lnTo>
                    <a:pt x="27121" y="6767"/>
                  </a:lnTo>
                  <a:lnTo>
                    <a:pt x="27633" y="6794"/>
                  </a:lnTo>
                  <a:lnTo>
                    <a:pt x="28173" y="6794"/>
                  </a:lnTo>
                  <a:lnTo>
                    <a:pt x="28685" y="6767"/>
                  </a:lnTo>
                  <a:lnTo>
                    <a:pt x="29143" y="6740"/>
                  </a:lnTo>
                  <a:lnTo>
                    <a:pt x="29628" y="6660"/>
                  </a:lnTo>
                  <a:lnTo>
                    <a:pt x="30087" y="6579"/>
                  </a:lnTo>
                  <a:lnTo>
                    <a:pt x="30545" y="6471"/>
                  </a:lnTo>
                  <a:lnTo>
                    <a:pt x="31003" y="6363"/>
                  </a:lnTo>
                  <a:lnTo>
                    <a:pt x="31461" y="6228"/>
                  </a:lnTo>
                  <a:lnTo>
                    <a:pt x="31920" y="6066"/>
                  </a:lnTo>
                  <a:lnTo>
                    <a:pt x="32378" y="5878"/>
                  </a:lnTo>
                  <a:lnTo>
                    <a:pt x="33295" y="5500"/>
                  </a:lnTo>
                  <a:lnTo>
                    <a:pt x="34184" y="5042"/>
                  </a:lnTo>
                  <a:lnTo>
                    <a:pt x="35047" y="4557"/>
                  </a:lnTo>
                  <a:lnTo>
                    <a:pt x="35937" y="4018"/>
                  </a:lnTo>
                  <a:lnTo>
                    <a:pt x="35424" y="3559"/>
                  </a:lnTo>
                  <a:lnTo>
                    <a:pt x="34912" y="3101"/>
                  </a:lnTo>
                  <a:lnTo>
                    <a:pt x="34373" y="2697"/>
                  </a:lnTo>
                  <a:lnTo>
                    <a:pt x="33834" y="2265"/>
                  </a:lnTo>
                  <a:lnTo>
                    <a:pt x="33268" y="1888"/>
                  </a:lnTo>
                  <a:lnTo>
                    <a:pt x="32675" y="1510"/>
                  </a:lnTo>
                  <a:lnTo>
                    <a:pt x="32082" y="1160"/>
                  </a:lnTo>
                  <a:lnTo>
                    <a:pt x="31461" y="837"/>
                  </a:lnTo>
                  <a:lnTo>
                    <a:pt x="31219" y="971"/>
                  </a:lnTo>
                  <a:lnTo>
                    <a:pt x="30788" y="1187"/>
                  </a:lnTo>
                  <a:lnTo>
                    <a:pt x="30356" y="1349"/>
                  </a:lnTo>
                  <a:lnTo>
                    <a:pt x="29898" y="1510"/>
                  </a:lnTo>
                  <a:lnTo>
                    <a:pt x="29467" y="1618"/>
                  </a:lnTo>
                  <a:lnTo>
                    <a:pt x="29035" y="1699"/>
                  </a:lnTo>
                  <a:lnTo>
                    <a:pt x="28577" y="1753"/>
                  </a:lnTo>
                  <a:lnTo>
                    <a:pt x="28146" y="1780"/>
                  </a:lnTo>
                  <a:lnTo>
                    <a:pt x="27687" y="1807"/>
                  </a:lnTo>
                  <a:lnTo>
                    <a:pt x="27256" y="1807"/>
                  </a:lnTo>
                  <a:lnTo>
                    <a:pt x="26798" y="1780"/>
                  </a:lnTo>
                  <a:lnTo>
                    <a:pt x="25908" y="1672"/>
                  </a:lnTo>
                  <a:lnTo>
                    <a:pt x="24991" y="1510"/>
                  </a:lnTo>
                  <a:lnTo>
                    <a:pt x="24075" y="1295"/>
                  </a:lnTo>
                  <a:lnTo>
                    <a:pt x="22242" y="837"/>
                  </a:lnTo>
                  <a:lnTo>
                    <a:pt x="21325" y="594"/>
                  </a:lnTo>
                  <a:lnTo>
                    <a:pt x="20408" y="378"/>
                  </a:lnTo>
                  <a:lnTo>
                    <a:pt x="19492" y="216"/>
                  </a:lnTo>
                  <a:lnTo>
                    <a:pt x="18575" y="82"/>
                  </a:lnTo>
                  <a:lnTo>
                    <a:pt x="18117" y="28"/>
                  </a:lnTo>
                  <a:lnTo>
                    <a:pt x="176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2"/>
            <p:cNvSpPr/>
            <p:nvPr/>
          </p:nvSpPr>
          <p:spPr>
            <a:xfrm>
              <a:off x="3807625" y="767850"/>
              <a:ext cx="392925" cy="243325"/>
            </a:xfrm>
            <a:custGeom>
              <a:avLst/>
              <a:gdLst/>
              <a:ahLst/>
              <a:cxnLst/>
              <a:rect l="l" t="t" r="r" b="b"/>
              <a:pathLst>
                <a:path w="15717" h="9733" extrusionOk="0">
                  <a:moveTo>
                    <a:pt x="11107" y="1"/>
                  </a:moveTo>
                  <a:lnTo>
                    <a:pt x="10595" y="28"/>
                  </a:lnTo>
                  <a:lnTo>
                    <a:pt x="10110" y="108"/>
                  </a:lnTo>
                  <a:lnTo>
                    <a:pt x="9624" y="189"/>
                  </a:lnTo>
                  <a:lnTo>
                    <a:pt x="9166" y="324"/>
                  </a:lnTo>
                  <a:lnTo>
                    <a:pt x="8708" y="459"/>
                  </a:lnTo>
                  <a:lnTo>
                    <a:pt x="8249" y="621"/>
                  </a:lnTo>
                  <a:lnTo>
                    <a:pt x="7791" y="809"/>
                  </a:lnTo>
                  <a:lnTo>
                    <a:pt x="7333" y="1025"/>
                  </a:lnTo>
                  <a:lnTo>
                    <a:pt x="6470" y="1483"/>
                  </a:lnTo>
                  <a:lnTo>
                    <a:pt x="5634" y="1995"/>
                  </a:lnTo>
                  <a:lnTo>
                    <a:pt x="4799" y="2535"/>
                  </a:lnTo>
                  <a:lnTo>
                    <a:pt x="3990" y="3074"/>
                  </a:lnTo>
                  <a:lnTo>
                    <a:pt x="3370" y="3451"/>
                  </a:lnTo>
                  <a:lnTo>
                    <a:pt x="2750" y="3856"/>
                  </a:lnTo>
                  <a:lnTo>
                    <a:pt x="2885" y="4422"/>
                  </a:lnTo>
                  <a:lnTo>
                    <a:pt x="2993" y="4934"/>
                  </a:lnTo>
                  <a:lnTo>
                    <a:pt x="3046" y="5446"/>
                  </a:lnTo>
                  <a:lnTo>
                    <a:pt x="3046" y="5904"/>
                  </a:lnTo>
                  <a:lnTo>
                    <a:pt x="2993" y="6363"/>
                  </a:lnTo>
                  <a:lnTo>
                    <a:pt x="2912" y="6767"/>
                  </a:lnTo>
                  <a:lnTo>
                    <a:pt x="2777" y="7172"/>
                  </a:lnTo>
                  <a:lnTo>
                    <a:pt x="2588" y="7549"/>
                  </a:lnTo>
                  <a:lnTo>
                    <a:pt x="2373" y="7872"/>
                  </a:lnTo>
                  <a:lnTo>
                    <a:pt x="2130" y="8196"/>
                  </a:lnTo>
                  <a:lnTo>
                    <a:pt x="1833" y="8519"/>
                  </a:lnTo>
                  <a:lnTo>
                    <a:pt x="1510" y="8789"/>
                  </a:lnTo>
                  <a:lnTo>
                    <a:pt x="1159" y="9059"/>
                  </a:lnTo>
                  <a:lnTo>
                    <a:pt x="809" y="9301"/>
                  </a:lnTo>
                  <a:lnTo>
                    <a:pt x="405" y="9517"/>
                  </a:lnTo>
                  <a:lnTo>
                    <a:pt x="0" y="9733"/>
                  </a:lnTo>
                  <a:lnTo>
                    <a:pt x="0" y="9733"/>
                  </a:lnTo>
                  <a:lnTo>
                    <a:pt x="485" y="9625"/>
                  </a:lnTo>
                  <a:lnTo>
                    <a:pt x="971" y="9517"/>
                  </a:lnTo>
                  <a:lnTo>
                    <a:pt x="1456" y="9382"/>
                  </a:lnTo>
                  <a:lnTo>
                    <a:pt x="1941" y="9247"/>
                  </a:lnTo>
                  <a:lnTo>
                    <a:pt x="2912" y="8897"/>
                  </a:lnTo>
                  <a:lnTo>
                    <a:pt x="3882" y="8493"/>
                  </a:lnTo>
                  <a:lnTo>
                    <a:pt x="4853" y="8034"/>
                  </a:lnTo>
                  <a:lnTo>
                    <a:pt x="5796" y="7522"/>
                  </a:lnTo>
                  <a:lnTo>
                    <a:pt x="6740" y="6983"/>
                  </a:lnTo>
                  <a:lnTo>
                    <a:pt x="7629" y="6444"/>
                  </a:lnTo>
                  <a:lnTo>
                    <a:pt x="8196" y="6093"/>
                  </a:lnTo>
                  <a:lnTo>
                    <a:pt x="8762" y="5743"/>
                  </a:lnTo>
                  <a:lnTo>
                    <a:pt x="9355" y="5446"/>
                  </a:lnTo>
                  <a:lnTo>
                    <a:pt x="9651" y="5284"/>
                  </a:lnTo>
                  <a:lnTo>
                    <a:pt x="9975" y="5177"/>
                  </a:lnTo>
                  <a:lnTo>
                    <a:pt x="10271" y="5069"/>
                  </a:lnTo>
                  <a:lnTo>
                    <a:pt x="10595" y="4988"/>
                  </a:lnTo>
                  <a:lnTo>
                    <a:pt x="10891" y="4934"/>
                  </a:lnTo>
                  <a:lnTo>
                    <a:pt x="11215" y="4907"/>
                  </a:lnTo>
                  <a:lnTo>
                    <a:pt x="11538" y="4907"/>
                  </a:lnTo>
                  <a:lnTo>
                    <a:pt x="11862" y="4934"/>
                  </a:lnTo>
                  <a:lnTo>
                    <a:pt x="12185" y="4988"/>
                  </a:lnTo>
                  <a:lnTo>
                    <a:pt x="12536" y="5096"/>
                  </a:lnTo>
                  <a:lnTo>
                    <a:pt x="12967" y="5311"/>
                  </a:lnTo>
                  <a:lnTo>
                    <a:pt x="13372" y="5554"/>
                  </a:lnTo>
                  <a:lnTo>
                    <a:pt x="13776" y="5851"/>
                  </a:lnTo>
                  <a:lnTo>
                    <a:pt x="14180" y="6174"/>
                  </a:lnTo>
                  <a:lnTo>
                    <a:pt x="14558" y="6525"/>
                  </a:lnTo>
                  <a:lnTo>
                    <a:pt x="14908" y="6875"/>
                  </a:lnTo>
                  <a:lnTo>
                    <a:pt x="15636" y="7549"/>
                  </a:lnTo>
                  <a:lnTo>
                    <a:pt x="15690" y="6983"/>
                  </a:lnTo>
                  <a:lnTo>
                    <a:pt x="15717" y="6390"/>
                  </a:lnTo>
                  <a:lnTo>
                    <a:pt x="15717" y="5770"/>
                  </a:lnTo>
                  <a:lnTo>
                    <a:pt x="15690" y="5150"/>
                  </a:lnTo>
                  <a:lnTo>
                    <a:pt x="15636" y="4530"/>
                  </a:lnTo>
                  <a:lnTo>
                    <a:pt x="15555" y="3883"/>
                  </a:lnTo>
                  <a:lnTo>
                    <a:pt x="15447" y="3236"/>
                  </a:lnTo>
                  <a:lnTo>
                    <a:pt x="15340" y="2589"/>
                  </a:lnTo>
                  <a:lnTo>
                    <a:pt x="15151" y="1726"/>
                  </a:lnTo>
                  <a:lnTo>
                    <a:pt x="14908" y="890"/>
                  </a:lnTo>
                  <a:lnTo>
                    <a:pt x="14477" y="675"/>
                  </a:lnTo>
                  <a:lnTo>
                    <a:pt x="14019" y="486"/>
                  </a:lnTo>
                  <a:lnTo>
                    <a:pt x="13560" y="351"/>
                  </a:lnTo>
                  <a:lnTo>
                    <a:pt x="13102" y="216"/>
                  </a:lnTo>
                  <a:lnTo>
                    <a:pt x="12617" y="108"/>
                  </a:lnTo>
                  <a:lnTo>
                    <a:pt x="12132" y="28"/>
                  </a:lnTo>
                  <a:lnTo>
                    <a:pt x="116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2"/>
            <p:cNvSpPr/>
            <p:nvPr/>
          </p:nvSpPr>
          <p:spPr>
            <a:xfrm>
              <a:off x="3266425" y="1147300"/>
              <a:ext cx="895050" cy="203550"/>
            </a:xfrm>
            <a:custGeom>
              <a:avLst/>
              <a:gdLst/>
              <a:ahLst/>
              <a:cxnLst/>
              <a:rect l="l" t="t" r="r" b="b"/>
              <a:pathLst>
                <a:path w="35802" h="8142" extrusionOk="0">
                  <a:moveTo>
                    <a:pt x="24775" y="0"/>
                  </a:moveTo>
                  <a:lnTo>
                    <a:pt x="24047" y="27"/>
                  </a:lnTo>
                  <a:lnTo>
                    <a:pt x="23347" y="81"/>
                  </a:lnTo>
                  <a:lnTo>
                    <a:pt x="22619" y="135"/>
                  </a:lnTo>
                  <a:lnTo>
                    <a:pt x="21891" y="243"/>
                  </a:lnTo>
                  <a:lnTo>
                    <a:pt x="21136" y="378"/>
                  </a:lnTo>
                  <a:lnTo>
                    <a:pt x="20408" y="513"/>
                  </a:lnTo>
                  <a:lnTo>
                    <a:pt x="19276" y="809"/>
                  </a:lnTo>
                  <a:lnTo>
                    <a:pt x="18090" y="1160"/>
                  </a:lnTo>
                  <a:lnTo>
                    <a:pt x="16876" y="1537"/>
                  </a:lnTo>
                  <a:lnTo>
                    <a:pt x="15636" y="1968"/>
                  </a:lnTo>
                  <a:lnTo>
                    <a:pt x="13048" y="2912"/>
                  </a:lnTo>
                  <a:lnTo>
                    <a:pt x="11727" y="3370"/>
                  </a:lnTo>
                  <a:lnTo>
                    <a:pt x="10406" y="3801"/>
                  </a:lnTo>
                  <a:lnTo>
                    <a:pt x="9058" y="4206"/>
                  </a:lnTo>
                  <a:lnTo>
                    <a:pt x="7711" y="4556"/>
                  </a:lnTo>
                  <a:lnTo>
                    <a:pt x="7037" y="4718"/>
                  </a:lnTo>
                  <a:lnTo>
                    <a:pt x="6390" y="4853"/>
                  </a:lnTo>
                  <a:lnTo>
                    <a:pt x="5716" y="4988"/>
                  </a:lnTo>
                  <a:lnTo>
                    <a:pt x="5069" y="5095"/>
                  </a:lnTo>
                  <a:lnTo>
                    <a:pt x="4395" y="5176"/>
                  </a:lnTo>
                  <a:lnTo>
                    <a:pt x="3748" y="5203"/>
                  </a:lnTo>
                  <a:lnTo>
                    <a:pt x="3101" y="5257"/>
                  </a:lnTo>
                  <a:lnTo>
                    <a:pt x="2481" y="5257"/>
                  </a:lnTo>
                  <a:lnTo>
                    <a:pt x="1834" y="5203"/>
                  </a:lnTo>
                  <a:lnTo>
                    <a:pt x="1214" y="5149"/>
                  </a:lnTo>
                  <a:lnTo>
                    <a:pt x="593" y="5069"/>
                  </a:lnTo>
                  <a:lnTo>
                    <a:pt x="0" y="4934"/>
                  </a:lnTo>
                  <a:lnTo>
                    <a:pt x="162" y="5365"/>
                  </a:lnTo>
                  <a:lnTo>
                    <a:pt x="324" y="5769"/>
                  </a:lnTo>
                  <a:lnTo>
                    <a:pt x="567" y="6174"/>
                  </a:lnTo>
                  <a:lnTo>
                    <a:pt x="836" y="6551"/>
                  </a:lnTo>
                  <a:lnTo>
                    <a:pt x="998" y="6713"/>
                  </a:lnTo>
                  <a:lnTo>
                    <a:pt x="1187" y="6875"/>
                  </a:lnTo>
                  <a:lnTo>
                    <a:pt x="1348" y="7010"/>
                  </a:lnTo>
                  <a:lnTo>
                    <a:pt x="1564" y="7117"/>
                  </a:lnTo>
                  <a:lnTo>
                    <a:pt x="1753" y="7225"/>
                  </a:lnTo>
                  <a:lnTo>
                    <a:pt x="1968" y="7333"/>
                  </a:lnTo>
                  <a:lnTo>
                    <a:pt x="2184" y="7387"/>
                  </a:lnTo>
                  <a:lnTo>
                    <a:pt x="2400" y="7441"/>
                  </a:lnTo>
                  <a:lnTo>
                    <a:pt x="2642" y="7468"/>
                  </a:lnTo>
                  <a:lnTo>
                    <a:pt x="2858" y="7441"/>
                  </a:lnTo>
                  <a:lnTo>
                    <a:pt x="3990" y="7333"/>
                  </a:lnTo>
                  <a:lnTo>
                    <a:pt x="4179" y="7414"/>
                  </a:lnTo>
                  <a:lnTo>
                    <a:pt x="4395" y="7468"/>
                  </a:lnTo>
                  <a:lnTo>
                    <a:pt x="4610" y="7522"/>
                  </a:lnTo>
                  <a:lnTo>
                    <a:pt x="4826" y="7549"/>
                  </a:lnTo>
                  <a:lnTo>
                    <a:pt x="5311" y="7549"/>
                  </a:lnTo>
                  <a:lnTo>
                    <a:pt x="5581" y="7495"/>
                  </a:lnTo>
                  <a:lnTo>
                    <a:pt x="5850" y="7441"/>
                  </a:lnTo>
                  <a:lnTo>
                    <a:pt x="6821" y="7171"/>
                  </a:lnTo>
                  <a:lnTo>
                    <a:pt x="7845" y="6929"/>
                  </a:lnTo>
                  <a:lnTo>
                    <a:pt x="10784" y="6551"/>
                  </a:lnTo>
                  <a:lnTo>
                    <a:pt x="13695" y="6147"/>
                  </a:lnTo>
                  <a:lnTo>
                    <a:pt x="14666" y="6174"/>
                  </a:lnTo>
                  <a:lnTo>
                    <a:pt x="15636" y="6282"/>
                  </a:lnTo>
                  <a:lnTo>
                    <a:pt x="16122" y="6336"/>
                  </a:lnTo>
                  <a:lnTo>
                    <a:pt x="16580" y="6416"/>
                  </a:lnTo>
                  <a:lnTo>
                    <a:pt x="17038" y="6524"/>
                  </a:lnTo>
                  <a:lnTo>
                    <a:pt x="17497" y="6632"/>
                  </a:lnTo>
                  <a:lnTo>
                    <a:pt x="18575" y="6282"/>
                  </a:lnTo>
                  <a:lnTo>
                    <a:pt x="19653" y="5931"/>
                  </a:lnTo>
                  <a:lnTo>
                    <a:pt x="20759" y="5635"/>
                  </a:lnTo>
                  <a:lnTo>
                    <a:pt x="21891" y="5365"/>
                  </a:lnTo>
                  <a:lnTo>
                    <a:pt x="22457" y="5257"/>
                  </a:lnTo>
                  <a:lnTo>
                    <a:pt x="22996" y="5176"/>
                  </a:lnTo>
                  <a:lnTo>
                    <a:pt x="23562" y="5095"/>
                  </a:lnTo>
                  <a:lnTo>
                    <a:pt x="24128" y="5042"/>
                  </a:lnTo>
                  <a:lnTo>
                    <a:pt x="24694" y="5015"/>
                  </a:lnTo>
                  <a:lnTo>
                    <a:pt x="25827" y="5015"/>
                  </a:lnTo>
                  <a:lnTo>
                    <a:pt x="26393" y="5069"/>
                  </a:lnTo>
                  <a:lnTo>
                    <a:pt x="26932" y="5149"/>
                  </a:lnTo>
                  <a:lnTo>
                    <a:pt x="27471" y="5257"/>
                  </a:lnTo>
                  <a:lnTo>
                    <a:pt x="27983" y="5392"/>
                  </a:lnTo>
                  <a:lnTo>
                    <a:pt x="28496" y="5554"/>
                  </a:lnTo>
                  <a:lnTo>
                    <a:pt x="28981" y="5742"/>
                  </a:lnTo>
                  <a:lnTo>
                    <a:pt x="29493" y="5958"/>
                  </a:lnTo>
                  <a:lnTo>
                    <a:pt x="30464" y="6390"/>
                  </a:lnTo>
                  <a:lnTo>
                    <a:pt x="31434" y="6848"/>
                  </a:lnTo>
                  <a:lnTo>
                    <a:pt x="32405" y="7279"/>
                  </a:lnTo>
                  <a:lnTo>
                    <a:pt x="32917" y="7468"/>
                  </a:lnTo>
                  <a:lnTo>
                    <a:pt x="33402" y="7657"/>
                  </a:lnTo>
                  <a:lnTo>
                    <a:pt x="33914" y="7791"/>
                  </a:lnTo>
                  <a:lnTo>
                    <a:pt x="34453" y="7926"/>
                  </a:lnTo>
                  <a:lnTo>
                    <a:pt x="35100" y="8061"/>
                  </a:lnTo>
                  <a:lnTo>
                    <a:pt x="35801" y="8142"/>
                  </a:lnTo>
                  <a:lnTo>
                    <a:pt x="35613" y="7684"/>
                  </a:lnTo>
                  <a:lnTo>
                    <a:pt x="35424" y="7225"/>
                  </a:lnTo>
                  <a:lnTo>
                    <a:pt x="35208" y="6794"/>
                  </a:lnTo>
                  <a:lnTo>
                    <a:pt x="34966" y="6336"/>
                  </a:lnTo>
                  <a:lnTo>
                    <a:pt x="34723" y="5931"/>
                  </a:lnTo>
                  <a:lnTo>
                    <a:pt x="34453" y="5500"/>
                  </a:lnTo>
                  <a:lnTo>
                    <a:pt x="34184" y="5095"/>
                  </a:lnTo>
                  <a:lnTo>
                    <a:pt x="33887" y="4691"/>
                  </a:lnTo>
                  <a:lnTo>
                    <a:pt x="33564" y="4287"/>
                  </a:lnTo>
                  <a:lnTo>
                    <a:pt x="33240" y="3909"/>
                  </a:lnTo>
                  <a:lnTo>
                    <a:pt x="32890" y="3532"/>
                  </a:lnTo>
                  <a:lnTo>
                    <a:pt x="32539" y="3181"/>
                  </a:lnTo>
                  <a:lnTo>
                    <a:pt x="32162" y="2831"/>
                  </a:lnTo>
                  <a:lnTo>
                    <a:pt x="31785" y="2507"/>
                  </a:lnTo>
                  <a:lnTo>
                    <a:pt x="31353" y="2184"/>
                  </a:lnTo>
                  <a:lnTo>
                    <a:pt x="30949" y="1887"/>
                  </a:lnTo>
                  <a:lnTo>
                    <a:pt x="31326" y="1618"/>
                  </a:lnTo>
                  <a:lnTo>
                    <a:pt x="31731" y="1375"/>
                  </a:lnTo>
                  <a:lnTo>
                    <a:pt x="31030" y="1106"/>
                  </a:lnTo>
                  <a:lnTo>
                    <a:pt x="30329" y="863"/>
                  </a:lnTo>
                  <a:lnTo>
                    <a:pt x="29655" y="674"/>
                  </a:lnTo>
                  <a:lnTo>
                    <a:pt x="28954" y="486"/>
                  </a:lnTo>
                  <a:lnTo>
                    <a:pt x="28253" y="324"/>
                  </a:lnTo>
                  <a:lnTo>
                    <a:pt x="27579" y="216"/>
                  </a:lnTo>
                  <a:lnTo>
                    <a:pt x="26878" y="135"/>
                  </a:lnTo>
                  <a:lnTo>
                    <a:pt x="26177" y="54"/>
                  </a:lnTo>
                  <a:lnTo>
                    <a:pt x="25476" y="27"/>
                  </a:lnTo>
                  <a:lnTo>
                    <a:pt x="247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2"/>
            <p:cNvSpPr/>
            <p:nvPr/>
          </p:nvSpPr>
          <p:spPr>
            <a:xfrm>
              <a:off x="3766500" y="1497075"/>
              <a:ext cx="417225" cy="181325"/>
            </a:xfrm>
            <a:custGeom>
              <a:avLst/>
              <a:gdLst/>
              <a:ahLst/>
              <a:cxnLst/>
              <a:rect l="l" t="t" r="r" b="b"/>
              <a:pathLst>
                <a:path w="16689" h="7253" extrusionOk="0">
                  <a:moveTo>
                    <a:pt x="13992" y="1"/>
                  </a:moveTo>
                  <a:lnTo>
                    <a:pt x="13534" y="28"/>
                  </a:lnTo>
                  <a:lnTo>
                    <a:pt x="13076" y="55"/>
                  </a:lnTo>
                  <a:lnTo>
                    <a:pt x="12617" y="136"/>
                  </a:lnTo>
                  <a:lnTo>
                    <a:pt x="12159" y="270"/>
                  </a:lnTo>
                  <a:lnTo>
                    <a:pt x="11647" y="405"/>
                  </a:lnTo>
                  <a:lnTo>
                    <a:pt x="11108" y="594"/>
                  </a:lnTo>
                  <a:lnTo>
                    <a:pt x="9948" y="1052"/>
                  </a:lnTo>
                  <a:lnTo>
                    <a:pt x="8708" y="1538"/>
                  </a:lnTo>
                  <a:lnTo>
                    <a:pt x="7441" y="2077"/>
                  </a:lnTo>
                  <a:lnTo>
                    <a:pt x="6120" y="2589"/>
                  </a:lnTo>
                  <a:lnTo>
                    <a:pt x="5446" y="2832"/>
                  </a:lnTo>
                  <a:lnTo>
                    <a:pt x="4799" y="3047"/>
                  </a:lnTo>
                  <a:lnTo>
                    <a:pt x="4152" y="3236"/>
                  </a:lnTo>
                  <a:lnTo>
                    <a:pt x="3505" y="3398"/>
                  </a:lnTo>
                  <a:lnTo>
                    <a:pt x="3397" y="3748"/>
                  </a:lnTo>
                  <a:lnTo>
                    <a:pt x="3263" y="4072"/>
                  </a:lnTo>
                  <a:lnTo>
                    <a:pt x="2912" y="4449"/>
                  </a:lnTo>
                  <a:lnTo>
                    <a:pt x="2562" y="4826"/>
                  </a:lnTo>
                  <a:lnTo>
                    <a:pt x="2157" y="5204"/>
                  </a:lnTo>
                  <a:lnTo>
                    <a:pt x="1753" y="5527"/>
                  </a:lnTo>
                  <a:lnTo>
                    <a:pt x="1349" y="5851"/>
                  </a:lnTo>
                  <a:lnTo>
                    <a:pt x="917" y="6147"/>
                  </a:lnTo>
                  <a:lnTo>
                    <a:pt x="459" y="6417"/>
                  </a:lnTo>
                  <a:lnTo>
                    <a:pt x="1" y="6687"/>
                  </a:lnTo>
                  <a:lnTo>
                    <a:pt x="405" y="6848"/>
                  </a:lnTo>
                  <a:lnTo>
                    <a:pt x="836" y="6983"/>
                  </a:lnTo>
                  <a:lnTo>
                    <a:pt x="1295" y="7091"/>
                  </a:lnTo>
                  <a:lnTo>
                    <a:pt x="1753" y="7172"/>
                  </a:lnTo>
                  <a:lnTo>
                    <a:pt x="2238" y="7226"/>
                  </a:lnTo>
                  <a:lnTo>
                    <a:pt x="2723" y="7253"/>
                  </a:lnTo>
                  <a:lnTo>
                    <a:pt x="3694" y="7253"/>
                  </a:lnTo>
                  <a:lnTo>
                    <a:pt x="4206" y="7199"/>
                  </a:lnTo>
                  <a:lnTo>
                    <a:pt x="4691" y="7145"/>
                  </a:lnTo>
                  <a:lnTo>
                    <a:pt x="5204" y="7064"/>
                  </a:lnTo>
                  <a:lnTo>
                    <a:pt x="5689" y="6983"/>
                  </a:lnTo>
                  <a:lnTo>
                    <a:pt x="6201" y="6875"/>
                  </a:lnTo>
                  <a:lnTo>
                    <a:pt x="6686" y="6741"/>
                  </a:lnTo>
                  <a:lnTo>
                    <a:pt x="7172" y="6606"/>
                  </a:lnTo>
                  <a:lnTo>
                    <a:pt x="7657" y="6444"/>
                  </a:lnTo>
                  <a:lnTo>
                    <a:pt x="9787" y="5662"/>
                  </a:lnTo>
                  <a:lnTo>
                    <a:pt x="10811" y="5339"/>
                  </a:lnTo>
                  <a:lnTo>
                    <a:pt x="11296" y="5204"/>
                  </a:lnTo>
                  <a:lnTo>
                    <a:pt x="11782" y="5096"/>
                  </a:lnTo>
                  <a:lnTo>
                    <a:pt x="12267" y="4988"/>
                  </a:lnTo>
                  <a:lnTo>
                    <a:pt x="12752" y="4907"/>
                  </a:lnTo>
                  <a:lnTo>
                    <a:pt x="13237" y="4880"/>
                  </a:lnTo>
                  <a:lnTo>
                    <a:pt x="13696" y="4853"/>
                  </a:lnTo>
                  <a:lnTo>
                    <a:pt x="14181" y="4880"/>
                  </a:lnTo>
                  <a:lnTo>
                    <a:pt x="14666" y="4934"/>
                  </a:lnTo>
                  <a:lnTo>
                    <a:pt x="15151" y="5042"/>
                  </a:lnTo>
                  <a:lnTo>
                    <a:pt x="15664" y="5177"/>
                  </a:lnTo>
                  <a:lnTo>
                    <a:pt x="15879" y="4584"/>
                  </a:lnTo>
                  <a:lnTo>
                    <a:pt x="16068" y="3991"/>
                  </a:lnTo>
                  <a:lnTo>
                    <a:pt x="16230" y="3371"/>
                  </a:lnTo>
                  <a:lnTo>
                    <a:pt x="16365" y="2778"/>
                  </a:lnTo>
                  <a:lnTo>
                    <a:pt x="16472" y="2185"/>
                  </a:lnTo>
                  <a:lnTo>
                    <a:pt x="16580" y="1564"/>
                  </a:lnTo>
                  <a:lnTo>
                    <a:pt x="16661" y="971"/>
                  </a:lnTo>
                  <a:lnTo>
                    <a:pt x="16688" y="351"/>
                  </a:lnTo>
                  <a:lnTo>
                    <a:pt x="16257" y="243"/>
                  </a:lnTo>
                  <a:lnTo>
                    <a:pt x="15798" y="136"/>
                  </a:lnTo>
                  <a:lnTo>
                    <a:pt x="15367" y="82"/>
                  </a:lnTo>
                  <a:lnTo>
                    <a:pt x="14909" y="28"/>
                  </a:lnTo>
                  <a:lnTo>
                    <a:pt x="144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2"/>
            <p:cNvSpPr/>
            <p:nvPr/>
          </p:nvSpPr>
          <p:spPr>
            <a:xfrm>
              <a:off x="3301475" y="1788900"/>
              <a:ext cx="583000" cy="173250"/>
            </a:xfrm>
            <a:custGeom>
              <a:avLst/>
              <a:gdLst/>
              <a:ahLst/>
              <a:cxnLst/>
              <a:rect l="l" t="t" r="r" b="b"/>
              <a:pathLst>
                <a:path w="23320" h="6930" extrusionOk="0">
                  <a:moveTo>
                    <a:pt x="8384" y="1"/>
                  </a:moveTo>
                  <a:lnTo>
                    <a:pt x="7710" y="55"/>
                  </a:lnTo>
                  <a:lnTo>
                    <a:pt x="7063" y="136"/>
                  </a:lnTo>
                  <a:lnTo>
                    <a:pt x="6389" y="271"/>
                  </a:lnTo>
                  <a:lnTo>
                    <a:pt x="5742" y="459"/>
                  </a:lnTo>
                  <a:lnTo>
                    <a:pt x="5068" y="675"/>
                  </a:lnTo>
                  <a:lnTo>
                    <a:pt x="4421" y="945"/>
                  </a:lnTo>
                  <a:lnTo>
                    <a:pt x="3747" y="1295"/>
                  </a:lnTo>
                  <a:lnTo>
                    <a:pt x="3127" y="1645"/>
                  </a:lnTo>
                  <a:lnTo>
                    <a:pt x="2480" y="2077"/>
                  </a:lnTo>
                  <a:lnTo>
                    <a:pt x="1240" y="2939"/>
                  </a:lnTo>
                  <a:lnTo>
                    <a:pt x="0" y="3802"/>
                  </a:lnTo>
                  <a:lnTo>
                    <a:pt x="863" y="4287"/>
                  </a:lnTo>
                  <a:lnTo>
                    <a:pt x="1726" y="4719"/>
                  </a:lnTo>
                  <a:lnTo>
                    <a:pt x="2615" y="5150"/>
                  </a:lnTo>
                  <a:lnTo>
                    <a:pt x="3532" y="5528"/>
                  </a:lnTo>
                  <a:lnTo>
                    <a:pt x="4502" y="5069"/>
                  </a:lnTo>
                  <a:lnTo>
                    <a:pt x="5446" y="4692"/>
                  </a:lnTo>
                  <a:lnTo>
                    <a:pt x="5904" y="4530"/>
                  </a:lnTo>
                  <a:lnTo>
                    <a:pt x="6362" y="4395"/>
                  </a:lnTo>
                  <a:lnTo>
                    <a:pt x="6821" y="4260"/>
                  </a:lnTo>
                  <a:lnTo>
                    <a:pt x="7279" y="4180"/>
                  </a:lnTo>
                  <a:lnTo>
                    <a:pt x="7737" y="4099"/>
                  </a:lnTo>
                  <a:lnTo>
                    <a:pt x="8223" y="4045"/>
                  </a:lnTo>
                  <a:lnTo>
                    <a:pt x="8708" y="4045"/>
                  </a:lnTo>
                  <a:lnTo>
                    <a:pt x="9193" y="4072"/>
                  </a:lnTo>
                  <a:lnTo>
                    <a:pt x="9705" y="4099"/>
                  </a:lnTo>
                  <a:lnTo>
                    <a:pt x="10218" y="4180"/>
                  </a:lnTo>
                  <a:lnTo>
                    <a:pt x="10757" y="4314"/>
                  </a:lnTo>
                  <a:lnTo>
                    <a:pt x="11323" y="4476"/>
                  </a:lnTo>
                  <a:lnTo>
                    <a:pt x="11997" y="4692"/>
                  </a:lnTo>
                  <a:lnTo>
                    <a:pt x="12644" y="4961"/>
                  </a:lnTo>
                  <a:lnTo>
                    <a:pt x="13291" y="5258"/>
                  </a:lnTo>
                  <a:lnTo>
                    <a:pt x="13911" y="5554"/>
                  </a:lnTo>
                  <a:lnTo>
                    <a:pt x="14531" y="5878"/>
                  </a:lnTo>
                  <a:lnTo>
                    <a:pt x="15151" y="6228"/>
                  </a:lnTo>
                  <a:lnTo>
                    <a:pt x="16364" y="6929"/>
                  </a:lnTo>
                  <a:lnTo>
                    <a:pt x="16418" y="6929"/>
                  </a:lnTo>
                  <a:lnTo>
                    <a:pt x="17308" y="6768"/>
                  </a:lnTo>
                  <a:lnTo>
                    <a:pt x="18170" y="6579"/>
                  </a:lnTo>
                  <a:lnTo>
                    <a:pt x="19060" y="6363"/>
                  </a:lnTo>
                  <a:lnTo>
                    <a:pt x="19923" y="6094"/>
                  </a:lnTo>
                  <a:lnTo>
                    <a:pt x="20785" y="5797"/>
                  </a:lnTo>
                  <a:lnTo>
                    <a:pt x="21648" y="5474"/>
                  </a:lnTo>
                  <a:lnTo>
                    <a:pt x="22484" y="5123"/>
                  </a:lnTo>
                  <a:lnTo>
                    <a:pt x="23319" y="4746"/>
                  </a:lnTo>
                  <a:lnTo>
                    <a:pt x="22807" y="4584"/>
                  </a:lnTo>
                  <a:lnTo>
                    <a:pt x="22322" y="4422"/>
                  </a:lnTo>
                  <a:lnTo>
                    <a:pt x="21351" y="4045"/>
                  </a:lnTo>
                  <a:lnTo>
                    <a:pt x="20381" y="3613"/>
                  </a:lnTo>
                  <a:lnTo>
                    <a:pt x="19410" y="3182"/>
                  </a:lnTo>
                  <a:lnTo>
                    <a:pt x="17496" y="2266"/>
                  </a:lnTo>
                  <a:lnTo>
                    <a:pt x="16553" y="1834"/>
                  </a:lnTo>
                  <a:lnTo>
                    <a:pt x="15609" y="1457"/>
                  </a:lnTo>
                  <a:lnTo>
                    <a:pt x="14962" y="1214"/>
                  </a:lnTo>
                  <a:lnTo>
                    <a:pt x="14315" y="971"/>
                  </a:lnTo>
                  <a:lnTo>
                    <a:pt x="13668" y="783"/>
                  </a:lnTo>
                  <a:lnTo>
                    <a:pt x="13021" y="594"/>
                  </a:lnTo>
                  <a:lnTo>
                    <a:pt x="12374" y="432"/>
                  </a:lnTo>
                  <a:lnTo>
                    <a:pt x="11700" y="271"/>
                  </a:lnTo>
                  <a:lnTo>
                    <a:pt x="11053" y="163"/>
                  </a:lnTo>
                  <a:lnTo>
                    <a:pt x="10379" y="82"/>
                  </a:lnTo>
                  <a:lnTo>
                    <a:pt x="9732" y="28"/>
                  </a:lnTo>
                  <a:lnTo>
                    <a:pt x="90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2" name="Google Shape;2062;p32"/>
          <p:cNvGrpSpPr/>
          <p:nvPr/>
        </p:nvGrpSpPr>
        <p:grpSpPr>
          <a:xfrm rot="-420499">
            <a:off x="181722" y="1582874"/>
            <a:ext cx="401614" cy="527866"/>
            <a:chOff x="1391550" y="1144975"/>
            <a:chExt cx="545075" cy="716425"/>
          </a:xfrm>
        </p:grpSpPr>
        <p:sp>
          <p:nvSpPr>
            <p:cNvPr id="2063" name="Google Shape;2063;p32"/>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2"/>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2"/>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2"/>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2"/>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2"/>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2"/>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2"/>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2"/>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2"/>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32"/>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2"/>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2"/>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32"/>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7" name="Google Shape;2077;p32"/>
          <p:cNvGrpSpPr/>
          <p:nvPr/>
        </p:nvGrpSpPr>
        <p:grpSpPr>
          <a:xfrm rot="-5400000" flipH="1">
            <a:off x="6595065" y="1294148"/>
            <a:ext cx="3851452" cy="1263131"/>
            <a:chOff x="238125" y="548775"/>
            <a:chExt cx="2842400" cy="932200"/>
          </a:xfrm>
        </p:grpSpPr>
        <p:sp>
          <p:nvSpPr>
            <p:cNvPr id="2078" name="Google Shape;2078;p3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3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0" name="Google Shape;2080;p32"/>
          <p:cNvGrpSpPr/>
          <p:nvPr/>
        </p:nvGrpSpPr>
        <p:grpSpPr>
          <a:xfrm rot="699803">
            <a:off x="8596499" y="4347200"/>
            <a:ext cx="435936" cy="606104"/>
            <a:chOff x="2270250" y="238125"/>
            <a:chExt cx="513575" cy="714050"/>
          </a:xfrm>
        </p:grpSpPr>
        <p:sp>
          <p:nvSpPr>
            <p:cNvPr id="2081" name="Google Shape;2081;p32"/>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2"/>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2"/>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2"/>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2"/>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2"/>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2"/>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2"/>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2"/>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2"/>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2"/>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2"/>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2"/>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2"/>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5" name="Google Shape;2095;p32"/>
          <p:cNvGrpSpPr/>
          <p:nvPr/>
        </p:nvGrpSpPr>
        <p:grpSpPr>
          <a:xfrm rot="-648264">
            <a:off x="8251304" y="3074635"/>
            <a:ext cx="462800" cy="599143"/>
            <a:chOff x="2251625" y="1144975"/>
            <a:chExt cx="550825" cy="713100"/>
          </a:xfrm>
        </p:grpSpPr>
        <p:sp>
          <p:nvSpPr>
            <p:cNvPr id="2096" name="Google Shape;2096;p32"/>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2"/>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2"/>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2"/>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2"/>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2"/>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2"/>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2"/>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2"/>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2"/>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2"/>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2"/>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8" name="Google Shape;2108;p32"/>
          <p:cNvGrpSpPr/>
          <p:nvPr/>
        </p:nvGrpSpPr>
        <p:grpSpPr>
          <a:xfrm>
            <a:off x="8541645" y="3711844"/>
            <a:ext cx="545664" cy="541490"/>
            <a:chOff x="4990425" y="4016375"/>
            <a:chExt cx="1232025" cy="1222600"/>
          </a:xfrm>
        </p:grpSpPr>
        <p:sp>
          <p:nvSpPr>
            <p:cNvPr id="2109" name="Google Shape;2109;p32"/>
            <p:cNvSpPr/>
            <p:nvPr/>
          </p:nvSpPr>
          <p:spPr>
            <a:xfrm>
              <a:off x="5282250" y="4016375"/>
              <a:ext cx="637600" cy="1222600"/>
            </a:xfrm>
            <a:custGeom>
              <a:avLst/>
              <a:gdLst/>
              <a:ahLst/>
              <a:cxnLst/>
              <a:rect l="l" t="t" r="r" b="b"/>
              <a:pathLst>
                <a:path w="25504" h="48904" extrusionOk="0">
                  <a:moveTo>
                    <a:pt x="16984" y="0"/>
                  </a:moveTo>
                  <a:lnTo>
                    <a:pt x="1" y="42946"/>
                  </a:lnTo>
                  <a:lnTo>
                    <a:pt x="9140" y="48904"/>
                  </a:lnTo>
                  <a:lnTo>
                    <a:pt x="25503" y="5123"/>
                  </a:lnTo>
                  <a:lnTo>
                    <a:pt x="16984"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2"/>
            <p:cNvSpPr/>
            <p:nvPr/>
          </p:nvSpPr>
          <p:spPr>
            <a:xfrm>
              <a:off x="4990425" y="4205075"/>
              <a:ext cx="353850" cy="354550"/>
            </a:xfrm>
            <a:custGeom>
              <a:avLst/>
              <a:gdLst/>
              <a:ahLst/>
              <a:cxnLst/>
              <a:rect l="l" t="t" r="r" b="b"/>
              <a:pathLst>
                <a:path w="14154" h="14182" extrusionOk="0">
                  <a:moveTo>
                    <a:pt x="6956" y="1"/>
                  </a:moveTo>
                  <a:lnTo>
                    <a:pt x="6605" y="28"/>
                  </a:lnTo>
                  <a:lnTo>
                    <a:pt x="6255" y="55"/>
                  </a:lnTo>
                  <a:lnTo>
                    <a:pt x="5904" y="109"/>
                  </a:lnTo>
                  <a:lnTo>
                    <a:pt x="5554" y="190"/>
                  </a:lnTo>
                  <a:lnTo>
                    <a:pt x="5203" y="271"/>
                  </a:lnTo>
                  <a:lnTo>
                    <a:pt x="4853" y="378"/>
                  </a:lnTo>
                  <a:lnTo>
                    <a:pt x="4503" y="486"/>
                  </a:lnTo>
                  <a:lnTo>
                    <a:pt x="4179" y="648"/>
                  </a:lnTo>
                  <a:lnTo>
                    <a:pt x="3856" y="783"/>
                  </a:lnTo>
                  <a:lnTo>
                    <a:pt x="3532" y="971"/>
                  </a:lnTo>
                  <a:lnTo>
                    <a:pt x="3236" y="1133"/>
                  </a:lnTo>
                  <a:lnTo>
                    <a:pt x="2939" y="1349"/>
                  </a:lnTo>
                  <a:lnTo>
                    <a:pt x="2669" y="1538"/>
                  </a:lnTo>
                  <a:lnTo>
                    <a:pt x="2400" y="1780"/>
                  </a:lnTo>
                  <a:lnTo>
                    <a:pt x="2157" y="1996"/>
                  </a:lnTo>
                  <a:lnTo>
                    <a:pt x="1915" y="2239"/>
                  </a:lnTo>
                  <a:lnTo>
                    <a:pt x="1672" y="2508"/>
                  </a:lnTo>
                  <a:lnTo>
                    <a:pt x="1483" y="2778"/>
                  </a:lnTo>
                  <a:lnTo>
                    <a:pt x="1268" y="3047"/>
                  </a:lnTo>
                  <a:lnTo>
                    <a:pt x="1079" y="3317"/>
                  </a:lnTo>
                  <a:lnTo>
                    <a:pt x="917" y="3613"/>
                  </a:lnTo>
                  <a:lnTo>
                    <a:pt x="755" y="3910"/>
                  </a:lnTo>
                  <a:lnTo>
                    <a:pt x="594" y="4233"/>
                  </a:lnTo>
                  <a:lnTo>
                    <a:pt x="486" y="4557"/>
                  </a:lnTo>
                  <a:lnTo>
                    <a:pt x="351" y="4854"/>
                  </a:lnTo>
                  <a:lnTo>
                    <a:pt x="270" y="5177"/>
                  </a:lnTo>
                  <a:lnTo>
                    <a:pt x="162" y="5527"/>
                  </a:lnTo>
                  <a:lnTo>
                    <a:pt x="108" y="5851"/>
                  </a:lnTo>
                  <a:lnTo>
                    <a:pt x="54" y="6201"/>
                  </a:lnTo>
                  <a:lnTo>
                    <a:pt x="27" y="6525"/>
                  </a:lnTo>
                  <a:lnTo>
                    <a:pt x="0" y="6875"/>
                  </a:lnTo>
                  <a:lnTo>
                    <a:pt x="0" y="7226"/>
                  </a:lnTo>
                  <a:lnTo>
                    <a:pt x="0" y="7576"/>
                  </a:lnTo>
                  <a:lnTo>
                    <a:pt x="54" y="7927"/>
                  </a:lnTo>
                  <a:lnTo>
                    <a:pt x="108" y="8277"/>
                  </a:lnTo>
                  <a:lnTo>
                    <a:pt x="162" y="8628"/>
                  </a:lnTo>
                  <a:lnTo>
                    <a:pt x="243" y="8978"/>
                  </a:lnTo>
                  <a:lnTo>
                    <a:pt x="351" y="9329"/>
                  </a:lnTo>
                  <a:lnTo>
                    <a:pt x="486" y="9679"/>
                  </a:lnTo>
                  <a:lnTo>
                    <a:pt x="621" y="10003"/>
                  </a:lnTo>
                  <a:lnTo>
                    <a:pt x="782" y="10326"/>
                  </a:lnTo>
                  <a:lnTo>
                    <a:pt x="944" y="10650"/>
                  </a:lnTo>
                  <a:lnTo>
                    <a:pt x="1133" y="10946"/>
                  </a:lnTo>
                  <a:lnTo>
                    <a:pt x="1321" y="11216"/>
                  </a:lnTo>
                  <a:lnTo>
                    <a:pt x="1537" y="11512"/>
                  </a:lnTo>
                  <a:lnTo>
                    <a:pt x="1753" y="11755"/>
                  </a:lnTo>
                  <a:lnTo>
                    <a:pt x="1995" y="12025"/>
                  </a:lnTo>
                  <a:lnTo>
                    <a:pt x="2238" y="12267"/>
                  </a:lnTo>
                  <a:lnTo>
                    <a:pt x="2481" y="12483"/>
                  </a:lnTo>
                  <a:lnTo>
                    <a:pt x="2750" y="12698"/>
                  </a:lnTo>
                  <a:lnTo>
                    <a:pt x="3020" y="12914"/>
                  </a:lnTo>
                  <a:lnTo>
                    <a:pt x="3316" y="13103"/>
                  </a:lnTo>
                  <a:lnTo>
                    <a:pt x="3613" y="13265"/>
                  </a:lnTo>
                  <a:lnTo>
                    <a:pt x="3909" y="13426"/>
                  </a:lnTo>
                  <a:lnTo>
                    <a:pt x="4206" y="13561"/>
                  </a:lnTo>
                  <a:lnTo>
                    <a:pt x="4530" y="13696"/>
                  </a:lnTo>
                  <a:lnTo>
                    <a:pt x="4853" y="13804"/>
                  </a:lnTo>
                  <a:lnTo>
                    <a:pt x="5177" y="13912"/>
                  </a:lnTo>
                  <a:lnTo>
                    <a:pt x="5500" y="13993"/>
                  </a:lnTo>
                  <a:lnTo>
                    <a:pt x="5851" y="14073"/>
                  </a:lnTo>
                  <a:lnTo>
                    <a:pt x="6174" y="14127"/>
                  </a:lnTo>
                  <a:lnTo>
                    <a:pt x="6524" y="14154"/>
                  </a:lnTo>
                  <a:lnTo>
                    <a:pt x="6875" y="14181"/>
                  </a:lnTo>
                  <a:lnTo>
                    <a:pt x="7225" y="14181"/>
                  </a:lnTo>
                  <a:lnTo>
                    <a:pt x="7576" y="14154"/>
                  </a:lnTo>
                  <a:lnTo>
                    <a:pt x="7926" y="14127"/>
                  </a:lnTo>
                  <a:lnTo>
                    <a:pt x="8277" y="14073"/>
                  </a:lnTo>
                  <a:lnTo>
                    <a:pt x="8627" y="14019"/>
                  </a:lnTo>
                  <a:lnTo>
                    <a:pt x="8951" y="13912"/>
                  </a:lnTo>
                  <a:lnTo>
                    <a:pt x="9301" y="13804"/>
                  </a:lnTo>
                  <a:lnTo>
                    <a:pt x="9652" y="13696"/>
                  </a:lnTo>
                  <a:lnTo>
                    <a:pt x="9975" y="13561"/>
                  </a:lnTo>
                  <a:lnTo>
                    <a:pt x="10299" y="13399"/>
                  </a:lnTo>
                  <a:lnTo>
                    <a:pt x="10622" y="13238"/>
                  </a:lnTo>
                  <a:lnTo>
                    <a:pt x="10919" y="13049"/>
                  </a:lnTo>
                  <a:lnTo>
                    <a:pt x="11215" y="12860"/>
                  </a:lnTo>
                  <a:lnTo>
                    <a:pt x="11485" y="12645"/>
                  </a:lnTo>
                  <a:lnTo>
                    <a:pt x="11754" y="12429"/>
                  </a:lnTo>
                  <a:lnTo>
                    <a:pt x="11997" y="12186"/>
                  </a:lnTo>
                  <a:lnTo>
                    <a:pt x="12240" y="11944"/>
                  </a:lnTo>
                  <a:lnTo>
                    <a:pt x="12482" y="11674"/>
                  </a:lnTo>
                  <a:lnTo>
                    <a:pt x="12698" y="11404"/>
                  </a:lnTo>
                  <a:lnTo>
                    <a:pt x="12887" y="11135"/>
                  </a:lnTo>
                  <a:lnTo>
                    <a:pt x="13075" y="10865"/>
                  </a:lnTo>
                  <a:lnTo>
                    <a:pt x="13237" y="10569"/>
                  </a:lnTo>
                  <a:lnTo>
                    <a:pt x="13399" y="10272"/>
                  </a:lnTo>
                  <a:lnTo>
                    <a:pt x="13561" y="9949"/>
                  </a:lnTo>
                  <a:lnTo>
                    <a:pt x="13695" y="9652"/>
                  </a:lnTo>
                  <a:lnTo>
                    <a:pt x="13803" y="9329"/>
                  </a:lnTo>
                  <a:lnTo>
                    <a:pt x="13911" y="9005"/>
                  </a:lnTo>
                  <a:lnTo>
                    <a:pt x="13992" y="8682"/>
                  </a:lnTo>
                  <a:lnTo>
                    <a:pt x="14046" y="8331"/>
                  </a:lnTo>
                  <a:lnTo>
                    <a:pt x="14100" y="8008"/>
                  </a:lnTo>
                  <a:lnTo>
                    <a:pt x="14127" y="7657"/>
                  </a:lnTo>
                  <a:lnTo>
                    <a:pt x="14154" y="7307"/>
                  </a:lnTo>
                  <a:lnTo>
                    <a:pt x="14154" y="6956"/>
                  </a:lnTo>
                  <a:lnTo>
                    <a:pt x="14154" y="6606"/>
                  </a:lnTo>
                  <a:lnTo>
                    <a:pt x="14100" y="6255"/>
                  </a:lnTo>
                  <a:lnTo>
                    <a:pt x="14073" y="5905"/>
                  </a:lnTo>
                  <a:lnTo>
                    <a:pt x="13992" y="5554"/>
                  </a:lnTo>
                  <a:lnTo>
                    <a:pt x="13911" y="5204"/>
                  </a:lnTo>
                  <a:lnTo>
                    <a:pt x="13803" y="4854"/>
                  </a:lnTo>
                  <a:lnTo>
                    <a:pt x="13668" y="4530"/>
                  </a:lnTo>
                  <a:lnTo>
                    <a:pt x="13534" y="4180"/>
                  </a:lnTo>
                  <a:lnTo>
                    <a:pt x="13372" y="3856"/>
                  </a:lnTo>
                  <a:lnTo>
                    <a:pt x="13210" y="3559"/>
                  </a:lnTo>
                  <a:lnTo>
                    <a:pt x="13021" y="3263"/>
                  </a:lnTo>
                  <a:lnTo>
                    <a:pt x="12833" y="2966"/>
                  </a:lnTo>
                  <a:lnTo>
                    <a:pt x="12617" y="2697"/>
                  </a:lnTo>
                  <a:lnTo>
                    <a:pt x="12401" y="2427"/>
                  </a:lnTo>
                  <a:lnTo>
                    <a:pt x="12159" y="2158"/>
                  </a:lnTo>
                  <a:lnTo>
                    <a:pt x="11916" y="1915"/>
                  </a:lnTo>
                  <a:lnTo>
                    <a:pt x="11674" y="1699"/>
                  </a:lnTo>
                  <a:lnTo>
                    <a:pt x="11404" y="1484"/>
                  </a:lnTo>
                  <a:lnTo>
                    <a:pt x="11134" y="1295"/>
                  </a:lnTo>
                  <a:lnTo>
                    <a:pt x="10838" y="1106"/>
                  </a:lnTo>
                  <a:lnTo>
                    <a:pt x="10541" y="918"/>
                  </a:lnTo>
                  <a:lnTo>
                    <a:pt x="10245" y="756"/>
                  </a:lnTo>
                  <a:lnTo>
                    <a:pt x="9948" y="621"/>
                  </a:lnTo>
                  <a:lnTo>
                    <a:pt x="9625" y="486"/>
                  </a:lnTo>
                  <a:lnTo>
                    <a:pt x="9301" y="378"/>
                  </a:lnTo>
                  <a:lnTo>
                    <a:pt x="8978" y="271"/>
                  </a:lnTo>
                  <a:lnTo>
                    <a:pt x="8654" y="190"/>
                  </a:lnTo>
                  <a:lnTo>
                    <a:pt x="8331" y="109"/>
                  </a:lnTo>
                  <a:lnTo>
                    <a:pt x="7980" y="82"/>
                  </a:lnTo>
                  <a:lnTo>
                    <a:pt x="7630" y="28"/>
                  </a:lnTo>
                  <a:lnTo>
                    <a:pt x="7279" y="28"/>
                  </a:lnTo>
                  <a:lnTo>
                    <a:pt x="6956" y="1"/>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2"/>
            <p:cNvSpPr/>
            <p:nvPr/>
          </p:nvSpPr>
          <p:spPr>
            <a:xfrm>
              <a:off x="5868600" y="4655975"/>
              <a:ext cx="353850" cy="353850"/>
            </a:xfrm>
            <a:custGeom>
              <a:avLst/>
              <a:gdLst/>
              <a:ahLst/>
              <a:cxnLst/>
              <a:rect l="l" t="t" r="r" b="b"/>
              <a:pathLst>
                <a:path w="14154" h="14154" extrusionOk="0">
                  <a:moveTo>
                    <a:pt x="6578" y="0"/>
                  </a:moveTo>
                  <a:lnTo>
                    <a:pt x="6228" y="27"/>
                  </a:lnTo>
                  <a:lnTo>
                    <a:pt x="5878" y="81"/>
                  </a:lnTo>
                  <a:lnTo>
                    <a:pt x="5527" y="162"/>
                  </a:lnTo>
                  <a:lnTo>
                    <a:pt x="5177" y="243"/>
                  </a:lnTo>
                  <a:lnTo>
                    <a:pt x="4826" y="351"/>
                  </a:lnTo>
                  <a:lnTo>
                    <a:pt x="4503" y="486"/>
                  </a:lnTo>
                  <a:lnTo>
                    <a:pt x="4152" y="620"/>
                  </a:lnTo>
                  <a:lnTo>
                    <a:pt x="3829" y="782"/>
                  </a:lnTo>
                  <a:lnTo>
                    <a:pt x="3532" y="944"/>
                  </a:lnTo>
                  <a:lnTo>
                    <a:pt x="3236" y="1133"/>
                  </a:lnTo>
                  <a:lnTo>
                    <a:pt x="2939" y="1321"/>
                  </a:lnTo>
                  <a:lnTo>
                    <a:pt x="2669" y="1537"/>
                  </a:lnTo>
                  <a:lnTo>
                    <a:pt x="2400" y="1753"/>
                  </a:lnTo>
                  <a:lnTo>
                    <a:pt x="2130" y="1995"/>
                  </a:lnTo>
                  <a:lnTo>
                    <a:pt x="1915" y="2238"/>
                  </a:lnTo>
                  <a:lnTo>
                    <a:pt x="1672" y="2481"/>
                  </a:lnTo>
                  <a:lnTo>
                    <a:pt x="1456" y="2750"/>
                  </a:lnTo>
                  <a:lnTo>
                    <a:pt x="1268" y="3020"/>
                  </a:lnTo>
                  <a:lnTo>
                    <a:pt x="1079" y="3316"/>
                  </a:lnTo>
                  <a:lnTo>
                    <a:pt x="890" y="3613"/>
                  </a:lnTo>
                  <a:lnTo>
                    <a:pt x="728" y="3909"/>
                  </a:lnTo>
                  <a:lnTo>
                    <a:pt x="594" y="4206"/>
                  </a:lnTo>
                  <a:lnTo>
                    <a:pt x="459" y="4529"/>
                  </a:lnTo>
                  <a:lnTo>
                    <a:pt x="351" y="4853"/>
                  </a:lnTo>
                  <a:lnTo>
                    <a:pt x="243" y="5176"/>
                  </a:lnTo>
                  <a:lnTo>
                    <a:pt x="162" y="5500"/>
                  </a:lnTo>
                  <a:lnTo>
                    <a:pt x="108" y="5823"/>
                  </a:lnTo>
                  <a:lnTo>
                    <a:pt x="54" y="6174"/>
                  </a:lnTo>
                  <a:lnTo>
                    <a:pt x="1" y="6524"/>
                  </a:lnTo>
                  <a:lnTo>
                    <a:pt x="1" y="6848"/>
                  </a:lnTo>
                  <a:lnTo>
                    <a:pt x="1" y="7198"/>
                  </a:lnTo>
                  <a:lnTo>
                    <a:pt x="1" y="7549"/>
                  </a:lnTo>
                  <a:lnTo>
                    <a:pt x="27" y="7899"/>
                  </a:lnTo>
                  <a:lnTo>
                    <a:pt x="81" y="8250"/>
                  </a:lnTo>
                  <a:lnTo>
                    <a:pt x="162" y="8600"/>
                  </a:lnTo>
                  <a:lnTo>
                    <a:pt x="243" y="8951"/>
                  </a:lnTo>
                  <a:lnTo>
                    <a:pt x="351" y="9301"/>
                  </a:lnTo>
                  <a:lnTo>
                    <a:pt x="486" y="9652"/>
                  </a:lnTo>
                  <a:lnTo>
                    <a:pt x="621" y="9975"/>
                  </a:lnTo>
                  <a:lnTo>
                    <a:pt x="755" y="10299"/>
                  </a:lnTo>
                  <a:lnTo>
                    <a:pt x="944" y="10622"/>
                  </a:lnTo>
                  <a:lnTo>
                    <a:pt x="1106" y="10919"/>
                  </a:lnTo>
                  <a:lnTo>
                    <a:pt x="1322" y="11215"/>
                  </a:lnTo>
                  <a:lnTo>
                    <a:pt x="1537" y="11485"/>
                  </a:lnTo>
                  <a:lnTo>
                    <a:pt x="1753" y="11754"/>
                  </a:lnTo>
                  <a:lnTo>
                    <a:pt x="1969" y="11997"/>
                  </a:lnTo>
                  <a:lnTo>
                    <a:pt x="2211" y="12240"/>
                  </a:lnTo>
                  <a:lnTo>
                    <a:pt x="2481" y="12455"/>
                  </a:lnTo>
                  <a:lnTo>
                    <a:pt x="2750" y="12671"/>
                  </a:lnTo>
                  <a:lnTo>
                    <a:pt x="3020" y="12887"/>
                  </a:lnTo>
                  <a:lnTo>
                    <a:pt x="3316" y="13075"/>
                  </a:lnTo>
                  <a:lnTo>
                    <a:pt x="3586" y="13237"/>
                  </a:lnTo>
                  <a:lnTo>
                    <a:pt x="3910" y="13399"/>
                  </a:lnTo>
                  <a:lnTo>
                    <a:pt x="4206" y="13534"/>
                  </a:lnTo>
                  <a:lnTo>
                    <a:pt x="4530" y="13668"/>
                  </a:lnTo>
                  <a:lnTo>
                    <a:pt x="4826" y="13803"/>
                  </a:lnTo>
                  <a:lnTo>
                    <a:pt x="5177" y="13884"/>
                  </a:lnTo>
                  <a:lnTo>
                    <a:pt x="5500" y="13965"/>
                  </a:lnTo>
                  <a:lnTo>
                    <a:pt x="5824" y="14046"/>
                  </a:lnTo>
                  <a:lnTo>
                    <a:pt x="6174" y="14100"/>
                  </a:lnTo>
                  <a:lnTo>
                    <a:pt x="6498" y="14127"/>
                  </a:lnTo>
                  <a:lnTo>
                    <a:pt x="6848" y="14154"/>
                  </a:lnTo>
                  <a:lnTo>
                    <a:pt x="7198" y="14154"/>
                  </a:lnTo>
                  <a:lnTo>
                    <a:pt x="7549" y="14127"/>
                  </a:lnTo>
                  <a:lnTo>
                    <a:pt x="7899" y="14100"/>
                  </a:lnTo>
                  <a:lnTo>
                    <a:pt x="8250" y="14046"/>
                  </a:lnTo>
                  <a:lnTo>
                    <a:pt x="8600" y="13992"/>
                  </a:lnTo>
                  <a:lnTo>
                    <a:pt x="8951" y="13884"/>
                  </a:lnTo>
                  <a:lnTo>
                    <a:pt x="9301" y="13803"/>
                  </a:lnTo>
                  <a:lnTo>
                    <a:pt x="9652" y="13668"/>
                  </a:lnTo>
                  <a:lnTo>
                    <a:pt x="9975" y="13534"/>
                  </a:lnTo>
                  <a:lnTo>
                    <a:pt x="10299" y="13372"/>
                  </a:lnTo>
                  <a:lnTo>
                    <a:pt x="10622" y="13210"/>
                  </a:lnTo>
                  <a:lnTo>
                    <a:pt x="10919" y="13021"/>
                  </a:lnTo>
                  <a:lnTo>
                    <a:pt x="11188" y="12833"/>
                  </a:lnTo>
                  <a:lnTo>
                    <a:pt x="11485" y="12617"/>
                  </a:lnTo>
                  <a:lnTo>
                    <a:pt x="11754" y="12401"/>
                  </a:lnTo>
                  <a:lnTo>
                    <a:pt x="11997" y="12159"/>
                  </a:lnTo>
                  <a:lnTo>
                    <a:pt x="12240" y="11916"/>
                  </a:lnTo>
                  <a:lnTo>
                    <a:pt x="12455" y="11646"/>
                  </a:lnTo>
                  <a:lnTo>
                    <a:pt x="12671" y="11404"/>
                  </a:lnTo>
                  <a:lnTo>
                    <a:pt x="12887" y="11107"/>
                  </a:lnTo>
                  <a:lnTo>
                    <a:pt x="13075" y="10838"/>
                  </a:lnTo>
                  <a:lnTo>
                    <a:pt x="13237" y="10541"/>
                  </a:lnTo>
                  <a:lnTo>
                    <a:pt x="13399" y="10245"/>
                  </a:lnTo>
                  <a:lnTo>
                    <a:pt x="13534" y="9948"/>
                  </a:lnTo>
                  <a:lnTo>
                    <a:pt x="13669" y="9625"/>
                  </a:lnTo>
                  <a:lnTo>
                    <a:pt x="13776" y="9301"/>
                  </a:lnTo>
                  <a:lnTo>
                    <a:pt x="13884" y="8978"/>
                  </a:lnTo>
                  <a:lnTo>
                    <a:pt x="13965" y="8654"/>
                  </a:lnTo>
                  <a:lnTo>
                    <a:pt x="14046" y="8304"/>
                  </a:lnTo>
                  <a:lnTo>
                    <a:pt x="14100" y="7980"/>
                  </a:lnTo>
                  <a:lnTo>
                    <a:pt x="14127" y="7630"/>
                  </a:lnTo>
                  <a:lnTo>
                    <a:pt x="14154" y="7279"/>
                  </a:lnTo>
                  <a:lnTo>
                    <a:pt x="14154" y="6929"/>
                  </a:lnTo>
                  <a:lnTo>
                    <a:pt x="14127" y="6578"/>
                  </a:lnTo>
                  <a:lnTo>
                    <a:pt x="14100" y="6228"/>
                  </a:lnTo>
                  <a:lnTo>
                    <a:pt x="14046" y="5877"/>
                  </a:lnTo>
                  <a:lnTo>
                    <a:pt x="13992" y="5527"/>
                  </a:lnTo>
                  <a:lnTo>
                    <a:pt x="13884" y="5176"/>
                  </a:lnTo>
                  <a:lnTo>
                    <a:pt x="13776" y="4826"/>
                  </a:lnTo>
                  <a:lnTo>
                    <a:pt x="13669" y="4502"/>
                  </a:lnTo>
                  <a:lnTo>
                    <a:pt x="13534" y="4152"/>
                  </a:lnTo>
                  <a:lnTo>
                    <a:pt x="13372" y="3828"/>
                  </a:lnTo>
                  <a:lnTo>
                    <a:pt x="13210" y="3532"/>
                  </a:lnTo>
                  <a:lnTo>
                    <a:pt x="13022" y="3235"/>
                  </a:lnTo>
                  <a:lnTo>
                    <a:pt x="12833" y="2939"/>
                  </a:lnTo>
                  <a:lnTo>
                    <a:pt x="12617" y="2669"/>
                  </a:lnTo>
                  <a:lnTo>
                    <a:pt x="12401" y="2400"/>
                  </a:lnTo>
                  <a:lnTo>
                    <a:pt x="12159" y="2157"/>
                  </a:lnTo>
                  <a:lnTo>
                    <a:pt x="11916" y="1914"/>
                  </a:lnTo>
                  <a:lnTo>
                    <a:pt x="11647" y="1672"/>
                  </a:lnTo>
                  <a:lnTo>
                    <a:pt x="11404" y="1456"/>
                  </a:lnTo>
                  <a:lnTo>
                    <a:pt x="11107" y="1267"/>
                  </a:lnTo>
                  <a:lnTo>
                    <a:pt x="10838" y="1079"/>
                  </a:lnTo>
                  <a:lnTo>
                    <a:pt x="10541" y="890"/>
                  </a:lnTo>
                  <a:lnTo>
                    <a:pt x="10245" y="728"/>
                  </a:lnTo>
                  <a:lnTo>
                    <a:pt x="9921" y="593"/>
                  </a:lnTo>
                  <a:lnTo>
                    <a:pt x="9625" y="459"/>
                  </a:lnTo>
                  <a:lnTo>
                    <a:pt x="9301" y="351"/>
                  </a:lnTo>
                  <a:lnTo>
                    <a:pt x="8978" y="243"/>
                  </a:lnTo>
                  <a:lnTo>
                    <a:pt x="8654" y="162"/>
                  </a:lnTo>
                  <a:lnTo>
                    <a:pt x="8304" y="108"/>
                  </a:lnTo>
                  <a:lnTo>
                    <a:pt x="7980" y="54"/>
                  </a:lnTo>
                  <a:lnTo>
                    <a:pt x="7630"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2" name="Google Shape;2112;p32"/>
          <p:cNvGrpSpPr/>
          <p:nvPr/>
        </p:nvGrpSpPr>
        <p:grpSpPr>
          <a:xfrm>
            <a:off x="8430763" y="2506088"/>
            <a:ext cx="447775" cy="447175"/>
            <a:chOff x="5760700" y="2457850"/>
            <a:chExt cx="447775" cy="447175"/>
          </a:xfrm>
        </p:grpSpPr>
        <p:sp>
          <p:nvSpPr>
            <p:cNvPr id="2113" name="Google Shape;2113;p32"/>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32"/>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32"/>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32"/>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32"/>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18" name="Google Shape;2118;p32"/>
          <p:cNvSpPr/>
          <p:nvPr/>
        </p:nvSpPr>
        <p:spPr>
          <a:xfrm rot="8100000">
            <a:off x="-580547" y="3104419"/>
            <a:ext cx="1515863" cy="3091655"/>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19" name="Google Shape;2119;p32"/>
          <p:cNvGrpSpPr/>
          <p:nvPr/>
        </p:nvGrpSpPr>
        <p:grpSpPr>
          <a:xfrm rot="389517" flipH="1">
            <a:off x="2922097" y="4289521"/>
            <a:ext cx="3851419" cy="1263120"/>
            <a:chOff x="238125" y="548775"/>
            <a:chExt cx="2842400" cy="932200"/>
          </a:xfrm>
        </p:grpSpPr>
        <p:sp>
          <p:nvSpPr>
            <p:cNvPr id="2120" name="Google Shape;2120;p3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3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22" name="Google Shape;2122;p32"/>
          <p:cNvSpPr/>
          <p:nvPr/>
        </p:nvSpPr>
        <p:spPr>
          <a:xfrm rot="2179724">
            <a:off x="4016335" y="-112873"/>
            <a:ext cx="1111330" cy="983051"/>
          </a:xfrm>
          <a:custGeom>
            <a:avLst/>
            <a:gdLst/>
            <a:ahLst/>
            <a:cxnLst/>
            <a:rect l="l" t="t" r="r" b="b"/>
            <a:pathLst>
              <a:path w="103926" h="91930" extrusionOk="0">
                <a:moveTo>
                  <a:pt x="99343" y="1"/>
                </a:moveTo>
                <a:lnTo>
                  <a:pt x="32755" y="50252"/>
                </a:lnTo>
                <a:lnTo>
                  <a:pt x="40196" y="76321"/>
                </a:lnTo>
                <a:lnTo>
                  <a:pt x="9382" y="63893"/>
                </a:lnTo>
                <a:lnTo>
                  <a:pt x="0" y="84166"/>
                </a:lnTo>
                <a:lnTo>
                  <a:pt x="8600" y="85514"/>
                </a:lnTo>
                <a:lnTo>
                  <a:pt x="13210" y="73868"/>
                </a:lnTo>
                <a:lnTo>
                  <a:pt x="54349" y="91930"/>
                </a:lnTo>
                <a:lnTo>
                  <a:pt x="43188" y="53325"/>
                </a:lnTo>
                <a:lnTo>
                  <a:pt x="103926" y="5878"/>
                </a:lnTo>
                <a:lnTo>
                  <a:pt x="99343" y="1"/>
                </a:lnTo>
                <a:close/>
              </a:path>
            </a:pathLst>
          </a:custGeom>
          <a:solidFill>
            <a:schemeClr val="accent4"/>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1D8BD707-D9CF-40AE-B4C6-C98DA3205C09}" type="datetimeFigureOut">
              <a:rPr lang="en-US" smtClean="0"/>
              <a:pPr/>
              <a:t>02-Oct-21</a:t>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1526848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D51D8152-B902-466F-98EC-96188B0CEEBA}"/>
              </a:ext>
            </a:extLst>
          </p:cNvPr>
          <p:cNvSpPr>
            <a:spLocks noGrp="1"/>
          </p:cNvSpPr>
          <p:nvPr>
            <p:ph type="dt" sz="half" idx="10"/>
          </p:nvPr>
        </p:nvSpPr>
        <p:spPr>
          <a:xfrm>
            <a:off x="628650" y="4767263"/>
            <a:ext cx="2057400" cy="273844"/>
          </a:xfrm>
          <a:prstGeom prst="rect">
            <a:avLst/>
          </a:prstGeom>
        </p:spPr>
        <p:txBody>
          <a:bodyPr lIns="68580" tIns="34290" rIns="68580" bIns="34290"/>
          <a:lstStyle/>
          <a:p>
            <a:fld id="{6DA35C35-39A0-4D59-A986-0958E21BFDA7}" type="datetimeFigureOut">
              <a:rPr lang="zh-CN" altLang="en-US" smtClean="0"/>
              <a:t>2021/10/2</a:t>
            </a:fld>
            <a:endParaRPr lang="zh-CN" altLang="en-US"/>
          </a:p>
        </p:txBody>
      </p:sp>
      <p:sp>
        <p:nvSpPr>
          <p:cNvPr id="3" name="页脚占位符 2">
            <a:extLst>
              <a:ext uri="{FF2B5EF4-FFF2-40B4-BE49-F238E27FC236}">
                <a16:creationId xmlns:a16="http://schemas.microsoft.com/office/drawing/2014/main" xmlns="" id="{7623F889-136D-4532-A243-4873474ABAA1}"/>
              </a:ext>
            </a:extLst>
          </p:cNvPr>
          <p:cNvSpPr>
            <a:spLocks noGrp="1"/>
          </p:cNvSpPr>
          <p:nvPr>
            <p:ph type="ftr" sz="quarter" idx="11"/>
          </p:nvPr>
        </p:nvSpPr>
        <p:spPr>
          <a:xfrm>
            <a:off x="3028950" y="4767263"/>
            <a:ext cx="3086100" cy="273844"/>
          </a:xfrm>
          <a:prstGeom prst="rect">
            <a:avLst/>
          </a:prstGeom>
        </p:spPr>
        <p:txBody>
          <a:bodyPr lIns="68580" tIns="34290" rIns="68580" bIns="34290"/>
          <a:lstStyle/>
          <a:p>
            <a:endParaRPr lang="zh-CN" altLang="en-US"/>
          </a:p>
        </p:txBody>
      </p:sp>
      <p:sp>
        <p:nvSpPr>
          <p:cNvPr id="4" name="灯片编号占位符 3">
            <a:extLst>
              <a:ext uri="{FF2B5EF4-FFF2-40B4-BE49-F238E27FC236}">
                <a16:creationId xmlns:a16="http://schemas.microsoft.com/office/drawing/2014/main" xmlns="" id="{12C72751-5C54-4FA9-BAE2-DBFCBFD74F78}"/>
              </a:ext>
            </a:extLst>
          </p:cNvPr>
          <p:cNvSpPr>
            <a:spLocks noGrp="1"/>
          </p:cNvSpPr>
          <p:nvPr>
            <p:ph type="sldNum" sz="quarter" idx="12"/>
          </p:nvPr>
        </p:nvSpPr>
        <p:spPr>
          <a:xfrm>
            <a:off x="6457950" y="4767263"/>
            <a:ext cx="2057400" cy="273844"/>
          </a:xfrm>
          <a:prstGeom prst="rect">
            <a:avLst/>
          </a:prstGeom>
        </p:spPr>
        <p:txBody>
          <a:bodyPr lIns="68580" tIns="34290" rIns="68580" bIns="34290"/>
          <a:lstStyle/>
          <a:p>
            <a:fld id="{48D46592-3226-47A6-BF22-548B0FA4CE57}" type="slidenum">
              <a:rPr lang="zh-CN" altLang="en-US" smtClean="0"/>
              <a:t>‹#›</a:t>
            </a:fld>
            <a:endParaRPr lang="zh-CN" altLang="en-US"/>
          </a:p>
        </p:txBody>
      </p:sp>
      <p:pic>
        <p:nvPicPr>
          <p:cNvPr id="7" name="Picture 6">
            <a:extLst>
              <a:ext uri="{FF2B5EF4-FFF2-40B4-BE49-F238E27FC236}">
                <a16:creationId xmlns:lc="http://schemas.openxmlformats.org/drawingml/2006/lockedCanvas" xmlns:a16="http://schemas.microsoft.com/office/drawing/2014/main" xmlns=""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5984" y="1057549"/>
            <a:ext cx="913067" cy="913067"/>
          </a:xfrm>
          <a:prstGeom prst="ellipse">
            <a:avLst/>
          </a:prstGeom>
          <a:ln>
            <a:noFill/>
          </a:ln>
          <a:effectLst>
            <a:softEdge rad="1270000"/>
          </a:effectLst>
        </p:spPr>
      </p:pic>
    </p:spTree>
    <p:extLst>
      <p:ext uri="{BB962C8B-B14F-4D97-AF65-F5344CB8AC3E}">
        <p14:creationId xmlns:p14="http://schemas.microsoft.com/office/powerpoint/2010/main" val="423568335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82168"/>
            <a:ext cx="7717500" cy="365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2800"/>
              <a:buFont typeface="Alfa Slab One"/>
              <a:buNone/>
              <a:defRPr sz="2800">
                <a:solidFill>
                  <a:schemeClr val="lt1"/>
                </a:solidFill>
                <a:latin typeface="Alfa Slab One"/>
                <a:ea typeface="Alfa Slab One"/>
                <a:cs typeface="Alfa Slab One"/>
                <a:sym typeface="Alfa Slab One"/>
              </a:defRPr>
            </a:lvl1pPr>
            <a:lvl2pPr lvl="1" algn="ctr" rtl="0">
              <a:spcBef>
                <a:spcPts val="0"/>
              </a:spcBef>
              <a:spcAft>
                <a:spcPts val="0"/>
              </a:spcAft>
              <a:buClr>
                <a:schemeClr val="dk2"/>
              </a:buClr>
              <a:buSzPts val="2800"/>
              <a:buNone/>
              <a:defRPr sz="2800">
                <a:solidFill>
                  <a:schemeClr val="dk2"/>
                </a:solidFill>
              </a:defRPr>
            </a:lvl2pPr>
            <a:lvl3pPr lvl="2" algn="ctr" rtl="0">
              <a:spcBef>
                <a:spcPts val="0"/>
              </a:spcBef>
              <a:spcAft>
                <a:spcPts val="0"/>
              </a:spcAft>
              <a:buClr>
                <a:schemeClr val="dk2"/>
              </a:buClr>
              <a:buSzPts val="2800"/>
              <a:buNone/>
              <a:defRPr sz="2800">
                <a:solidFill>
                  <a:schemeClr val="dk2"/>
                </a:solidFill>
              </a:defRPr>
            </a:lvl3pPr>
            <a:lvl4pPr lvl="3" algn="ctr" rtl="0">
              <a:spcBef>
                <a:spcPts val="0"/>
              </a:spcBef>
              <a:spcAft>
                <a:spcPts val="0"/>
              </a:spcAft>
              <a:buClr>
                <a:schemeClr val="dk2"/>
              </a:buClr>
              <a:buSzPts val="2800"/>
              <a:buNone/>
              <a:defRPr sz="2800">
                <a:solidFill>
                  <a:schemeClr val="dk2"/>
                </a:solidFill>
              </a:defRPr>
            </a:lvl4pPr>
            <a:lvl5pPr lvl="4" algn="ctr" rtl="0">
              <a:spcBef>
                <a:spcPts val="0"/>
              </a:spcBef>
              <a:spcAft>
                <a:spcPts val="0"/>
              </a:spcAft>
              <a:buClr>
                <a:schemeClr val="dk2"/>
              </a:buClr>
              <a:buSzPts val="2800"/>
              <a:buNone/>
              <a:defRPr sz="2800">
                <a:solidFill>
                  <a:schemeClr val="dk2"/>
                </a:solidFill>
              </a:defRPr>
            </a:lvl5pPr>
            <a:lvl6pPr lvl="5" algn="ctr" rtl="0">
              <a:spcBef>
                <a:spcPts val="0"/>
              </a:spcBef>
              <a:spcAft>
                <a:spcPts val="0"/>
              </a:spcAft>
              <a:buClr>
                <a:schemeClr val="dk2"/>
              </a:buClr>
              <a:buSzPts val="2800"/>
              <a:buNone/>
              <a:defRPr sz="2800">
                <a:solidFill>
                  <a:schemeClr val="dk2"/>
                </a:solidFill>
              </a:defRPr>
            </a:lvl6pPr>
            <a:lvl7pPr lvl="6" algn="ctr" rtl="0">
              <a:spcBef>
                <a:spcPts val="0"/>
              </a:spcBef>
              <a:spcAft>
                <a:spcPts val="0"/>
              </a:spcAft>
              <a:buClr>
                <a:schemeClr val="dk2"/>
              </a:buClr>
              <a:buSzPts val="2800"/>
              <a:buNone/>
              <a:defRPr sz="2800">
                <a:solidFill>
                  <a:schemeClr val="dk2"/>
                </a:solidFill>
              </a:defRPr>
            </a:lvl7pPr>
            <a:lvl8pPr lvl="7" algn="ctr" rtl="0">
              <a:spcBef>
                <a:spcPts val="0"/>
              </a:spcBef>
              <a:spcAft>
                <a:spcPts val="0"/>
              </a:spcAft>
              <a:buClr>
                <a:schemeClr val="dk2"/>
              </a:buClr>
              <a:buSzPts val="2800"/>
              <a:buNone/>
              <a:defRPr sz="2800">
                <a:solidFill>
                  <a:schemeClr val="dk2"/>
                </a:solidFill>
              </a:defRPr>
            </a:lvl8pPr>
            <a:lvl9pPr lvl="8" algn="ctr" rtl="0">
              <a:spcBef>
                <a:spcPts val="0"/>
              </a:spcBef>
              <a:spcAft>
                <a:spcPts val="0"/>
              </a:spcAft>
              <a:buClr>
                <a:schemeClr val="dk2"/>
              </a:buClr>
              <a:buSzPts val="2800"/>
              <a:buNone/>
              <a:defRPr sz="2800">
                <a:solidFill>
                  <a:schemeClr val="dk2"/>
                </a:solidFill>
              </a:defRPr>
            </a:lvl9pPr>
          </a:lstStyle>
          <a:p>
            <a:endParaRPr/>
          </a:p>
        </p:txBody>
      </p:sp>
      <p:sp>
        <p:nvSpPr>
          <p:cNvPr id="7" name="Google Shape;7;p1"/>
          <p:cNvSpPr txBox="1">
            <a:spLocks noGrp="1"/>
          </p:cNvSpPr>
          <p:nvPr>
            <p:ph type="body" idx="1"/>
          </p:nvPr>
        </p:nvSpPr>
        <p:spPr>
          <a:xfrm>
            <a:off x="713225" y="1152475"/>
            <a:ext cx="7717500" cy="34470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lt1"/>
              </a:buClr>
              <a:buSzPts val="1600"/>
              <a:buFont typeface="Catamaran"/>
              <a:buChar char="●"/>
              <a:defRPr sz="1600">
                <a:solidFill>
                  <a:schemeClr val="lt1"/>
                </a:solidFill>
                <a:latin typeface="Catamaran"/>
                <a:ea typeface="Catamaran"/>
                <a:cs typeface="Catamaran"/>
                <a:sym typeface="Catamaran"/>
              </a:defRPr>
            </a:lvl1pPr>
            <a:lvl2pPr marL="914400" lvl="1" indent="-330200">
              <a:lnSpc>
                <a:spcPct val="100000"/>
              </a:lnSpc>
              <a:spcBef>
                <a:spcPts val="0"/>
              </a:spcBef>
              <a:spcAft>
                <a:spcPts val="0"/>
              </a:spcAft>
              <a:buClr>
                <a:schemeClr val="lt1"/>
              </a:buClr>
              <a:buSzPts val="1600"/>
              <a:buFont typeface="Catamaran"/>
              <a:buChar char="○"/>
              <a:defRPr sz="1600">
                <a:solidFill>
                  <a:schemeClr val="lt1"/>
                </a:solidFill>
                <a:latin typeface="Catamaran"/>
                <a:ea typeface="Catamaran"/>
                <a:cs typeface="Catamaran"/>
                <a:sym typeface="Catamaran"/>
              </a:defRPr>
            </a:lvl2pPr>
            <a:lvl3pPr marL="1371600" lvl="2" indent="-330200">
              <a:lnSpc>
                <a:spcPct val="100000"/>
              </a:lnSpc>
              <a:spcBef>
                <a:spcPts val="0"/>
              </a:spcBef>
              <a:spcAft>
                <a:spcPts val="0"/>
              </a:spcAft>
              <a:buClr>
                <a:schemeClr val="lt1"/>
              </a:buClr>
              <a:buSzPts val="1600"/>
              <a:buFont typeface="Catamaran"/>
              <a:buChar char="■"/>
              <a:defRPr sz="1600">
                <a:solidFill>
                  <a:schemeClr val="lt1"/>
                </a:solidFill>
                <a:latin typeface="Catamaran"/>
                <a:ea typeface="Catamaran"/>
                <a:cs typeface="Catamaran"/>
                <a:sym typeface="Catamaran"/>
              </a:defRPr>
            </a:lvl3pPr>
            <a:lvl4pPr marL="1828800" lvl="3" indent="-330200">
              <a:lnSpc>
                <a:spcPct val="100000"/>
              </a:lnSpc>
              <a:spcBef>
                <a:spcPts val="0"/>
              </a:spcBef>
              <a:spcAft>
                <a:spcPts val="0"/>
              </a:spcAft>
              <a:buClr>
                <a:schemeClr val="lt1"/>
              </a:buClr>
              <a:buSzPts val="1600"/>
              <a:buFont typeface="Catamaran"/>
              <a:buChar char="●"/>
              <a:defRPr sz="1600">
                <a:solidFill>
                  <a:schemeClr val="lt1"/>
                </a:solidFill>
                <a:latin typeface="Catamaran"/>
                <a:ea typeface="Catamaran"/>
                <a:cs typeface="Catamaran"/>
                <a:sym typeface="Catamaran"/>
              </a:defRPr>
            </a:lvl4pPr>
            <a:lvl5pPr marL="2286000" lvl="4" indent="-330200">
              <a:lnSpc>
                <a:spcPct val="100000"/>
              </a:lnSpc>
              <a:spcBef>
                <a:spcPts val="0"/>
              </a:spcBef>
              <a:spcAft>
                <a:spcPts val="0"/>
              </a:spcAft>
              <a:buClr>
                <a:schemeClr val="lt1"/>
              </a:buClr>
              <a:buSzPts val="1600"/>
              <a:buFont typeface="Catamaran"/>
              <a:buChar char="○"/>
              <a:defRPr sz="1600">
                <a:solidFill>
                  <a:schemeClr val="lt1"/>
                </a:solidFill>
                <a:latin typeface="Catamaran"/>
                <a:ea typeface="Catamaran"/>
                <a:cs typeface="Catamaran"/>
                <a:sym typeface="Catamaran"/>
              </a:defRPr>
            </a:lvl5pPr>
            <a:lvl6pPr marL="2743200" lvl="5" indent="-330200">
              <a:lnSpc>
                <a:spcPct val="100000"/>
              </a:lnSpc>
              <a:spcBef>
                <a:spcPts val="0"/>
              </a:spcBef>
              <a:spcAft>
                <a:spcPts val="0"/>
              </a:spcAft>
              <a:buClr>
                <a:schemeClr val="lt1"/>
              </a:buClr>
              <a:buSzPts val="1600"/>
              <a:buFont typeface="Catamaran"/>
              <a:buChar char="■"/>
              <a:defRPr sz="1600">
                <a:solidFill>
                  <a:schemeClr val="lt1"/>
                </a:solidFill>
                <a:latin typeface="Catamaran"/>
                <a:ea typeface="Catamaran"/>
                <a:cs typeface="Catamaran"/>
                <a:sym typeface="Catamaran"/>
              </a:defRPr>
            </a:lvl6pPr>
            <a:lvl7pPr marL="3200400" lvl="6" indent="-330200">
              <a:lnSpc>
                <a:spcPct val="100000"/>
              </a:lnSpc>
              <a:spcBef>
                <a:spcPts val="0"/>
              </a:spcBef>
              <a:spcAft>
                <a:spcPts val="0"/>
              </a:spcAft>
              <a:buClr>
                <a:schemeClr val="lt1"/>
              </a:buClr>
              <a:buSzPts val="1600"/>
              <a:buFont typeface="Catamaran"/>
              <a:buChar char="●"/>
              <a:defRPr sz="1600">
                <a:solidFill>
                  <a:schemeClr val="lt1"/>
                </a:solidFill>
                <a:latin typeface="Catamaran"/>
                <a:ea typeface="Catamaran"/>
                <a:cs typeface="Catamaran"/>
                <a:sym typeface="Catamaran"/>
              </a:defRPr>
            </a:lvl7pPr>
            <a:lvl8pPr marL="3657600" lvl="7" indent="-330200">
              <a:lnSpc>
                <a:spcPct val="100000"/>
              </a:lnSpc>
              <a:spcBef>
                <a:spcPts val="0"/>
              </a:spcBef>
              <a:spcAft>
                <a:spcPts val="0"/>
              </a:spcAft>
              <a:buClr>
                <a:schemeClr val="lt1"/>
              </a:buClr>
              <a:buSzPts val="1600"/>
              <a:buFont typeface="Catamaran"/>
              <a:buChar char="○"/>
              <a:defRPr sz="1600">
                <a:solidFill>
                  <a:schemeClr val="lt1"/>
                </a:solidFill>
                <a:latin typeface="Catamaran"/>
                <a:ea typeface="Catamaran"/>
                <a:cs typeface="Catamaran"/>
                <a:sym typeface="Catamaran"/>
              </a:defRPr>
            </a:lvl8pPr>
            <a:lvl9pPr marL="4114800" lvl="8" indent="-330200">
              <a:lnSpc>
                <a:spcPct val="100000"/>
              </a:lnSpc>
              <a:spcBef>
                <a:spcPts val="0"/>
              </a:spcBef>
              <a:spcAft>
                <a:spcPts val="0"/>
              </a:spcAft>
              <a:buClr>
                <a:schemeClr val="lt1"/>
              </a:buClr>
              <a:buSzPts val="1600"/>
              <a:buFont typeface="Catamaran"/>
              <a:buChar char="■"/>
              <a:defRPr sz="1600">
                <a:solidFill>
                  <a:schemeClr val="lt1"/>
                </a:solidFill>
                <a:latin typeface="Catamaran"/>
                <a:ea typeface="Catamaran"/>
                <a:cs typeface="Catamaran"/>
                <a:sym typeface="Catamaran"/>
              </a:defRPr>
            </a:lvl9pPr>
          </a:lstStyle>
          <a:p>
            <a:endParaRPr/>
          </a:p>
        </p:txBody>
      </p:sp>
      <p:pic>
        <p:nvPicPr>
          <p:cNvPr id="4" name="Picture 3">
            <a:extLst>
              <a:ext uri="{FF2B5EF4-FFF2-40B4-BE49-F238E27FC236}">
                <a16:creationId xmlns="" xmlns:a16="http://schemas.microsoft.com/office/drawing/2014/main" xmlns:lc="http://schemas.openxmlformats.org/drawingml/2006/lockedCanvas" id="{4C5516A7-3ACC-4417-84C2-2C4885ED68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537617" y="0"/>
            <a:ext cx="1217422" cy="1217422"/>
          </a:xfrm>
          <a:prstGeom prst="ellipse">
            <a:avLst/>
          </a:prstGeom>
          <a:ln>
            <a:noFill/>
          </a:ln>
          <a:effectLst>
            <a:softEdge rad="112500"/>
          </a:effectLst>
        </p:spPr>
      </p:pic>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4" r:id="rId4"/>
    <p:sldLayoutId id="2147483677" r:id="rId5"/>
    <p:sldLayoutId id="2147483678" r:id="rId6"/>
    <p:sldLayoutId id="2147483684" r:id="rId7"/>
    <p:sldLayoutId id="2147483685" r:id="rId8"/>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image" Target="../media/image34.svg"/><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15" Type="http://schemas.openxmlformats.org/officeDocument/2006/relationships/image" Target="../media/image36.svg"/><Relationship Id="rId4" Type="http://schemas.openxmlformats.org/officeDocument/2006/relationships/image" Target="../media/image14.png"/><Relationship Id="rId14" Type="http://schemas.openxmlformats.org/officeDocument/2006/relationships/image" Target="../media/image15.png"/></Relationships>
</file>

<file path=ppt/slides/_rels/slide11.xml.rels><?xml version="1.0" encoding="UTF-8" standalone="yes"?>
<Relationships xmlns="http://schemas.openxmlformats.org/package/2006/relationships"><Relationship Id="rId13" Type="http://schemas.openxmlformats.org/officeDocument/2006/relationships/image" Target="../media/image34.svg"/><Relationship Id="rId3"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3.xml"/><Relationship Id="rId15" Type="http://schemas.openxmlformats.org/officeDocument/2006/relationships/image" Target="../media/image36.svg"/><Relationship Id="rId14" Type="http://schemas.openxmlformats.org/officeDocument/2006/relationships/image" Target="../media/image15.png"/></Relationships>
</file>

<file path=ppt/slides/_rels/slide12.xml.rels><?xml version="1.0" encoding="UTF-8" standalone="yes"?>
<Relationships xmlns="http://schemas.openxmlformats.org/package/2006/relationships"><Relationship Id="rId13" Type="http://schemas.openxmlformats.org/officeDocument/2006/relationships/image" Target="../media/image34.sv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4.png"/><Relationship Id="rId5" Type="http://schemas.openxmlformats.org/officeDocument/2006/relationships/image" Target="../media/image150.png"/><Relationship Id="rId15" Type="http://schemas.openxmlformats.org/officeDocument/2006/relationships/image" Target="../media/image36.svg"/><Relationship Id="rId1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4.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www.facebook.com/groups/439653980716707" TargetMode="External"/><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image" Target="../media/image7.png"/><Relationship Id="rId10" Type="http://schemas.openxmlformats.org/officeDocument/2006/relationships/slide" Target="slide7.xml"/><Relationship Id="rId4" Type="http://schemas.openxmlformats.org/officeDocument/2006/relationships/slide" Target="slide5.xm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audio1.wav"/><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slide" Target="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2.wav"/><Relationship Id="rId7" Type="http://schemas.openxmlformats.org/officeDocument/2006/relationships/slide" Target="slide3.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2.wav"/><Relationship Id="rId7" Type="http://schemas.openxmlformats.org/officeDocument/2006/relationships/slide" Target="slide3.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2135" name="Google Shape;2135;p37"/>
          <p:cNvSpPr/>
          <p:nvPr/>
        </p:nvSpPr>
        <p:spPr>
          <a:xfrm>
            <a:off x="1339913" y="1590451"/>
            <a:ext cx="6437014" cy="1259496"/>
          </a:xfrm>
          <a:prstGeom prst="rect">
            <a:avLst/>
          </a:prstGeom>
        </p:spPr>
        <p:txBody>
          <a:bodyPr>
            <a:prstTxWarp prst="textPlain">
              <a:avLst/>
            </a:prstTxWarp>
          </a:bodyPr>
          <a:lstStyle/>
          <a:p>
            <a:pPr lvl="0" algn="ct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Ôn</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tập</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Bảng</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đơn</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vị</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đo</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độ</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dài</a:t>
            </a:r>
            <a:endParaRPr i="0" dirty="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endParaRPr>
          </a:p>
        </p:txBody>
      </p:sp>
      <p:sp>
        <p:nvSpPr>
          <p:cNvPr id="2136" name="Google Shape;2136;p37"/>
          <p:cNvSpPr/>
          <p:nvPr/>
        </p:nvSpPr>
        <p:spPr>
          <a:xfrm>
            <a:off x="4128380" y="1175101"/>
            <a:ext cx="1068309" cy="308154"/>
          </a:xfrm>
          <a:prstGeom prst="rect">
            <a:avLst/>
          </a:prstGeom>
        </p:spPr>
        <p:txBody>
          <a:bodyPr>
            <a:prstTxWarp prst="textPlain">
              <a:avLst/>
            </a:prstTxWarp>
          </a:bodyPr>
          <a:lstStyle/>
          <a:p>
            <a:pPr lvl="0" algn="ctr"/>
            <a:r>
              <a:rPr lang="en-US" b="0" i="0" dirty="0" err="1" smtClean="0">
                <a:ln w="38100" cap="flat" cmpd="sng">
                  <a:solidFill>
                    <a:schemeClr val="lt1"/>
                  </a:solidFill>
                  <a:prstDash val="solid"/>
                  <a:round/>
                  <a:headEnd type="none" w="sm" len="sm"/>
                  <a:tailEnd type="none" w="sm" len="sm"/>
                </a:ln>
                <a:noFill/>
                <a:latin typeface="Alfa Slab One"/>
              </a:rPr>
              <a:t>Toán</a:t>
            </a:r>
            <a:r>
              <a:rPr lang="en-US" b="0" i="0" dirty="0" smtClean="0">
                <a:ln w="38100" cap="flat" cmpd="sng">
                  <a:solidFill>
                    <a:schemeClr val="lt1"/>
                  </a:solidFill>
                  <a:prstDash val="solid"/>
                  <a:round/>
                  <a:headEnd type="none" w="sm" len="sm"/>
                  <a:tailEnd type="none" w="sm" len="sm"/>
                </a:ln>
                <a:noFill/>
                <a:latin typeface="Alfa Slab One"/>
              </a:rPr>
              <a:t> </a:t>
            </a:r>
            <a:endParaRPr b="0" i="0" dirty="0">
              <a:ln w="38100" cap="flat" cmpd="sng">
                <a:solidFill>
                  <a:schemeClr val="lt1"/>
                </a:solidFill>
                <a:prstDash val="solid"/>
                <a:round/>
                <a:headEnd type="none" w="sm" len="sm"/>
                <a:tailEnd type="none" w="sm" len="sm"/>
              </a:ln>
              <a:noFill/>
              <a:latin typeface="Alfa Slab One"/>
            </a:endParaRPr>
          </a:p>
        </p:txBody>
      </p:sp>
      <p:sp>
        <p:nvSpPr>
          <p:cNvPr id="2137" name="Google Shape;2137;p37"/>
          <p:cNvSpPr/>
          <p:nvPr/>
        </p:nvSpPr>
        <p:spPr>
          <a:xfrm>
            <a:off x="6397775" y="556731"/>
            <a:ext cx="1894034" cy="406901"/>
          </a:xfrm>
          <a:custGeom>
            <a:avLst/>
            <a:gdLst/>
            <a:ahLst/>
            <a:cxnLst/>
            <a:rect l="l" t="t" r="r" b="b"/>
            <a:pathLst>
              <a:path w="92437" h="15429" extrusionOk="0">
                <a:moveTo>
                  <a:pt x="0" y="1"/>
                </a:moveTo>
                <a:lnTo>
                  <a:pt x="7544" y="7715"/>
                </a:lnTo>
                <a:lnTo>
                  <a:pt x="0" y="15429"/>
                </a:lnTo>
                <a:lnTo>
                  <a:pt x="92436" y="15429"/>
                </a:lnTo>
                <a:lnTo>
                  <a:pt x="84893" y="7715"/>
                </a:lnTo>
                <a:lnTo>
                  <a:pt x="92436" y="1"/>
                </a:lnTo>
                <a:close/>
              </a:path>
            </a:pathLst>
          </a:custGeom>
          <a:solidFill>
            <a:schemeClr val="accent2"/>
          </a:solidFill>
          <a:ln w="38100" cap="flat" cmpd="sng">
            <a:solidFill>
              <a:schemeClr val="lt1"/>
            </a:solidFill>
            <a:prstDash val="solid"/>
            <a:round/>
            <a:headEnd type="none" w="sm" len="sm"/>
            <a:tailEnd type="none" w="sm" len="sm"/>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37"/>
          <p:cNvSpPr/>
          <p:nvPr/>
        </p:nvSpPr>
        <p:spPr>
          <a:xfrm>
            <a:off x="2270250" y="3296226"/>
            <a:ext cx="4603500" cy="448200"/>
          </a:xfrm>
          <a:prstGeom prst="roundRect">
            <a:avLst>
              <a:gd name="adj" fmla="val 43507"/>
            </a:avLst>
          </a:prstGeom>
          <a:solidFill>
            <a:schemeClr val="dk2"/>
          </a:solidFill>
          <a:ln w="38100" cap="flat" cmpd="sng">
            <a:solidFill>
              <a:schemeClr val="lt1"/>
            </a:solidFill>
            <a:prstDash val="solid"/>
            <a:round/>
            <a:headEnd type="none" w="sm" len="sm"/>
            <a:tailEnd type="none" w="sm" len="sm"/>
          </a:ln>
          <a:effectLst>
            <a:outerShdw dist="952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37"/>
          <p:cNvSpPr txBox="1">
            <a:spLocks noGrp="1"/>
          </p:cNvSpPr>
          <p:nvPr>
            <p:ph type="ctrTitle"/>
          </p:nvPr>
        </p:nvSpPr>
        <p:spPr>
          <a:xfrm>
            <a:off x="6312560" y="536081"/>
            <a:ext cx="2086200" cy="448200"/>
          </a:xfrm>
          <a:prstGeom prst="rect">
            <a:avLst/>
          </a:prstGeom>
          <a:noFill/>
          <a:ln>
            <a:noFill/>
          </a:ln>
        </p:spPr>
        <p:txBody>
          <a:bodyPr spcFirstLastPara="1" wrap="square" lIns="0" tIns="91425" rIns="0" bIns="91425" anchor="ctr" anchorCtr="0">
            <a:noAutofit/>
          </a:bodyPr>
          <a:lstStyle/>
          <a:p>
            <a:pPr marL="0" lvl="0" indent="0" algn="ctr" rtl="0">
              <a:spcBef>
                <a:spcPts val="0"/>
              </a:spcBef>
              <a:spcAft>
                <a:spcPts val="0"/>
              </a:spcAft>
              <a:buNone/>
            </a:pPr>
            <a:r>
              <a:rPr lang="en" sz="1800" dirty="0" smtClean="0"/>
              <a:t>EduFive</a:t>
            </a:r>
            <a:endParaRPr sz="1800" dirty="0">
              <a:solidFill>
                <a:schemeClr val="lt1"/>
              </a:solidFill>
            </a:endParaRPr>
          </a:p>
        </p:txBody>
      </p:sp>
      <p:sp>
        <p:nvSpPr>
          <p:cNvPr id="9" name="Google Shape;2140;p37"/>
          <p:cNvSpPr txBox="1">
            <a:spLocks/>
          </p:cNvSpPr>
          <p:nvPr/>
        </p:nvSpPr>
        <p:spPr>
          <a:xfrm>
            <a:off x="2122575" y="3410023"/>
            <a:ext cx="5025600" cy="202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lt1"/>
              </a:buClr>
              <a:buSzPts val="2800"/>
              <a:buFont typeface="Dosis"/>
              <a:buNone/>
              <a:defRPr sz="1800" b="0" i="0" u="none" strike="noStrike" cap="none">
                <a:solidFill>
                  <a:schemeClr val="lt1"/>
                </a:solidFill>
                <a:latin typeface="Catamaran Medium"/>
                <a:ea typeface="Catamaran Medium"/>
                <a:cs typeface="Catamaran Medium"/>
                <a:sym typeface="Catamaran Medium"/>
              </a:defRPr>
            </a:lvl1pPr>
            <a:lvl2pPr marL="914400" marR="0" lvl="1"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2pPr>
            <a:lvl3pPr marL="1371600" marR="0" lvl="2"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3pPr>
            <a:lvl4pPr marL="1828800" marR="0" lvl="3"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4pPr>
            <a:lvl5pPr marL="2286000" marR="0" lvl="4"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5pPr>
            <a:lvl6pPr marL="2743200" marR="0" lvl="5"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6pPr>
            <a:lvl7pPr marL="3200400" marR="0" lvl="6"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7pPr>
            <a:lvl8pPr marL="3657600" marR="0" lvl="7"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8pPr>
            <a:lvl9pPr marL="4114800" marR="0" lvl="8"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9pPr>
          </a:lstStyle>
          <a:p>
            <a:pPr marL="0" indent="0"/>
            <a:r>
              <a:rPr lang="en-US" b="1" i="1" dirty="0" err="1" smtClean="0">
                <a:solidFill>
                  <a:schemeClr val="dk1"/>
                </a:solidFill>
                <a:effectLst>
                  <a:outerShdw blurRad="38100" dist="38100" dir="2700000" algn="tl">
                    <a:srgbClr val="000000">
                      <a:alpha val="43137"/>
                    </a:srgbClr>
                  </a:outerShdw>
                </a:effectLst>
                <a:latin typeface="Times New Roman" pitchFamily="18" charset="0"/>
                <a:cs typeface="Times New Roman" pitchFamily="18" charset="0"/>
              </a:rPr>
              <a:t>Trang</a:t>
            </a:r>
            <a:r>
              <a:rPr lang="en-US" b="1" i="1" dirty="0" smtClean="0">
                <a:solidFill>
                  <a:schemeClr val="dk1"/>
                </a:solidFill>
                <a:effectLst>
                  <a:outerShdw blurRad="38100" dist="38100" dir="2700000" algn="tl">
                    <a:srgbClr val="000000">
                      <a:alpha val="43137"/>
                    </a:srgbClr>
                  </a:outerShdw>
                </a:effectLst>
                <a:latin typeface="Times New Roman" pitchFamily="18" charset="0"/>
                <a:cs typeface="Times New Roman" pitchFamily="18" charset="0"/>
              </a:rPr>
              <a:t> 22-23</a:t>
            </a:r>
            <a:endParaRPr lang="en-US" b="1" i="1" dirty="0">
              <a:solidFill>
                <a:schemeClr val="dk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36"/>
                                        </p:tgtEl>
                                        <p:attrNameLst>
                                          <p:attrName>style.visibility</p:attrName>
                                        </p:attrNameLst>
                                      </p:cBhvr>
                                      <p:to>
                                        <p:strVal val="visible"/>
                                      </p:to>
                                    </p:set>
                                    <p:animEffect transition="in" filter="fade">
                                      <p:cBhvr>
                                        <p:cTn id="7" dur="500"/>
                                        <p:tgtEl>
                                          <p:spTgt spid="213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135"/>
                                        </p:tgtEl>
                                        <p:attrNameLst>
                                          <p:attrName>style.visibility</p:attrName>
                                        </p:attrNameLst>
                                      </p:cBhvr>
                                      <p:to>
                                        <p:strVal val="visible"/>
                                      </p:to>
                                    </p:set>
                                    <p:animEffect transition="in" filter="wipe(down)">
                                      <p:cBhvr>
                                        <p:cTn id="12" dur="580">
                                          <p:stCondLst>
                                            <p:cond delay="0"/>
                                          </p:stCondLst>
                                        </p:cTn>
                                        <p:tgtEl>
                                          <p:spTgt spid="2135"/>
                                        </p:tgtEl>
                                      </p:cBhvr>
                                    </p:animEffect>
                                    <p:anim calcmode="lin" valueType="num">
                                      <p:cBhvr>
                                        <p:cTn id="13" dur="1822" tmFilter="0,0; 0.14,0.36; 0.43,0.73; 0.71,0.91; 1.0,1.0">
                                          <p:stCondLst>
                                            <p:cond delay="0"/>
                                          </p:stCondLst>
                                        </p:cTn>
                                        <p:tgtEl>
                                          <p:spTgt spid="213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13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13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13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135"/>
                                        </p:tgtEl>
                                        <p:attrNameLst>
                                          <p:attrName>ppt_y</p:attrName>
                                        </p:attrNameLst>
                                      </p:cBhvr>
                                      <p:tavLst>
                                        <p:tav tm="0" fmla="#ppt_y-sin(pi*$)/81">
                                          <p:val>
                                            <p:fltVal val="0"/>
                                          </p:val>
                                        </p:tav>
                                        <p:tav tm="100000">
                                          <p:val>
                                            <p:fltVal val="1"/>
                                          </p:val>
                                        </p:tav>
                                      </p:tavLst>
                                    </p:anim>
                                    <p:animScale>
                                      <p:cBhvr>
                                        <p:cTn id="18" dur="26">
                                          <p:stCondLst>
                                            <p:cond delay="650"/>
                                          </p:stCondLst>
                                        </p:cTn>
                                        <p:tgtEl>
                                          <p:spTgt spid="2135"/>
                                        </p:tgtEl>
                                      </p:cBhvr>
                                      <p:to x="100000" y="60000"/>
                                    </p:animScale>
                                    <p:animScale>
                                      <p:cBhvr>
                                        <p:cTn id="19" dur="166" decel="50000">
                                          <p:stCondLst>
                                            <p:cond delay="676"/>
                                          </p:stCondLst>
                                        </p:cTn>
                                        <p:tgtEl>
                                          <p:spTgt spid="2135"/>
                                        </p:tgtEl>
                                      </p:cBhvr>
                                      <p:to x="100000" y="100000"/>
                                    </p:animScale>
                                    <p:animScale>
                                      <p:cBhvr>
                                        <p:cTn id="20" dur="26">
                                          <p:stCondLst>
                                            <p:cond delay="1312"/>
                                          </p:stCondLst>
                                        </p:cTn>
                                        <p:tgtEl>
                                          <p:spTgt spid="2135"/>
                                        </p:tgtEl>
                                      </p:cBhvr>
                                      <p:to x="100000" y="80000"/>
                                    </p:animScale>
                                    <p:animScale>
                                      <p:cBhvr>
                                        <p:cTn id="21" dur="166" decel="50000">
                                          <p:stCondLst>
                                            <p:cond delay="1338"/>
                                          </p:stCondLst>
                                        </p:cTn>
                                        <p:tgtEl>
                                          <p:spTgt spid="2135"/>
                                        </p:tgtEl>
                                      </p:cBhvr>
                                      <p:to x="100000" y="100000"/>
                                    </p:animScale>
                                    <p:animScale>
                                      <p:cBhvr>
                                        <p:cTn id="22" dur="26">
                                          <p:stCondLst>
                                            <p:cond delay="1642"/>
                                          </p:stCondLst>
                                        </p:cTn>
                                        <p:tgtEl>
                                          <p:spTgt spid="2135"/>
                                        </p:tgtEl>
                                      </p:cBhvr>
                                      <p:to x="100000" y="90000"/>
                                    </p:animScale>
                                    <p:animScale>
                                      <p:cBhvr>
                                        <p:cTn id="23" dur="166" decel="50000">
                                          <p:stCondLst>
                                            <p:cond delay="1668"/>
                                          </p:stCondLst>
                                        </p:cTn>
                                        <p:tgtEl>
                                          <p:spTgt spid="2135"/>
                                        </p:tgtEl>
                                      </p:cBhvr>
                                      <p:to x="100000" y="100000"/>
                                    </p:animScale>
                                    <p:animScale>
                                      <p:cBhvr>
                                        <p:cTn id="24" dur="26">
                                          <p:stCondLst>
                                            <p:cond delay="1808"/>
                                          </p:stCondLst>
                                        </p:cTn>
                                        <p:tgtEl>
                                          <p:spTgt spid="2135"/>
                                        </p:tgtEl>
                                      </p:cBhvr>
                                      <p:to x="100000" y="95000"/>
                                    </p:animScale>
                                    <p:animScale>
                                      <p:cBhvr>
                                        <p:cTn id="25" dur="166" decel="50000">
                                          <p:stCondLst>
                                            <p:cond delay="1834"/>
                                          </p:stCondLst>
                                        </p:cTn>
                                        <p:tgtEl>
                                          <p:spTgt spid="2135"/>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5" grpId="0"/>
      <p:bldP spid="2136"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5F8FF"/>
        </a:solidFill>
        <a:effectLst/>
      </p:bgPr>
    </p:bg>
    <p:spTree>
      <p:nvGrpSpPr>
        <p:cNvPr id="1" name=""/>
        <p:cNvGrpSpPr/>
        <p:nvPr/>
      </p:nvGrpSpPr>
      <p:grpSpPr>
        <a:xfrm>
          <a:off x="0" y="0"/>
          <a:ext cx="0" cy="0"/>
          <a:chOff x="0" y="0"/>
          <a:chExt cx="0" cy="0"/>
        </a:xfrm>
      </p:grpSpPr>
      <p:grpSp>
        <p:nvGrpSpPr>
          <p:cNvPr id="15" name="Group 14"/>
          <p:cNvGrpSpPr/>
          <p:nvPr/>
        </p:nvGrpSpPr>
        <p:grpSpPr>
          <a:xfrm>
            <a:off x="-346763" y="2978709"/>
            <a:ext cx="9764301" cy="2734549"/>
            <a:chOff x="-346763" y="2978709"/>
            <a:chExt cx="9764301" cy="2734549"/>
          </a:xfrm>
        </p:grpSpPr>
        <p:pic>
          <p:nvPicPr>
            <p:cNvPr id="16" name="Picture 7"/>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r="55312"/>
            <a:stretch/>
          </p:blipFill>
          <p:spPr>
            <a:xfrm>
              <a:off x="7504957" y="4313191"/>
              <a:ext cx="1709381" cy="814678"/>
            </a:xfrm>
            <a:prstGeom prst="rect">
              <a:avLst/>
            </a:prstGeom>
          </p:spPr>
        </p:pic>
        <p:pic>
          <p:nvPicPr>
            <p:cNvPr id="1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3778272" y="4313190"/>
              <a:ext cx="3825162" cy="830309"/>
            </a:xfrm>
            <a:prstGeom prst="rect">
              <a:avLst/>
            </a:prstGeom>
          </p:spPr>
        </p:pic>
        <p:pic>
          <p:nvPicPr>
            <p:cNvPr id="18"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0" y="4313190"/>
              <a:ext cx="3825162" cy="845939"/>
            </a:xfrm>
            <a:prstGeom prst="rect">
              <a:avLst/>
            </a:prstGeom>
          </p:spPr>
        </p:pic>
        <p:pic>
          <p:nvPicPr>
            <p:cNvPr id="19" name="Picture 18"/>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346763" y="3000740"/>
              <a:ext cx="2712518" cy="2712518"/>
            </a:xfrm>
            <a:prstGeom prst="rect">
              <a:avLst/>
            </a:prstGeom>
          </p:spPr>
        </p:pic>
        <p:pic>
          <p:nvPicPr>
            <p:cNvPr id="20" name="Picture 19"/>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1658521" y="3272954"/>
              <a:ext cx="2440304" cy="2440304"/>
            </a:xfrm>
            <a:prstGeom prst="rect">
              <a:avLst/>
            </a:prstGeom>
          </p:spPr>
        </p:pic>
        <p:pic>
          <p:nvPicPr>
            <p:cNvPr id="21"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3291151" y="3071261"/>
              <a:ext cx="2576411" cy="2576411"/>
            </a:xfrm>
            <a:prstGeom prst="rect">
              <a:avLst/>
            </a:prstGeom>
          </p:spPr>
        </p:pic>
        <p:pic>
          <p:nvPicPr>
            <p:cNvPr id="22" name="Picture 21"/>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5248905" y="3428697"/>
              <a:ext cx="2128818" cy="2128818"/>
            </a:xfrm>
            <a:prstGeom prst="rect">
              <a:avLst/>
            </a:prstGeom>
          </p:spPr>
        </p:pic>
        <p:pic>
          <p:nvPicPr>
            <p:cNvPr id="23" name="Picture 22"/>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6748575" y="2978709"/>
              <a:ext cx="2668963" cy="2668963"/>
            </a:xfrm>
            <a:prstGeom prst="rect">
              <a:avLst/>
            </a:prstGeom>
          </p:spPr>
        </p:pic>
      </p:grpSp>
      <p:sp>
        <p:nvSpPr>
          <p:cNvPr id="6" name="TextBox 5"/>
          <p:cNvSpPr txBox="1"/>
          <p:nvPr/>
        </p:nvSpPr>
        <p:spPr>
          <a:xfrm>
            <a:off x="90889" y="184803"/>
            <a:ext cx="7839326" cy="469359"/>
          </a:xfrm>
          <a:prstGeom prst="rect">
            <a:avLst/>
          </a:prstGeom>
          <a:noFill/>
        </p:spPr>
        <p:txBody>
          <a:bodyPr wrap="none" lIns="68580" tIns="34290" rIns="68580" bIns="34290" rtlCol="0">
            <a:spAutoFit/>
          </a:bodyPr>
          <a:lstStyle/>
          <a:p>
            <a:r>
              <a:rPr lang="en-US" sz="2600" b="1" u="sng" dirty="0" err="1">
                <a:solidFill>
                  <a:srgbClr val="FF0000"/>
                </a:solidFill>
                <a:latin typeface="HP001 4 hàng" panose="020B0603050302020204" pitchFamily="34" charset="0"/>
              </a:rPr>
              <a:t>Bài</a:t>
            </a:r>
            <a:r>
              <a:rPr lang="en-US" sz="2600" b="1" u="sng" dirty="0">
                <a:solidFill>
                  <a:srgbClr val="FF0000"/>
                </a:solidFill>
                <a:latin typeface="HP001 4 hàng" panose="020B0603050302020204" pitchFamily="34" charset="0"/>
              </a:rPr>
              <a:t> 2</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Viết</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số</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hoặc</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phân</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số</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thích</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hợp</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vào</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chỗ</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chấm</a:t>
            </a:r>
            <a:r>
              <a:rPr lang="en-US" sz="2600" b="1" dirty="0">
                <a:solidFill>
                  <a:srgbClr val="FF0000"/>
                </a:solidFill>
                <a:latin typeface="HP001 4 hàng" panose="020B0603050302020204" pitchFamily="34" charset="0"/>
              </a:rPr>
              <a:t>:</a:t>
            </a:r>
          </a:p>
        </p:txBody>
      </p:sp>
      <p:sp>
        <p:nvSpPr>
          <p:cNvPr id="7" name="Text Box 82"/>
          <p:cNvSpPr txBox="1"/>
          <p:nvPr>
            <p:custDataLst>
              <p:tags r:id="rId1"/>
            </p:custDataLst>
          </p:nvPr>
        </p:nvSpPr>
        <p:spPr>
          <a:xfrm>
            <a:off x="90889" y="1209509"/>
            <a:ext cx="4685912" cy="1685077"/>
          </a:xfrm>
          <a:prstGeom prst="rect">
            <a:avLst/>
          </a:prstGeom>
          <a:noFill/>
          <a:ln w="9525">
            <a:noFill/>
          </a:ln>
        </p:spPr>
        <p:txBody>
          <a:bodyPr wrap="square" lIns="68580" tIns="34290" rIns="68580" bIns="34290" anchor="t" anchorCtr="0">
            <a:spAutoFit/>
          </a:bodyPr>
          <a:lstStyle/>
          <a:p>
            <a:pPr marL="257175" indent="-257175">
              <a:spcBef>
                <a:spcPct val="50000"/>
              </a:spcBef>
              <a:buAutoNum type="alphaLcParenR"/>
            </a:pPr>
            <a:r>
              <a:rPr lang="en-US" altLang="en-US" sz="2600" b="1" dirty="0">
                <a:latin typeface="HP001 4 hàng" panose="020B0603050302020204" pitchFamily="34" charset="0"/>
              </a:rPr>
              <a:t> 135m =        dm</a:t>
            </a:r>
          </a:p>
          <a:p>
            <a:pPr marL="257175" indent="-257175">
              <a:spcBef>
                <a:spcPct val="50000"/>
              </a:spcBef>
            </a:pPr>
            <a:r>
              <a:rPr lang="en-US" altLang="en-US" sz="2600" b="1" dirty="0">
                <a:latin typeface="HP001 4 hàng" panose="020B0603050302020204" pitchFamily="34" charset="0"/>
              </a:rPr>
              <a:t>   342dm =      cm</a:t>
            </a:r>
          </a:p>
          <a:p>
            <a:pPr marL="257175" indent="-257175">
              <a:spcBef>
                <a:spcPct val="50000"/>
              </a:spcBef>
            </a:pPr>
            <a:r>
              <a:rPr lang="en-US" altLang="en-US" sz="2600" b="1" dirty="0">
                <a:latin typeface="HP001 4 hàng" panose="020B0603050302020204" pitchFamily="34" charset="0"/>
              </a:rPr>
              <a:t>   15cm =         mm</a:t>
            </a:r>
          </a:p>
        </p:txBody>
      </p:sp>
      <p:sp>
        <p:nvSpPr>
          <p:cNvPr id="8" name="Text Box 84"/>
          <p:cNvSpPr txBox="1"/>
          <p:nvPr>
            <p:custDataLst>
              <p:tags r:id="rId2"/>
            </p:custDataLst>
          </p:nvPr>
        </p:nvSpPr>
        <p:spPr>
          <a:xfrm>
            <a:off x="5002126" y="1216233"/>
            <a:ext cx="4822092" cy="1669688"/>
          </a:xfrm>
          <a:prstGeom prst="rect">
            <a:avLst/>
          </a:prstGeom>
          <a:noFill/>
          <a:ln w="9525">
            <a:noFill/>
          </a:ln>
        </p:spPr>
        <p:txBody>
          <a:bodyPr wrap="square" lIns="68580" tIns="34290" rIns="68580" bIns="34290" anchor="t" anchorCtr="0">
            <a:spAutoFit/>
          </a:bodyPr>
          <a:lstStyle/>
          <a:p>
            <a:pPr marL="257175" indent="-257175">
              <a:spcBef>
                <a:spcPct val="50000"/>
              </a:spcBef>
            </a:pPr>
            <a:r>
              <a:rPr lang="en-US" altLang="en-US" sz="2600" b="1" dirty="0">
                <a:latin typeface="HP001 4 hàng" panose="020B0603050302020204" pitchFamily="34" charset="0"/>
              </a:rPr>
              <a:t>c) 1mm =      cm</a:t>
            </a:r>
          </a:p>
          <a:p>
            <a:pPr marL="257175" indent="-257175">
              <a:spcBef>
                <a:spcPct val="50000"/>
              </a:spcBef>
            </a:pPr>
            <a:r>
              <a:rPr lang="en-US" altLang="en-US" sz="2600" b="1" dirty="0" smtClean="0">
                <a:latin typeface="HP001 4 hàng" panose="020B0603050302020204" pitchFamily="34" charset="0"/>
              </a:rPr>
              <a:t>    </a:t>
            </a:r>
            <a:r>
              <a:rPr lang="en-US" altLang="en-US" sz="2600" b="1" dirty="0">
                <a:latin typeface="HP001 4 hàng" panose="020B0603050302020204" pitchFamily="34" charset="0"/>
              </a:rPr>
              <a:t>1cm =      m</a:t>
            </a:r>
          </a:p>
          <a:p>
            <a:pPr marL="257175" indent="-257175">
              <a:spcBef>
                <a:spcPct val="50000"/>
              </a:spcBef>
            </a:pPr>
            <a:r>
              <a:rPr lang="en-US" altLang="en-US" sz="2600" b="1" dirty="0" smtClean="0">
                <a:latin typeface="HP001 4 hàng" panose="020B0603050302020204" pitchFamily="34" charset="0"/>
              </a:rPr>
              <a:t>    </a:t>
            </a:r>
            <a:r>
              <a:rPr lang="en-US" altLang="en-US" sz="2600" b="1" dirty="0">
                <a:latin typeface="HP001 4 hàng" panose="020B0603050302020204" pitchFamily="34" charset="0"/>
              </a:rPr>
              <a:t>1m  =      km</a:t>
            </a:r>
          </a:p>
        </p:txBody>
      </p:sp>
      <p:sp>
        <p:nvSpPr>
          <p:cNvPr id="9" name="TextBox 8"/>
          <p:cNvSpPr txBox="1"/>
          <p:nvPr/>
        </p:nvSpPr>
        <p:spPr>
          <a:xfrm flipH="1">
            <a:off x="1942962" y="1206626"/>
            <a:ext cx="1436462" cy="473207"/>
          </a:xfrm>
          <a:prstGeom prst="rect">
            <a:avLst/>
          </a:prstGeom>
          <a:noFill/>
        </p:spPr>
        <p:txBody>
          <a:bodyPr wrap="square" lIns="68580" tIns="34290" rIns="68580" bIns="34290" rtlCol="0">
            <a:spAutoFit/>
          </a:bodyPr>
          <a:lstStyle/>
          <a:p>
            <a:r>
              <a:rPr lang="en-US" altLang="en-US" sz="2600" b="1" dirty="0">
                <a:latin typeface="HP001 4 hàng" panose="020B0603050302020204" pitchFamily="34" charset="0"/>
              </a:rPr>
              <a:t>…....</a:t>
            </a:r>
            <a:endParaRPr lang="en-US" sz="2600" dirty="0">
              <a:latin typeface="HP001 4 hàng" panose="020B0603050302020204" pitchFamily="34" charset="0"/>
            </a:endParaRPr>
          </a:p>
        </p:txBody>
      </p:sp>
      <p:sp>
        <p:nvSpPr>
          <p:cNvPr id="10" name="TextBox 9"/>
          <p:cNvSpPr txBox="1"/>
          <p:nvPr/>
        </p:nvSpPr>
        <p:spPr>
          <a:xfrm flipH="1">
            <a:off x="2131013" y="1809678"/>
            <a:ext cx="1436462" cy="473207"/>
          </a:xfrm>
          <a:prstGeom prst="rect">
            <a:avLst/>
          </a:prstGeom>
          <a:noFill/>
        </p:spPr>
        <p:txBody>
          <a:bodyPr wrap="square" lIns="68580" tIns="34290" rIns="68580" bIns="34290" rtlCol="0">
            <a:spAutoFit/>
          </a:bodyPr>
          <a:lstStyle/>
          <a:p>
            <a:r>
              <a:rPr lang="en-US" altLang="en-US" sz="2600" b="1" dirty="0">
                <a:latin typeface="HP001 4 hàng" panose="020B0603050302020204" pitchFamily="34" charset="0"/>
              </a:rPr>
              <a:t>…....</a:t>
            </a:r>
            <a:endParaRPr lang="en-US" sz="2600" dirty="0">
              <a:latin typeface="HP001 4 hàng" panose="020B0603050302020204" pitchFamily="34" charset="0"/>
            </a:endParaRPr>
          </a:p>
        </p:txBody>
      </p:sp>
      <p:sp>
        <p:nvSpPr>
          <p:cNvPr id="11" name="TextBox 10"/>
          <p:cNvSpPr txBox="1"/>
          <p:nvPr/>
        </p:nvSpPr>
        <p:spPr>
          <a:xfrm flipH="1">
            <a:off x="2003255" y="2429679"/>
            <a:ext cx="1436462" cy="473207"/>
          </a:xfrm>
          <a:prstGeom prst="rect">
            <a:avLst/>
          </a:prstGeom>
          <a:noFill/>
        </p:spPr>
        <p:txBody>
          <a:bodyPr wrap="square" lIns="68580" tIns="34290" rIns="68580" bIns="34290" rtlCol="0">
            <a:spAutoFit/>
          </a:bodyPr>
          <a:lstStyle/>
          <a:p>
            <a:r>
              <a:rPr lang="en-US" altLang="en-US" sz="2600" b="1" dirty="0">
                <a:latin typeface="HP001 4 hàng" panose="020B0603050302020204" pitchFamily="34" charset="0"/>
              </a:rPr>
              <a:t>…....</a:t>
            </a:r>
            <a:endParaRPr lang="en-US" sz="2600" dirty="0">
              <a:latin typeface="HP001 4 hàng" panose="020B0603050302020204" pitchFamily="34" charset="0"/>
            </a:endParaRPr>
          </a:p>
        </p:txBody>
      </p:sp>
      <p:sp>
        <p:nvSpPr>
          <p:cNvPr id="12" name="TextBox 11"/>
          <p:cNvSpPr txBox="1"/>
          <p:nvPr/>
        </p:nvSpPr>
        <p:spPr>
          <a:xfrm flipH="1">
            <a:off x="6597514" y="1230478"/>
            <a:ext cx="1436462" cy="473207"/>
          </a:xfrm>
          <a:prstGeom prst="rect">
            <a:avLst/>
          </a:prstGeom>
          <a:noFill/>
        </p:spPr>
        <p:txBody>
          <a:bodyPr wrap="square" lIns="68580" tIns="34290" rIns="68580" bIns="34290" rtlCol="0">
            <a:spAutoFit/>
          </a:bodyPr>
          <a:lstStyle/>
          <a:p>
            <a:r>
              <a:rPr lang="en-US" altLang="en-US" sz="2600" b="1" dirty="0">
                <a:latin typeface="HP001 4 hàng" panose="020B0603050302020204" pitchFamily="34" charset="0"/>
              </a:rPr>
              <a:t>…....</a:t>
            </a:r>
            <a:endParaRPr lang="en-US" sz="2600" dirty="0">
              <a:latin typeface="HP001 4 hàng" panose="020B0603050302020204" pitchFamily="34" charset="0"/>
            </a:endParaRPr>
          </a:p>
        </p:txBody>
      </p:sp>
      <p:sp>
        <p:nvSpPr>
          <p:cNvPr id="13" name="TextBox 12"/>
          <p:cNvSpPr txBox="1"/>
          <p:nvPr/>
        </p:nvSpPr>
        <p:spPr>
          <a:xfrm flipH="1">
            <a:off x="6637845" y="1847506"/>
            <a:ext cx="595096" cy="469359"/>
          </a:xfrm>
          <a:prstGeom prst="rect">
            <a:avLst/>
          </a:prstGeom>
          <a:noFill/>
        </p:spPr>
        <p:txBody>
          <a:bodyPr wrap="square" lIns="68580" tIns="34290" rIns="68580" bIns="34290" rtlCol="0">
            <a:spAutoFit/>
          </a:bodyPr>
          <a:lstStyle/>
          <a:p>
            <a:r>
              <a:rPr lang="en-US" altLang="en-US" sz="2600" b="1" dirty="0" smtClean="0">
                <a:latin typeface="HP001 4 hàng" panose="020B0603050302020204" pitchFamily="34" charset="0"/>
              </a:rPr>
              <a:t>…...</a:t>
            </a:r>
            <a:endParaRPr lang="en-US" sz="2600" dirty="0">
              <a:latin typeface="HP001 4 hàng" panose="020B0603050302020204" pitchFamily="34" charset="0"/>
            </a:endParaRPr>
          </a:p>
        </p:txBody>
      </p:sp>
      <p:sp>
        <p:nvSpPr>
          <p:cNvPr id="14" name="TextBox 13"/>
          <p:cNvSpPr txBox="1"/>
          <p:nvPr/>
        </p:nvSpPr>
        <p:spPr>
          <a:xfrm flipH="1">
            <a:off x="6603610" y="2412714"/>
            <a:ext cx="629331" cy="473207"/>
          </a:xfrm>
          <a:prstGeom prst="rect">
            <a:avLst/>
          </a:prstGeom>
          <a:noFill/>
        </p:spPr>
        <p:txBody>
          <a:bodyPr wrap="square" lIns="68580" tIns="34290" rIns="68580" bIns="34290" rtlCol="0">
            <a:spAutoFit/>
          </a:bodyPr>
          <a:lstStyle/>
          <a:p>
            <a:r>
              <a:rPr lang="en-US" altLang="en-US" sz="2600" b="1" dirty="0">
                <a:latin typeface="HP001 4 hàng" panose="020B0603050302020204" pitchFamily="34" charset="0"/>
              </a:rPr>
              <a:t>…....</a:t>
            </a:r>
            <a:endParaRPr lang="en-US" sz="2600" dirty="0">
              <a:latin typeface="HP001 4 hàng" panose="020B0603050302020204" pitchFamily="34" charset="0"/>
            </a:endParaRPr>
          </a:p>
        </p:txBody>
      </p:sp>
    </p:spTree>
    <p:extLst>
      <p:ext uri="{BB962C8B-B14F-4D97-AF65-F5344CB8AC3E}">
        <p14:creationId xmlns:p14="http://schemas.microsoft.com/office/powerpoint/2010/main" val="27457943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9" grpId="0"/>
      <p:bldP spid="10" grpId="0"/>
      <p:bldP spid="11" grpId="0"/>
      <p:bldP spid="12" grpId="0"/>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TextBox 5"/>
          <p:cNvSpPr txBox="1"/>
          <p:nvPr/>
        </p:nvSpPr>
        <p:spPr>
          <a:xfrm>
            <a:off x="90889" y="184803"/>
            <a:ext cx="7839326" cy="469359"/>
          </a:xfrm>
          <a:prstGeom prst="rect">
            <a:avLst/>
          </a:prstGeom>
          <a:noFill/>
        </p:spPr>
        <p:txBody>
          <a:bodyPr wrap="none" lIns="68580" tIns="34290" rIns="68580" bIns="34290" rtlCol="0">
            <a:spAutoFit/>
          </a:bodyPr>
          <a:lstStyle/>
          <a:p>
            <a:r>
              <a:rPr lang="en-US" sz="2600" b="1" u="sng" dirty="0" err="1">
                <a:solidFill>
                  <a:srgbClr val="FF0000"/>
                </a:solidFill>
                <a:latin typeface="HP001 4 hàng" panose="020B0603050302020204" pitchFamily="34" charset="0"/>
              </a:rPr>
              <a:t>Bài</a:t>
            </a:r>
            <a:r>
              <a:rPr lang="en-US" sz="2600" b="1" u="sng" dirty="0">
                <a:solidFill>
                  <a:srgbClr val="FF0000"/>
                </a:solidFill>
                <a:latin typeface="HP001 4 hàng" panose="020B0603050302020204" pitchFamily="34" charset="0"/>
              </a:rPr>
              <a:t> 2</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Viết</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số</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hoặc</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phân</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số</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thích</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hợp</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vào</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chỗ</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chấm</a:t>
            </a:r>
            <a:r>
              <a:rPr lang="en-US" sz="2600" b="1" dirty="0">
                <a:solidFill>
                  <a:srgbClr val="FF0000"/>
                </a:solidFill>
                <a:latin typeface="HP001 4 hàng" panose="020B0603050302020204" pitchFamily="34" charset="0"/>
              </a:rPr>
              <a:t>:</a:t>
            </a:r>
          </a:p>
        </p:txBody>
      </p:sp>
      <p:sp>
        <p:nvSpPr>
          <p:cNvPr id="7" name="Text Box 82"/>
          <p:cNvSpPr txBox="1"/>
          <p:nvPr>
            <p:custDataLst>
              <p:tags r:id="rId1"/>
            </p:custDataLst>
          </p:nvPr>
        </p:nvSpPr>
        <p:spPr>
          <a:xfrm>
            <a:off x="90889" y="1209509"/>
            <a:ext cx="4685912" cy="1685077"/>
          </a:xfrm>
          <a:prstGeom prst="rect">
            <a:avLst/>
          </a:prstGeom>
          <a:noFill/>
          <a:ln w="9525">
            <a:noFill/>
          </a:ln>
        </p:spPr>
        <p:txBody>
          <a:bodyPr wrap="square" lIns="68580" tIns="34290" rIns="68580" bIns="34290" anchor="t" anchorCtr="0">
            <a:spAutoFit/>
          </a:bodyPr>
          <a:lstStyle/>
          <a:p>
            <a:pPr marL="257175" indent="-257175">
              <a:spcBef>
                <a:spcPct val="50000"/>
              </a:spcBef>
              <a:buAutoNum type="alphaLcParenR"/>
            </a:pPr>
            <a:r>
              <a:rPr lang="en-US" altLang="en-US" sz="2600" b="1" dirty="0">
                <a:latin typeface="HP001 4 hàng" panose="020B0603050302020204" pitchFamily="34" charset="0"/>
              </a:rPr>
              <a:t> 135m =        dm</a:t>
            </a:r>
          </a:p>
          <a:p>
            <a:pPr marL="257175" indent="-257175">
              <a:spcBef>
                <a:spcPct val="50000"/>
              </a:spcBef>
            </a:pPr>
            <a:r>
              <a:rPr lang="en-US" altLang="en-US" sz="2600" b="1" dirty="0">
                <a:latin typeface="HP001 4 hàng" panose="020B0603050302020204" pitchFamily="34" charset="0"/>
              </a:rPr>
              <a:t>   342dm =      cm</a:t>
            </a:r>
          </a:p>
          <a:p>
            <a:pPr marL="257175" indent="-257175">
              <a:spcBef>
                <a:spcPct val="50000"/>
              </a:spcBef>
            </a:pPr>
            <a:r>
              <a:rPr lang="en-US" altLang="en-US" sz="2600" b="1" dirty="0">
                <a:latin typeface="HP001 4 hàng" panose="020B0603050302020204" pitchFamily="34" charset="0"/>
              </a:rPr>
              <a:t>   15cm =         mm</a:t>
            </a:r>
          </a:p>
        </p:txBody>
      </p:sp>
      <p:sp>
        <p:nvSpPr>
          <p:cNvPr id="9" name="TextBox 8"/>
          <p:cNvSpPr txBox="1"/>
          <p:nvPr/>
        </p:nvSpPr>
        <p:spPr>
          <a:xfrm flipH="1">
            <a:off x="1942962" y="1206626"/>
            <a:ext cx="1436462" cy="473207"/>
          </a:xfrm>
          <a:prstGeom prst="rect">
            <a:avLst/>
          </a:prstGeom>
          <a:noFill/>
        </p:spPr>
        <p:txBody>
          <a:bodyPr wrap="square" lIns="68580" tIns="34290" rIns="68580" bIns="34290" rtlCol="0">
            <a:spAutoFit/>
          </a:bodyPr>
          <a:lstStyle/>
          <a:p>
            <a:r>
              <a:rPr lang="en-US" altLang="en-US" sz="2600" b="1" dirty="0">
                <a:latin typeface="HP001 4 hàng" panose="020B0603050302020204" pitchFamily="34" charset="0"/>
              </a:rPr>
              <a:t>…....</a:t>
            </a:r>
            <a:endParaRPr lang="en-US" sz="2600" dirty="0">
              <a:latin typeface="HP001 4 hàng" panose="020B0603050302020204" pitchFamily="34" charset="0"/>
            </a:endParaRPr>
          </a:p>
        </p:txBody>
      </p:sp>
      <p:sp>
        <p:nvSpPr>
          <p:cNvPr id="10" name="TextBox 9"/>
          <p:cNvSpPr txBox="1"/>
          <p:nvPr/>
        </p:nvSpPr>
        <p:spPr>
          <a:xfrm flipH="1">
            <a:off x="2156413" y="1809678"/>
            <a:ext cx="1436462" cy="473207"/>
          </a:xfrm>
          <a:prstGeom prst="rect">
            <a:avLst/>
          </a:prstGeom>
          <a:noFill/>
        </p:spPr>
        <p:txBody>
          <a:bodyPr wrap="square" lIns="68580" tIns="34290" rIns="68580" bIns="34290" rtlCol="0">
            <a:spAutoFit/>
          </a:bodyPr>
          <a:lstStyle/>
          <a:p>
            <a:r>
              <a:rPr lang="en-US" altLang="en-US" sz="2600" b="1" dirty="0">
                <a:latin typeface="HP001 4 hàng" panose="020B0603050302020204" pitchFamily="34" charset="0"/>
              </a:rPr>
              <a:t>…....</a:t>
            </a:r>
            <a:endParaRPr lang="en-US" sz="2600" dirty="0">
              <a:latin typeface="HP001 4 hàng" panose="020B0603050302020204" pitchFamily="34" charset="0"/>
            </a:endParaRPr>
          </a:p>
        </p:txBody>
      </p:sp>
      <p:sp>
        <p:nvSpPr>
          <p:cNvPr id="11" name="TextBox 10"/>
          <p:cNvSpPr txBox="1"/>
          <p:nvPr/>
        </p:nvSpPr>
        <p:spPr>
          <a:xfrm flipH="1">
            <a:off x="1927055" y="2429679"/>
            <a:ext cx="1436462" cy="473207"/>
          </a:xfrm>
          <a:prstGeom prst="rect">
            <a:avLst/>
          </a:prstGeom>
          <a:noFill/>
        </p:spPr>
        <p:txBody>
          <a:bodyPr wrap="square" lIns="68580" tIns="34290" rIns="68580" bIns="34290" rtlCol="0">
            <a:spAutoFit/>
          </a:bodyPr>
          <a:lstStyle/>
          <a:p>
            <a:r>
              <a:rPr lang="en-US" altLang="en-US" sz="2600" b="1" dirty="0">
                <a:latin typeface="HP001 4 hàng" panose="020B0603050302020204" pitchFamily="34" charset="0"/>
              </a:rPr>
              <a:t>…....</a:t>
            </a:r>
            <a:endParaRPr lang="en-US" sz="2600" dirty="0">
              <a:latin typeface="HP001 4 hàng" panose="020B0603050302020204" pitchFamily="34" charset="0"/>
            </a:endParaRPr>
          </a:p>
        </p:txBody>
      </p:sp>
      <p:sp>
        <p:nvSpPr>
          <p:cNvPr id="15" name="TextBox 14"/>
          <p:cNvSpPr txBox="1"/>
          <p:nvPr/>
        </p:nvSpPr>
        <p:spPr>
          <a:xfrm>
            <a:off x="1882817" y="1196346"/>
            <a:ext cx="778098" cy="423193"/>
          </a:xfrm>
          <a:prstGeom prst="rect">
            <a:avLst/>
          </a:prstGeom>
          <a:noFill/>
        </p:spPr>
        <p:txBody>
          <a:bodyPr wrap="none" lIns="68580" tIns="34290" rIns="68580" bIns="34290" rtlCol="0">
            <a:spAutoFit/>
          </a:bodyPr>
          <a:lstStyle/>
          <a:p>
            <a:r>
              <a:rPr lang="en-US" sz="2300" b="1" dirty="0">
                <a:solidFill>
                  <a:srgbClr val="FF3399"/>
                </a:solidFill>
                <a:latin typeface="HP001 4 hàng" panose="020B0603050302020204" pitchFamily="34" charset="0"/>
              </a:rPr>
              <a:t>1350</a:t>
            </a:r>
          </a:p>
        </p:txBody>
      </p:sp>
      <p:sp>
        <p:nvSpPr>
          <p:cNvPr id="16" name="TextBox 15"/>
          <p:cNvSpPr txBox="1"/>
          <p:nvPr/>
        </p:nvSpPr>
        <p:spPr>
          <a:xfrm>
            <a:off x="1999110" y="1804623"/>
            <a:ext cx="887102" cy="423193"/>
          </a:xfrm>
          <a:prstGeom prst="rect">
            <a:avLst/>
          </a:prstGeom>
          <a:noFill/>
        </p:spPr>
        <p:txBody>
          <a:bodyPr wrap="none" lIns="68580" tIns="34290" rIns="68580" bIns="34290" rtlCol="0">
            <a:spAutoFit/>
          </a:bodyPr>
          <a:lstStyle/>
          <a:p>
            <a:r>
              <a:rPr lang="en-US" sz="2300" b="1" dirty="0">
                <a:solidFill>
                  <a:srgbClr val="FF3399"/>
                </a:solidFill>
                <a:latin typeface="HP001 4 hàng" panose="020B0603050302020204" pitchFamily="34" charset="0"/>
              </a:rPr>
              <a:t>3420</a:t>
            </a:r>
          </a:p>
        </p:txBody>
      </p:sp>
      <p:sp>
        <p:nvSpPr>
          <p:cNvPr id="17" name="TextBox 16"/>
          <p:cNvSpPr txBox="1"/>
          <p:nvPr/>
        </p:nvSpPr>
        <p:spPr>
          <a:xfrm>
            <a:off x="1977326" y="2421622"/>
            <a:ext cx="601768" cy="423193"/>
          </a:xfrm>
          <a:prstGeom prst="rect">
            <a:avLst/>
          </a:prstGeom>
          <a:noFill/>
        </p:spPr>
        <p:txBody>
          <a:bodyPr wrap="none" lIns="68580" tIns="34290" rIns="68580" bIns="34290" rtlCol="0">
            <a:spAutoFit/>
          </a:bodyPr>
          <a:lstStyle/>
          <a:p>
            <a:r>
              <a:rPr lang="en-US" sz="2300" b="1" dirty="0">
                <a:solidFill>
                  <a:srgbClr val="FF3399"/>
                </a:solidFill>
                <a:latin typeface="HP001 4 hàng" panose="020B0603050302020204" pitchFamily="34" charset="0"/>
              </a:rPr>
              <a:t>150</a:t>
            </a:r>
          </a:p>
        </p:txBody>
      </p:sp>
      <p:sp>
        <p:nvSpPr>
          <p:cNvPr id="27" name="Google Shape;2147;p38"/>
          <p:cNvSpPr txBox="1">
            <a:spLocks/>
          </p:cNvSpPr>
          <p:nvPr/>
        </p:nvSpPr>
        <p:spPr>
          <a:xfrm>
            <a:off x="4268801" y="1404861"/>
            <a:ext cx="4684699" cy="112441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1pPr>
            <a:lvl2pPr marL="914400" marR="0" lvl="1"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2pPr>
            <a:lvl3pPr marL="1371600" marR="0" lvl="2"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3pPr>
            <a:lvl4pPr marL="1828800" marR="0" lvl="3"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4pPr>
            <a:lvl5pPr marL="2286000" marR="0" lvl="4"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5pPr>
            <a:lvl6pPr marL="2743200" marR="0" lvl="5"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6pPr>
            <a:lvl7pPr marL="3200400" marR="0" lvl="6"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7pPr>
            <a:lvl8pPr marL="3657600" marR="0" lvl="7"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8pPr>
            <a:lvl9pPr marL="4114800" marR="0" lvl="8"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9pPr>
          </a:lstStyle>
          <a:p>
            <a:pPr marL="0" indent="0" algn="just">
              <a:buClr>
                <a:schemeClr val="dk1"/>
              </a:buClr>
              <a:buSzPts val="1100"/>
              <a:buFont typeface="Catamaran"/>
              <a:buNone/>
            </a:pPr>
            <a:r>
              <a:rPr lang="en-US" sz="2200" i="1" dirty="0" err="1" smtClean="0">
                <a:solidFill>
                  <a:srgbClr val="0070C0"/>
                </a:solidFill>
                <a:latin typeface="UTM Bienvenue" pitchFamily="18" charset="0"/>
              </a:rPr>
              <a:t>Với</a:t>
            </a:r>
            <a:r>
              <a:rPr lang="en-US" sz="2200" i="1" dirty="0" smtClean="0">
                <a:solidFill>
                  <a:srgbClr val="0070C0"/>
                </a:solidFill>
                <a:latin typeface="UTM Bienvenue" pitchFamily="18" charset="0"/>
              </a:rPr>
              <a:t> 2 </a:t>
            </a:r>
            <a:r>
              <a:rPr lang="en-US" sz="2200" i="1" dirty="0" err="1" smtClean="0">
                <a:solidFill>
                  <a:srgbClr val="0070C0"/>
                </a:solidFill>
                <a:latin typeface="UTM Bienvenue" pitchFamily="18" charset="0"/>
              </a:rPr>
              <a:t>đơn</a:t>
            </a:r>
            <a:r>
              <a:rPr lang="en-US" sz="2200" i="1" dirty="0" smtClean="0">
                <a:solidFill>
                  <a:srgbClr val="0070C0"/>
                </a:solidFill>
                <a:latin typeface="UTM Bienvenue" pitchFamily="18" charset="0"/>
              </a:rPr>
              <a:t> </a:t>
            </a:r>
            <a:r>
              <a:rPr lang="en-US" sz="2200" i="1" dirty="0" err="1" smtClean="0">
                <a:solidFill>
                  <a:srgbClr val="0070C0"/>
                </a:solidFill>
                <a:latin typeface="UTM Bienvenue" pitchFamily="18" charset="0"/>
              </a:rPr>
              <a:t>vị</a:t>
            </a:r>
            <a:r>
              <a:rPr lang="en-US" sz="2200" i="1" dirty="0" smtClean="0">
                <a:solidFill>
                  <a:srgbClr val="0070C0"/>
                </a:solidFill>
                <a:latin typeface="UTM Bienvenue" pitchFamily="18" charset="0"/>
              </a:rPr>
              <a:t> </a:t>
            </a:r>
            <a:r>
              <a:rPr lang="en-US" sz="2200" i="1" dirty="0" err="1" smtClean="0">
                <a:solidFill>
                  <a:srgbClr val="0070C0"/>
                </a:solidFill>
                <a:latin typeface="UTM Bienvenue" pitchFamily="18" charset="0"/>
              </a:rPr>
              <a:t>liền</a:t>
            </a:r>
            <a:r>
              <a:rPr lang="en-US" sz="2200" i="1" dirty="0" smtClean="0">
                <a:solidFill>
                  <a:srgbClr val="0070C0"/>
                </a:solidFill>
                <a:latin typeface="UTM Bienvenue" pitchFamily="18" charset="0"/>
              </a:rPr>
              <a:t> </a:t>
            </a:r>
            <a:r>
              <a:rPr lang="en-US" sz="2200" i="1" dirty="0" err="1" smtClean="0">
                <a:solidFill>
                  <a:srgbClr val="0070C0"/>
                </a:solidFill>
                <a:latin typeface="UTM Bienvenue" pitchFamily="18" charset="0"/>
              </a:rPr>
              <a:t>kề</a:t>
            </a:r>
            <a:r>
              <a:rPr lang="en-US" sz="2200" i="1" dirty="0" smtClean="0">
                <a:solidFill>
                  <a:srgbClr val="0070C0"/>
                </a:solidFill>
                <a:latin typeface="UTM Bienvenue" pitchFamily="18" charset="0"/>
              </a:rPr>
              <a:t> t</a:t>
            </a:r>
            <a:r>
              <a:rPr lang="vi-VN" sz="2200" i="1" dirty="0" smtClean="0">
                <a:solidFill>
                  <a:srgbClr val="0070C0"/>
                </a:solidFill>
                <a:latin typeface="UTM Bienvenue" pitchFamily="18" charset="0"/>
              </a:rPr>
              <a:t>rong bảng đơn vị đo độ dài</a:t>
            </a:r>
            <a:r>
              <a:rPr lang="en-US" sz="2200" i="1" dirty="0" smtClean="0">
                <a:solidFill>
                  <a:srgbClr val="0070C0"/>
                </a:solidFill>
                <a:latin typeface="UTM Bienvenue" pitchFamily="18" charset="0"/>
              </a:rPr>
              <a:t>:</a:t>
            </a:r>
          </a:p>
          <a:p>
            <a:pPr marL="0" indent="0" algn="just">
              <a:buClr>
                <a:schemeClr val="dk1"/>
              </a:buClr>
              <a:buSzPts val="1100"/>
              <a:buFont typeface="Catamaran"/>
              <a:buNone/>
            </a:pPr>
            <a:r>
              <a:rPr lang="en-US" sz="2200" i="1" dirty="0" smtClean="0">
                <a:solidFill>
                  <a:srgbClr val="0070C0"/>
                </a:solidFill>
                <a:latin typeface="UTM Bienvenue" pitchFamily="18" charset="0"/>
              </a:rPr>
              <a:t>- Đ</a:t>
            </a:r>
            <a:r>
              <a:rPr lang="vi-VN" sz="2200" i="1" dirty="0" smtClean="0">
                <a:solidFill>
                  <a:srgbClr val="0070C0"/>
                </a:solidFill>
                <a:latin typeface="UTM Bienvenue" pitchFamily="18" charset="0"/>
              </a:rPr>
              <a:t>ơn vị </a:t>
            </a:r>
            <a:r>
              <a:rPr lang="en-US" sz="2200" i="1" dirty="0" err="1" smtClean="0">
                <a:solidFill>
                  <a:srgbClr val="0070C0"/>
                </a:solidFill>
                <a:latin typeface="UTM Bienvenue" pitchFamily="18" charset="0"/>
              </a:rPr>
              <a:t>lớn</a:t>
            </a:r>
            <a:r>
              <a:rPr lang="en-US" sz="2200" i="1" dirty="0" smtClean="0">
                <a:solidFill>
                  <a:srgbClr val="0070C0"/>
                </a:solidFill>
                <a:latin typeface="UTM Bienvenue" pitchFamily="18" charset="0"/>
              </a:rPr>
              <a:t> </a:t>
            </a:r>
            <a:r>
              <a:rPr lang="en-US" sz="2200" i="1" dirty="0" err="1" smtClean="0">
                <a:solidFill>
                  <a:srgbClr val="0070C0"/>
                </a:solidFill>
                <a:latin typeface="UTM Bienvenue" pitchFamily="18" charset="0"/>
              </a:rPr>
              <a:t>gấp</a:t>
            </a:r>
            <a:r>
              <a:rPr lang="vi-VN" sz="2200" i="1" dirty="0" smtClean="0">
                <a:solidFill>
                  <a:srgbClr val="0070C0"/>
                </a:solidFill>
                <a:latin typeface="UTM Bienvenue" pitchFamily="18" charset="0"/>
              </a:rPr>
              <a:t> 10 lần</a:t>
            </a:r>
            <a:r>
              <a:rPr lang="en-US" sz="2200" i="1" dirty="0">
                <a:solidFill>
                  <a:srgbClr val="0070C0"/>
                </a:solidFill>
                <a:latin typeface="UTM Bienvenue" pitchFamily="18" charset="0"/>
              </a:rPr>
              <a:t> </a:t>
            </a:r>
            <a:r>
              <a:rPr lang="en-US" sz="2200" i="1" dirty="0" err="1" smtClean="0">
                <a:solidFill>
                  <a:srgbClr val="0070C0"/>
                </a:solidFill>
                <a:latin typeface="UTM Bienvenue" pitchFamily="18" charset="0"/>
              </a:rPr>
              <a:t>đơn</a:t>
            </a:r>
            <a:r>
              <a:rPr lang="en-US" sz="2200" i="1" dirty="0" smtClean="0">
                <a:solidFill>
                  <a:srgbClr val="0070C0"/>
                </a:solidFill>
                <a:latin typeface="UTM Bienvenue" pitchFamily="18" charset="0"/>
              </a:rPr>
              <a:t> </a:t>
            </a:r>
            <a:r>
              <a:rPr lang="en-US" sz="2200" i="1" dirty="0" err="1" smtClean="0">
                <a:solidFill>
                  <a:srgbClr val="0070C0"/>
                </a:solidFill>
                <a:latin typeface="UTM Bienvenue" pitchFamily="18" charset="0"/>
              </a:rPr>
              <a:t>vị</a:t>
            </a:r>
            <a:r>
              <a:rPr lang="en-US" sz="2200" i="1" dirty="0" smtClean="0">
                <a:solidFill>
                  <a:srgbClr val="0070C0"/>
                </a:solidFill>
                <a:latin typeface="UTM Bienvenue" pitchFamily="18" charset="0"/>
              </a:rPr>
              <a:t> </a:t>
            </a:r>
            <a:r>
              <a:rPr lang="en-US" sz="2200" i="1" dirty="0" err="1" smtClean="0">
                <a:solidFill>
                  <a:srgbClr val="0070C0"/>
                </a:solidFill>
                <a:latin typeface="UTM Bienvenue" pitchFamily="18" charset="0"/>
              </a:rPr>
              <a:t>bé</a:t>
            </a:r>
            <a:r>
              <a:rPr lang="en-US" sz="2200" i="1" dirty="0" smtClean="0">
                <a:solidFill>
                  <a:srgbClr val="0070C0"/>
                </a:solidFill>
                <a:latin typeface="UTM Bienvenue" pitchFamily="18" charset="0"/>
              </a:rPr>
              <a:t>.</a:t>
            </a:r>
            <a:r>
              <a:rPr lang="vi-VN" sz="2200" i="1" dirty="0" smtClean="0">
                <a:solidFill>
                  <a:srgbClr val="0070C0"/>
                </a:solidFill>
                <a:latin typeface="UTM Bienvenue" pitchFamily="18" charset="0"/>
              </a:rPr>
              <a:t> </a:t>
            </a:r>
            <a:endParaRPr lang="vi-VN" sz="2200" i="1" dirty="0">
              <a:solidFill>
                <a:srgbClr val="0070C0"/>
              </a:solidFill>
              <a:latin typeface="UTM Bienvenue" pitchFamily="18" charset="0"/>
            </a:endParaRPr>
          </a:p>
        </p:txBody>
      </p:sp>
      <p:sp>
        <p:nvSpPr>
          <p:cNvPr id="2" name="Right Arrow 1"/>
          <p:cNvSpPr/>
          <p:nvPr/>
        </p:nvSpPr>
        <p:spPr>
          <a:xfrm>
            <a:off x="3656375" y="1809678"/>
            <a:ext cx="547325" cy="2423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346763" y="2978709"/>
            <a:ext cx="9764301" cy="2734549"/>
            <a:chOff x="-346763" y="2978709"/>
            <a:chExt cx="9764301" cy="2734549"/>
          </a:xfrm>
        </p:grpSpPr>
        <p:pic>
          <p:nvPicPr>
            <p:cNvPr id="18" name="Picture 7"/>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r="55312"/>
            <a:stretch/>
          </p:blipFill>
          <p:spPr>
            <a:xfrm>
              <a:off x="7504957" y="4313191"/>
              <a:ext cx="1709381" cy="814678"/>
            </a:xfrm>
            <a:prstGeom prst="rect">
              <a:avLst/>
            </a:prstGeom>
          </p:spPr>
        </p:pic>
        <p:pic>
          <p:nvPicPr>
            <p:cNvPr id="19"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3778272" y="4313190"/>
              <a:ext cx="3825162" cy="830309"/>
            </a:xfrm>
            <a:prstGeom prst="rect">
              <a:avLst/>
            </a:prstGeom>
          </p:spPr>
        </p:pic>
        <p:pic>
          <p:nvPicPr>
            <p:cNvPr id="20"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0" y="4313190"/>
              <a:ext cx="3825162" cy="845939"/>
            </a:xfrm>
            <a:prstGeom prst="rect">
              <a:avLst/>
            </a:prstGeom>
          </p:spPr>
        </p:pic>
        <p:pic>
          <p:nvPicPr>
            <p:cNvPr id="21"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346763" y="3000740"/>
              <a:ext cx="2712518" cy="2712518"/>
            </a:xfrm>
            <a:prstGeom prst="rect">
              <a:avLst/>
            </a:prstGeom>
          </p:spPr>
        </p:pic>
        <p:pic>
          <p:nvPicPr>
            <p:cNvPr id="22" name="Picture 21"/>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1658521" y="3272954"/>
              <a:ext cx="2440304" cy="2440304"/>
            </a:xfrm>
            <a:prstGeom prst="rect">
              <a:avLst/>
            </a:prstGeom>
          </p:spPr>
        </p:pic>
        <p:pic>
          <p:nvPicPr>
            <p:cNvPr id="23" name="Picture 22"/>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3291151" y="3071261"/>
              <a:ext cx="2576411" cy="2576411"/>
            </a:xfrm>
            <a:prstGeom prst="rect">
              <a:avLst/>
            </a:prstGeom>
          </p:spPr>
        </p:pic>
        <p:pic>
          <p:nvPicPr>
            <p:cNvPr id="24" name="Picture 23"/>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5248905" y="3428697"/>
              <a:ext cx="2128818" cy="2128818"/>
            </a:xfrm>
            <a:prstGeom prst="rect">
              <a:avLst/>
            </a:prstGeom>
          </p:spPr>
        </p:pic>
        <p:pic>
          <p:nvPicPr>
            <p:cNvPr id="25" name="Picture 24"/>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6748575" y="2978709"/>
              <a:ext cx="2668963" cy="2668963"/>
            </a:xfrm>
            <a:prstGeom prst="rect">
              <a:avLst/>
            </a:prstGeom>
          </p:spPr>
        </p:pic>
      </p:grpSp>
    </p:spTree>
    <p:extLst>
      <p:ext uri="{BB962C8B-B14F-4D97-AF65-F5344CB8AC3E}">
        <p14:creationId xmlns:p14="http://schemas.microsoft.com/office/powerpoint/2010/main" val="36771466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14" presetClass="entr" presetSubtype="10" fill="hold" grpId="1"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1"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cTn>
                              </p:par>
                              <p:par>
                                <p:cTn id="19" presetID="14" presetClass="entr" presetSubtype="10" fill="hold" grpId="1"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xit" presetSubtype="32" fill="hold" grpId="0" nodeType="clickEffect">
                                  <p:stCondLst>
                                    <p:cond delay="0"/>
                                  </p:stCondLst>
                                  <p:childTnLst>
                                    <p:animEffect transition="out" filter="circle(out)">
                                      <p:cBhvr>
                                        <p:cTn id="25" dur="2000"/>
                                        <p:tgtEl>
                                          <p:spTgt spid="9"/>
                                        </p:tgtEl>
                                      </p:cBhvr>
                                    </p:animEffect>
                                    <p:set>
                                      <p:cBhvr>
                                        <p:cTn id="26" dur="1" fill="hold">
                                          <p:stCondLst>
                                            <p:cond delay="1999"/>
                                          </p:stCondLst>
                                        </p:cTn>
                                        <p:tgtEl>
                                          <p:spTgt spid="9"/>
                                        </p:tgtEl>
                                        <p:attrNameLst>
                                          <p:attrName>style.visibility</p:attrName>
                                        </p:attrNameLst>
                                      </p:cBhvr>
                                      <p:to>
                                        <p:strVal val="hidden"/>
                                      </p:to>
                                    </p:set>
                                  </p:childTnLst>
                                </p:cTn>
                              </p:par>
                              <p:par>
                                <p:cTn id="27" presetID="6" presetClass="entr" presetSubtype="16"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circle(in)">
                                      <p:cBhvr>
                                        <p:cTn id="29" dur="20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xit" presetSubtype="32" fill="hold" grpId="0" nodeType="clickEffect">
                                  <p:stCondLst>
                                    <p:cond delay="0"/>
                                  </p:stCondLst>
                                  <p:childTnLst>
                                    <p:animEffect transition="out" filter="circle(out)">
                                      <p:cBhvr>
                                        <p:cTn id="33" dur="2000"/>
                                        <p:tgtEl>
                                          <p:spTgt spid="10"/>
                                        </p:tgtEl>
                                      </p:cBhvr>
                                    </p:animEffect>
                                    <p:set>
                                      <p:cBhvr>
                                        <p:cTn id="34" dur="1" fill="hold">
                                          <p:stCondLst>
                                            <p:cond delay="1999"/>
                                          </p:stCondLst>
                                        </p:cTn>
                                        <p:tgtEl>
                                          <p:spTgt spid="10"/>
                                        </p:tgtEl>
                                        <p:attrNameLst>
                                          <p:attrName>style.visibility</p:attrName>
                                        </p:attrNameLst>
                                      </p:cBhvr>
                                      <p:to>
                                        <p:strVal val="hidden"/>
                                      </p:to>
                                    </p:set>
                                  </p:childTnLst>
                                </p:cTn>
                              </p:par>
                              <p:par>
                                <p:cTn id="35" presetID="6" presetClass="entr" presetSubtype="16"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circle(in)">
                                      <p:cBhvr>
                                        <p:cTn id="37" dur="20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xit" presetSubtype="32" fill="hold" grpId="0" nodeType="clickEffect">
                                  <p:stCondLst>
                                    <p:cond delay="0"/>
                                  </p:stCondLst>
                                  <p:childTnLst>
                                    <p:animEffect transition="out" filter="circle(out)">
                                      <p:cBhvr>
                                        <p:cTn id="41" dur="2000"/>
                                        <p:tgtEl>
                                          <p:spTgt spid="11"/>
                                        </p:tgtEl>
                                      </p:cBhvr>
                                    </p:animEffect>
                                    <p:set>
                                      <p:cBhvr>
                                        <p:cTn id="42" dur="1" fill="hold">
                                          <p:stCondLst>
                                            <p:cond delay="1999"/>
                                          </p:stCondLst>
                                        </p:cTn>
                                        <p:tgtEl>
                                          <p:spTgt spid="11"/>
                                        </p:tgtEl>
                                        <p:attrNameLst>
                                          <p:attrName>style.visibility</p:attrName>
                                        </p:attrNameLst>
                                      </p:cBhvr>
                                      <p:to>
                                        <p:strVal val="hidden"/>
                                      </p:to>
                                    </p:set>
                                  </p:childTnLst>
                                </p:cTn>
                              </p:par>
                              <p:par>
                                <p:cTn id="43" presetID="6" presetClass="entr" presetSubtype="16"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circle(in)">
                                      <p:cBhvr>
                                        <p:cTn id="45" dur="20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wipe(left)">
                                      <p:cBhvr>
                                        <p:cTn id="50" dur="500"/>
                                        <p:tgtEl>
                                          <p:spTgt spid="2"/>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7">
                                            <p:txEl>
                                              <p:pRg st="0" end="0"/>
                                            </p:txEl>
                                          </p:spTgt>
                                        </p:tgtEl>
                                        <p:attrNameLst>
                                          <p:attrName>style.visibility</p:attrName>
                                        </p:attrNameLst>
                                      </p:cBhvr>
                                      <p:to>
                                        <p:strVal val="visible"/>
                                      </p:to>
                                    </p:set>
                                    <p:animEffect transition="in" filter="wipe(left)">
                                      <p:cBhvr>
                                        <p:cTn id="54" dur="750"/>
                                        <p:tgtEl>
                                          <p:spTgt spid="27">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7">
                                            <p:txEl>
                                              <p:pRg st="1" end="1"/>
                                            </p:txEl>
                                          </p:spTgt>
                                        </p:tgtEl>
                                        <p:attrNameLst>
                                          <p:attrName>style.visibility</p:attrName>
                                        </p:attrNameLst>
                                      </p:cBhvr>
                                      <p:to>
                                        <p:strVal val="visible"/>
                                      </p:to>
                                    </p:set>
                                    <p:animEffect transition="in" filter="wipe(left)">
                                      <p:cBhvr>
                                        <p:cTn id="59" dur="750"/>
                                        <p:tgtEl>
                                          <p:spTgt spid="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9" grpId="0"/>
      <p:bldP spid="9" grpId="1"/>
      <p:bldP spid="10" grpId="0"/>
      <p:bldP spid="10" grpId="1"/>
      <p:bldP spid="11" grpId="0"/>
      <p:bldP spid="11" grpId="1"/>
      <p:bldP spid="15" grpId="0"/>
      <p:bldP spid="16" grpId="0"/>
      <p:bldP spid="17" grpId="0"/>
      <p:bldP spid="27" grpId="0" uiExpand="1" build="p"/>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6" name="TextBox 5"/>
          <p:cNvSpPr txBox="1"/>
          <p:nvPr/>
        </p:nvSpPr>
        <p:spPr>
          <a:xfrm>
            <a:off x="90889" y="184803"/>
            <a:ext cx="7839326" cy="469359"/>
          </a:xfrm>
          <a:prstGeom prst="rect">
            <a:avLst/>
          </a:prstGeom>
          <a:noFill/>
        </p:spPr>
        <p:txBody>
          <a:bodyPr wrap="none" lIns="68580" tIns="34290" rIns="68580" bIns="34290" rtlCol="0">
            <a:spAutoFit/>
          </a:bodyPr>
          <a:lstStyle/>
          <a:p>
            <a:r>
              <a:rPr lang="en-US" sz="2600" b="1" u="sng" dirty="0" err="1">
                <a:solidFill>
                  <a:srgbClr val="FF0000"/>
                </a:solidFill>
                <a:latin typeface="HP001 4 hàng" panose="020B0603050302020204" pitchFamily="34" charset="0"/>
              </a:rPr>
              <a:t>Bài</a:t>
            </a:r>
            <a:r>
              <a:rPr lang="en-US" sz="2600" b="1" u="sng" dirty="0">
                <a:solidFill>
                  <a:srgbClr val="FF0000"/>
                </a:solidFill>
                <a:latin typeface="HP001 4 hàng" panose="020B0603050302020204" pitchFamily="34" charset="0"/>
              </a:rPr>
              <a:t> 2</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Viết</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số</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hoặc</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phân</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số</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thích</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hợp</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vào</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chỗ</a:t>
            </a:r>
            <a:r>
              <a:rPr lang="en-US" sz="2600" b="1" dirty="0">
                <a:solidFill>
                  <a:srgbClr val="FF0000"/>
                </a:solidFill>
                <a:latin typeface="HP001 4 hàng" panose="020B0603050302020204" pitchFamily="34" charset="0"/>
              </a:rPr>
              <a:t> </a:t>
            </a:r>
            <a:r>
              <a:rPr lang="en-US" sz="2600" b="1" dirty="0" err="1">
                <a:solidFill>
                  <a:srgbClr val="FF0000"/>
                </a:solidFill>
                <a:latin typeface="HP001 4 hàng" panose="020B0603050302020204" pitchFamily="34" charset="0"/>
              </a:rPr>
              <a:t>chấm</a:t>
            </a:r>
            <a:r>
              <a:rPr lang="en-US" sz="2600" b="1" dirty="0">
                <a:solidFill>
                  <a:srgbClr val="FF0000"/>
                </a:solidFill>
                <a:latin typeface="HP001 4 hàng" panose="020B0603050302020204" pitchFamily="34" charset="0"/>
              </a:rPr>
              <a:t>:</a:t>
            </a:r>
          </a:p>
        </p:txBody>
      </p:sp>
      <p:sp>
        <p:nvSpPr>
          <p:cNvPr id="8" name="Text Box 84"/>
          <p:cNvSpPr txBox="1"/>
          <p:nvPr>
            <p:custDataLst>
              <p:tags r:id="rId1"/>
            </p:custDataLst>
          </p:nvPr>
        </p:nvSpPr>
        <p:spPr>
          <a:xfrm>
            <a:off x="180034" y="862253"/>
            <a:ext cx="4822092" cy="2602636"/>
          </a:xfrm>
          <a:prstGeom prst="rect">
            <a:avLst/>
          </a:prstGeom>
          <a:noFill/>
          <a:ln w="9525">
            <a:noFill/>
          </a:ln>
        </p:spPr>
        <p:txBody>
          <a:bodyPr wrap="square" lIns="68580" tIns="34290" rIns="68580" bIns="34290" anchor="t" anchorCtr="0">
            <a:spAutoFit/>
          </a:bodyPr>
          <a:lstStyle/>
          <a:p>
            <a:pPr marL="257175" indent="-257175">
              <a:spcBef>
                <a:spcPct val="50000"/>
              </a:spcBef>
            </a:pPr>
            <a:r>
              <a:rPr lang="en-US" altLang="en-US" sz="2600" b="1" dirty="0">
                <a:latin typeface="HP001 4 hàng" panose="020B0603050302020204" pitchFamily="34" charset="0"/>
              </a:rPr>
              <a:t>c) 1mm =      cm</a:t>
            </a:r>
          </a:p>
          <a:p>
            <a:pPr marL="257175" indent="-257175">
              <a:spcBef>
                <a:spcPct val="50000"/>
              </a:spcBef>
            </a:pPr>
            <a:endParaRPr lang="en-US" altLang="en-US" b="1" dirty="0">
              <a:latin typeface="HP001 4 hàng" panose="020B0603050302020204" pitchFamily="34" charset="0"/>
            </a:endParaRPr>
          </a:p>
          <a:p>
            <a:pPr marL="257175" indent="-257175">
              <a:spcBef>
                <a:spcPct val="50000"/>
              </a:spcBef>
            </a:pPr>
            <a:r>
              <a:rPr lang="en-US" altLang="en-US" sz="2600" b="1" dirty="0">
                <a:latin typeface="HP001 4 hàng" panose="020B0603050302020204" pitchFamily="34" charset="0"/>
              </a:rPr>
              <a:t>    1cm =      m</a:t>
            </a:r>
          </a:p>
          <a:p>
            <a:pPr marL="257175" indent="-257175">
              <a:spcBef>
                <a:spcPct val="50000"/>
              </a:spcBef>
            </a:pPr>
            <a:endParaRPr lang="en-US" altLang="en-US" sz="2400" b="1" dirty="0">
              <a:latin typeface="HP001 4 hàng" panose="020B0603050302020204" pitchFamily="34" charset="0"/>
            </a:endParaRPr>
          </a:p>
          <a:p>
            <a:pPr marL="257175" indent="-257175">
              <a:spcBef>
                <a:spcPct val="50000"/>
              </a:spcBef>
            </a:pPr>
            <a:r>
              <a:rPr lang="en-US" altLang="en-US" sz="2600" b="1" dirty="0">
                <a:latin typeface="HP001 4 hàng" panose="020B0603050302020204" pitchFamily="34" charset="0"/>
              </a:rPr>
              <a:t>    1m  =      km</a:t>
            </a:r>
          </a:p>
        </p:txBody>
      </p:sp>
      <p:sp>
        <p:nvSpPr>
          <p:cNvPr id="12" name="TextBox 11"/>
          <p:cNvSpPr txBox="1"/>
          <p:nvPr/>
        </p:nvSpPr>
        <p:spPr>
          <a:xfrm flipH="1">
            <a:off x="1848548" y="786053"/>
            <a:ext cx="1436462" cy="473207"/>
          </a:xfrm>
          <a:prstGeom prst="rect">
            <a:avLst/>
          </a:prstGeom>
          <a:noFill/>
        </p:spPr>
        <p:txBody>
          <a:bodyPr wrap="square" lIns="68580" tIns="34290" rIns="68580" bIns="34290" rtlCol="0">
            <a:spAutoFit/>
          </a:bodyPr>
          <a:lstStyle/>
          <a:p>
            <a:r>
              <a:rPr lang="en-US" altLang="en-US" sz="2600" b="1" dirty="0">
                <a:latin typeface="HP001 4 hàng" panose="020B0603050302020204" pitchFamily="34" charset="0"/>
              </a:rPr>
              <a:t>…....</a:t>
            </a:r>
            <a:endParaRPr lang="en-US" sz="2600" dirty="0">
              <a:latin typeface="HP001 4 hàng" panose="020B0603050302020204" pitchFamily="34" charset="0"/>
            </a:endParaRPr>
          </a:p>
        </p:txBody>
      </p:sp>
      <p:sp>
        <p:nvSpPr>
          <p:cNvPr id="13" name="TextBox 12"/>
          <p:cNvSpPr txBox="1"/>
          <p:nvPr/>
        </p:nvSpPr>
        <p:spPr>
          <a:xfrm flipH="1">
            <a:off x="1847449" y="1703702"/>
            <a:ext cx="1436462" cy="473207"/>
          </a:xfrm>
          <a:prstGeom prst="rect">
            <a:avLst/>
          </a:prstGeom>
          <a:noFill/>
        </p:spPr>
        <p:txBody>
          <a:bodyPr wrap="square" lIns="68580" tIns="34290" rIns="68580" bIns="34290" rtlCol="0">
            <a:spAutoFit/>
          </a:bodyPr>
          <a:lstStyle/>
          <a:p>
            <a:r>
              <a:rPr lang="en-US" altLang="en-US" sz="2600" b="1" dirty="0">
                <a:latin typeface="HP001 4 hàng" panose="020B0603050302020204" pitchFamily="34" charset="0"/>
              </a:rPr>
              <a:t>…....</a:t>
            </a:r>
            <a:endParaRPr lang="en-US" sz="2600" dirty="0">
              <a:latin typeface="HP001 4 hàng" panose="020B0603050302020204" pitchFamily="34" charset="0"/>
            </a:endParaRPr>
          </a:p>
        </p:txBody>
      </p:sp>
      <p:sp>
        <p:nvSpPr>
          <p:cNvPr id="14" name="TextBox 13"/>
          <p:cNvSpPr txBox="1"/>
          <p:nvPr/>
        </p:nvSpPr>
        <p:spPr>
          <a:xfrm flipH="1">
            <a:off x="1749714" y="2907363"/>
            <a:ext cx="1436462" cy="473207"/>
          </a:xfrm>
          <a:prstGeom prst="rect">
            <a:avLst/>
          </a:prstGeom>
          <a:noFill/>
        </p:spPr>
        <p:txBody>
          <a:bodyPr wrap="square" lIns="68580" tIns="34290" rIns="68580" bIns="34290" rtlCol="0">
            <a:spAutoFit/>
          </a:bodyPr>
          <a:lstStyle/>
          <a:p>
            <a:r>
              <a:rPr lang="en-US" altLang="en-US" sz="2600" b="1" dirty="0">
                <a:latin typeface="HP001 4 hàng" panose="020B0603050302020204" pitchFamily="34" charset="0"/>
              </a:rPr>
              <a:t>…....</a:t>
            </a:r>
            <a:endParaRPr lang="en-US" sz="2600" dirty="0">
              <a:latin typeface="HP001 4 hàng" panose="020B0603050302020204" pitchFamily="34" charset="0"/>
            </a:endParaRPr>
          </a:p>
        </p:txBody>
      </p:sp>
      <p:grpSp>
        <p:nvGrpSpPr>
          <p:cNvPr id="2" name="Group 1"/>
          <p:cNvGrpSpPr/>
          <p:nvPr/>
        </p:nvGrpSpPr>
        <p:grpSpPr>
          <a:xfrm>
            <a:off x="1902647" y="719508"/>
            <a:ext cx="463108" cy="867089"/>
            <a:chOff x="1902647" y="719508"/>
            <a:chExt cx="463108" cy="867089"/>
          </a:xfrm>
        </p:grpSpPr>
        <p:sp>
          <p:nvSpPr>
            <p:cNvPr id="18" name="TextBox 17"/>
            <p:cNvSpPr txBox="1"/>
            <p:nvPr/>
          </p:nvSpPr>
          <p:spPr>
            <a:xfrm>
              <a:off x="1965154" y="719508"/>
              <a:ext cx="258725" cy="473207"/>
            </a:xfrm>
            <a:prstGeom prst="rect">
              <a:avLst/>
            </a:prstGeom>
            <a:noFill/>
          </p:spPr>
          <p:txBody>
            <a:bodyPr wrap="none" lIns="68580" tIns="34290" rIns="68580" bIns="34290" rtlCol="0">
              <a:spAutoFit/>
            </a:bodyPr>
            <a:lstStyle/>
            <a:p>
              <a:r>
                <a:rPr lang="en-US" sz="2600" b="1" dirty="0">
                  <a:solidFill>
                    <a:srgbClr val="FF3399"/>
                  </a:solidFill>
                  <a:latin typeface="HP001 4 hàng" panose="020B0603050302020204" pitchFamily="34" charset="0"/>
                </a:rPr>
                <a:t>1</a:t>
              </a:r>
            </a:p>
          </p:txBody>
        </p:sp>
        <p:sp>
          <p:nvSpPr>
            <p:cNvPr id="19" name="TextBox 18"/>
            <p:cNvSpPr txBox="1"/>
            <p:nvPr/>
          </p:nvSpPr>
          <p:spPr>
            <a:xfrm>
              <a:off x="1902647" y="1113390"/>
              <a:ext cx="463108" cy="473207"/>
            </a:xfrm>
            <a:prstGeom prst="rect">
              <a:avLst/>
            </a:prstGeom>
            <a:noFill/>
          </p:spPr>
          <p:txBody>
            <a:bodyPr wrap="none" lIns="68580" tIns="34290" rIns="68580" bIns="34290" rtlCol="0">
              <a:spAutoFit/>
            </a:bodyPr>
            <a:lstStyle/>
            <a:p>
              <a:r>
                <a:rPr lang="en-US" sz="2600" b="1" dirty="0">
                  <a:solidFill>
                    <a:srgbClr val="FF3399"/>
                  </a:solidFill>
                  <a:latin typeface="HP001 4 hàng" panose="020B0603050302020204" pitchFamily="34" charset="0"/>
                </a:rPr>
                <a:t>10</a:t>
              </a:r>
            </a:p>
          </p:txBody>
        </p:sp>
        <p:cxnSp>
          <p:nvCxnSpPr>
            <p:cNvPr id="20" name="Straight Connector 19"/>
            <p:cNvCxnSpPr/>
            <p:nvPr/>
          </p:nvCxnSpPr>
          <p:spPr>
            <a:xfrm>
              <a:off x="1938741" y="1056165"/>
              <a:ext cx="365697" cy="0"/>
            </a:xfrm>
            <a:prstGeom prst="line">
              <a:avLst/>
            </a:prstGeom>
            <a:ln>
              <a:solidFill>
                <a:srgbClr val="FF3399"/>
              </a:solidFill>
            </a:ln>
          </p:spPr>
          <p:style>
            <a:lnRef idx="1">
              <a:schemeClr val="accent1"/>
            </a:lnRef>
            <a:fillRef idx="0">
              <a:schemeClr val="accent1"/>
            </a:fillRef>
            <a:effectRef idx="0">
              <a:schemeClr val="accent1"/>
            </a:effectRef>
            <a:fontRef idx="minor">
              <a:schemeClr val="tx1"/>
            </a:fontRef>
          </p:style>
        </p:cxnSp>
      </p:grpSp>
      <p:grpSp>
        <p:nvGrpSpPr>
          <p:cNvPr id="3" name="Group 2"/>
          <p:cNvGrpSpPr/>
          <p:nvPr/>
        </p:nvGrpSpPr>
        <p:grpSpPr>
          <a:xfrm>
            <a:off x="1762355" y="1648885"/>
            <a:ext cx="667490" cy="867090"/>
            <a:chOff x="1800455" y="1572685"/>
            <a:chExt cx="667490" cy="867090"/>
          </a:xfrm>
        </p:grpSpPr>
        <p:sp>
          <p:nvSpPr>
            <p:cNvPr id="21" name="TextBox 20"/>
            <p:cNvSpPr txBox="1"/>
            <p:nvPr/>
          </p:nvSpPr>
          <p:spPr>
            <a:xfrm>
              <a:off x="1965154" y="1572685"/>
              <a:ext cx="258725" cy="473207"/>
            </a:xfrm>
            <a:prstGeom prst="rect">
              <a:avLst/>
            </a:prstGeom>
            <a:noFill/>
          </p:spPr>
          <p:txBody>
            <a:bodyPr wrap="none" lIns="68580" tIns="34290" rIns="68580" bIns="34290" rtlCol="0">
              <a:spAutoFit/>
            </a:bodyPr>
            <a:lstStyle/>
            <a:p>
              <a:r>
                <a:rPr lang="en-US" sz="2600" b="1" dirty="0">
                  <a:solidFill>
                    <a:srgbClr val="FF3399"/>
                  </a:solidFill>
                  <a:latin typeface="HP001 4 hàng" panose="020B0603050302020204" pitchFamily="34" charset="0"/>
                </a:rPr>
                <a:t>1</a:t>
              </a:r>
            </a:p>
          </p:txBody>
        </p:sp>
        <p:sp>
          <p:nvSpPr>
            <p:cNvPr id="22" name="TextBox 21"/>
            <p:cNvSpPr txBox="1"/>
            <p:nvPr/>
          </p:nvSpPr>
          <p:spPr>
            <a:xfrm>
              <a:off x="1800455" y="1966568"/>
              <a:ext cx="667490" cy="473207"/>
            </a:xfrm>
            <a:prstGeom prst="rect">
              <a:avLst/>
            </a:prstGeom>
            <a:noFill/>
          </p:spPr>
          <p:txBody>
            <a:bodyPr wrap="none" lIns="68580" tIns="34290" rIns="68580" bIns="34290" rtlCol="0">
              <a:spAutoFit/>
            </a:bodyPr>
            <a:lstStyle/>
            <a:p>
              <a:r>
                <a:rPr lang="en-US" sz="2600" b="1" dirty="0">
                  <a:solidFill>
                    <a:srgbClr val="FF3399"/>
                  </a:solidFill>
                  <a:latin typeface="HP001 4 hàng" panose="020B0603050302020204" pitchFamily="34" charset="0"/>
                </a:rPr>
                <a:t>100</a:t>
              </a:r>
            </a:p>
          </p:txBody>
        </p:sp>
        <p:cxnSp>
          <p:nvCxnSpPr>
            <p:cNvPr id="23" name="Straight Connector 22"/>
            <p:cNvCxnSpPr/>
            <p:nvPr/>
          </p:nvCxnSpPr>
          <p:spPr>
            <a:xfrm>
              <a:off x="1938741" y="1909342"/>
              <a:ext cx="365697" cy="0"/>
            </a:xfrm>
            <a:prstGeom prst="line">
              <a:avLst/>
            </a:prstGeom>
            <a:ln>
              <a:solidFill>
                <a:srgbClr val="FF3399"/>
              </a:solidFill>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1645259" y="2834658"/>
            <a:ext cx="871874" cy="885539"/>
            <a:chOff x="1708759" y="2783858"/>
            <a:chExt cx="871874" cy="885539"/>
          </a:xfrm>
        </p:grpSpPr>
        <p:sp>
          <p:nvSpPr>
            <p:cNvPr id="24" name="TextBox 23"/>
            <p:cNvSpPr txBox="1"/>
            <p:nvPr/>
          </p:nvSpPr>
          <p:spPr>
            <a:xfrm>
              <a:off x="1906906" y="2783858"/>
              <a:ext cx="258725" cy="473207"/>
            </a:xfrm>
            <a:prstGeom prst="rect">
              <a:avLst/>
            </a:prstGeom>
            <a:noFill/>
          </p:spPr>
          <p:txBody>
            <a:bodyPr wrap="none" lIns="68580" tIns="34290" rIns="68580" bIns="34290" rtlCol="0">
              <a:spAutoFit/>
            </a:bodyPr>
            <a:lstStyle/>
            <a:p>
              <a:r>
                <a:rPr lang="en-US" sz="2600" b="1" dirty="0">
                  <a:solidFill>
                    <a:srgbClr val="FF3399"/>
                  </a:solidFill>
                  <a:latin typeface="HP001 4 hàng" panose="020B0603050302020204" pitchFamily="34" charset="0"/>
                </a:rPr>
                <a:t>1</a:t>
              </a:r>
            </a:p>
          </p:txBody>
        </p:sp>
        <p:sp>
          <p:nvSpPr>
            <p:cNvPr id="25" name="TextBox 24"/>
            <p:cNvSpPr txBox="1"/>
            <p:nvPr/>
          </p:nvSpPr>
          <p:spPr>
            <a:xfrm>
              <a:off x="1708759" y="3196190"/>
              <a:ext cx="871874" cy="473207"/>
            </a:xfrm>
            <a:prstGeom prst="rect">
              <a:avLst/>
            </a:prstGeom>
            <a:noFill/>
          </p:spPr>
          <p:txBody>
            <a:bodyPr wrap="none" lIns="68580" tIns="34290" rIns="68580" bIns="34290" rtlCol="0">
              <a:spAutoFit/>
            </a:bodyPr>
            <a:lstStyle/>
            <a:p>
              <a:r>
                <a:rPr lang="en-US" sz="2600" b="1" dirty="0">
                  <a:solidFill>
                    <a:srgbClr val="FF3399"/>
                  </a:solidFill>
                  <a:latin typeface="HP001 4 hàng" panose="020B0603050302020204" pitchFamily="34" charset="0"/>
                </a:rPr>
                <a:t>1000</a:t>
              </a:r>
            </a:p>
          </p:txBody>
        </p:sp>
        <p:cxnSp>
          <p:nvCxnSpPr>
            <p:cNvPr id="26" name="Straight Connector 25"/>
            <p:cNvCxnSpPr/>
            <p:nvPr/>
          </p:nvCxnSpPr>
          <p:spPr>
            <a:xfrm flipV="1">
              <a:off x="1813585" y="3118076"/>
              <a:ext cx="581780" cy="2439"/>
            </a:xfrm>
            <a:prstGeom prst="line">
              <a:avLst/>
            </a:prstGeom>
            <a:ln>
              <a:solidFill>
                <a:srgbClr val="FF3399"/>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7" name="Google Shape;2147;p38"/>
              <p:cNvSpPr txBox="1">
                <a:spLocks/>
              </p:cNvSpPr>
              <p:nvPr/>
            </p:nvSpPr>
            <p:spPr>
              <a:xfrm>
                <a:off x="4163926" y="1601365"/>
                <a:ext cx="4684699" cy="188222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1pPr>
                <a:lvl2pPr marL="914400" marR="0" lvl="1"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2pPr>
                <a:lvl3pPr marL="1371600" marR="0" lvl="2"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3pPr>
                <a:lvl4pPr marL="1828800" marR="0" lvl="3"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4pPr>
                <a:lvl5pPr marL="2286000" marR="0" lvl="4"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5pPr>
                <a:lvl6pPr marL="2743200" marR="0" lvl="5"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6pPr>
                <a:lvl7pPr marL="3200400" marR="0" lvl="6"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7pPr>
                <a:lvl8pPr marL="3657600" marR="0" lvl="7"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8pPr>
                <a:lvl9pPr marL="4114800" marR="0" lvl="8" indent="-330200" algn="l" rtl="0">
                  <a:lnSpc>
                    <a:spcPct val="100000"/>
                  </a:lnSpc>
                  <a:spcBef>
                    <a:spcPts val="0"/>
                  </a:spcBef>
                  <a:spcAft>
                    <a:spcPts val="0"/>
                  </a:spcAft>
                  <a:buClr>
                    <a:schemeClr val="lt1"/>
                  </a:buClr>
                  <a:buSzPts val="1600"/>
                  <a:buFont typeface="Catamaran"/>
                  <a:buChar char="■"/>
                  <a:defRPr sz="1600" b="0" i="0" u="none" strike="noStrike" cap="none">
                    <a:solidFill>
                      <a:schemeClr val="lt1"/>
                    </a:solidFill>
                    <a:latin typeface="Catamaran"/>
                    <a:ea typeface="Catamaran"/>
                    <a:cs typeface="Catamaran"/>
                    <a:sym typeface="Catamaran"/>
                  </a:defRPr>
                </a:lvl9pPr>
              </a:lstStyle>
              <a:p>
                <a:pPr marL="0" indent="0" algn="just">
                  <a:buClr>
                    <a:schemeClr val="dk1"/>
                  </a:buClr>
                  <a:buSzPts val="1100"/>
                  <a:buFont typeface="Catamaran"/>
                  <a:buNone/>
                </a:pPr>
                <a:r>
                  <a:rPr lang="en-US" sz="2200" i="1" dirty="0" smtClean="0">
                    <a:solidFill>
                      <a:srgbClr val="0070C0"/>
                    </a:solidFill>
                    <a:latin typeface="UTM Bienvenue" pitchFamily="18" charset="0"/>
                  </a:rPr>
                  <a:t>Với 2 </a:t>
                </a:r>
                <a:r>
                  <a:rPr lang="en-US" sz="2200" i="1" dirty="0" err="1" smtClean="0">
                    <a:solidFill>
                      <a:srgbClr val="0070C0"/>
                    </a:solidFill>
                    <a:latin typeface="UTM Bienvenue" pitchFamily="18" charset="0"/>
                  </a:rPr>
                  <a:t>đơn</a:t>
                </a:r>
                <a:r>
                  <a:rPr lang="en-US" sz="2200" i="1" dirty="0" smtClean="0">
                    <a:solidFill>
                      <a:srgbClr val="0070C0"/>
                    </a:solidFill>
                    <a:latin typeface="UTM Bienvenue" pitchFamily="18" charset="0"/>
                  </a:rPr>
                  <a:t> </a:t>
                </a:r>
                <a:r>
                  <a:rPr lang="en-US" sz="2200" i="1" dirty="0" err="1" smtClean="0">
                    <a:solidFill>
                      <a:srgbClr val="0070C0"/>
                    </a:solidFill>
                    <a:latin typeface="UTM Bienvenue" pitchFamily="18" charset="0"/>
                  </a:rPr>
                  <a:t>vị</a:t>
                </a:r>
                <a:r>
                  <a:rPr lang="en-US" sz="2200" i="1" dirty="0" smtClean="0">
                    <a:solidFill>
                      <a:srgbClr val="0070C0"/>
                    </a:solidFill>
                    <a:latin typeface="UTM Bienvenue" pitchFamily="18" charset="0"/>
                  </a:rPr>
                  <a:t> </a:t>
                </a:r>
                <a:r>
                  <a:rPr lang="en-US" sz="2200" i="1" dirty="0" err="1" smtClean="0">
                    <a:solidFill>
                      <a:srgbClr val="0070C0"/>
                    </a:solidFill>
                    <a:latin typeface="UTM Bienvenue" pitchFamily="18" charset="0"/>
                  </a:rPr>
                  <a:t>liền</a:t>
                </a:r>
                <a:r>
                  <a:rPr lang="en-US" sz="2200" i="1" dirty="0" smtClean="0">
                    <a:solidFill>
                      <a:srgbClr val="0070C0"/>
                    </a:solidFill>
                    <a:latin typeface="UTM Bienvenue" pitchFamily="18" charset="0"/>
                  </a:rPr>
                  <a:t> </a:t>
                </a:r>
                <a:r>
                  <a:rPr lang="en-US" sz="2200" i="1" dirty="0" err="1" smtClean="0">
                    <a:solidFill>
                      <a:srgbClr val="0070C0"/>
                    </a:solidFill>
                    <a:latin typeface="UTM Bienvenue" pitchFamily="18" charset="0"/>
                  </a:rPr>
                  <a:t>kề</a:t>
                </a:r>
                <a:r>
                  <a:rPr lang="en-US" sz="2200" i="1" dirty="0" smtClean="0">
                    <a:solidFill>
                      <a:srgbClr val="0070C0"/>
                    </a:solidFill>
                    <a:latin typeface="UTM Bienvenue" pitchFamily="18" charset="0"/>
                  </a:rPr>
                  <a:t> t</a:t>
                </a:r>
                <a:r>
                  <a:rPr lang="vi-VN" sz="2200" i="1" dirty="0" smtClean="0">
                    <a:solidFill>
                      <a:srgbClr val="0070C0"/>
                    </a:solidFill>
                    <a:latin typeface="UTM Bienvenue" pitchFamily="18" charset="0"/>
                  </a:rPr>
                  <a:t>rong bảng đơn vị đo độ dài</a:t>
                </a:r>
                <a:r>
                  <a:rPr lang="en-US" sz="2200" i="1" dirty="0" smtClean="0">
                    <a:solidFill>
                      <a:srgbClr val="0070C0"/>
                    </a:solidFill>
                    <a:latin typeface="UTM Bienvenue" pitchFamily="18" charset="0"/>
                  </a:rPr>
                  <a:t>:</a:t>
                </a:r>
              </a:p>
              <a:p>
                <a:pPr marL="0" indent="0" algn="just">
                  <a:buClr>
                    <a:schemeClr val="dk1"/>
                  </a:buClr>
                  <a:buSzPts val="1100"/>
                  <a:buFont typeface="Catamaran"/>
                  <a:buNone/>
                </a:pPr>
                <a:r>
                  <a:rPr lang="en-US" sz="2200" i="1" dirty="0" smtClean="0">
                    <a:solidFill>
                      <a:srgbClr val="0070C0"/>
                    </a:solidFill>
                    <a:latin typeface="UTM Bienvenue" pitchFamily="18" charset="0"/>
                  </a:rPr>
                  <a:t>- Đ</a:t>
                </a:r>
                <a:r>
                  <a:rPr lang="vi-VN" sz="2200" i="1" dirty="0" smtClean="0">
                    <a:solidFill>
                      <a:srgbClr val="0070C0"/>
                    </a:solidFill>
                    <a:latin typeface="UTM Bienvenue" pitchFamily="18" charset="0"/>
                  </a:rPr>
                  <a:t>ơn vị </a:t>
                </a:r>
                <a:r>
                  <a:rPr lang="en-US" sz="2200" i="1" dirty="0" err="1" smtClean="0">
                    <a:solidFill>
                      <a:srgbClr val="0070C0"/>
                    </a:solidFill>
                    <a:latin typeface="UTM Bienvenue" pitchFamily="18" charset="0"/>
                  </a:rPr>
                  <a:t>bé</a:t>
                </a:r>
                <a:r>
                  <a:rPr lang="en-US" sz="2200" i="1" dirty="0" smtClean="0">
                    <a:solidFill>
                      <a:srgbClr val="0070C0"/>
                    </a:solidFill>
                    <a:latin typeface="UTM Bienvenue" pitchFamily="18" charset="0"/>
                  </a:rPr>
                  <a:t> </a:t>
                </a:r>
                <a:r>
                  <a:rPr lang="en-US" sz="2200" i="1" dirty="0" err="1" smtClean="0">
                    <a:solidFill>
                      <a:srgbClr val="0070C0"/>
                    </a:solidFill>
                    <a:latin typeface="UTM Bienvenue" pitchFamily="18" charset="0"/>
                  </a:rPr>
                  <a:t>bằng</a:t>
                </a:r>
                <a:r>
                  <a:rPr lang="en-US" sz="2200" i="1" dirty="0" smtClean="0">
                    <a:solidFill>
                      <a:srgbClr val="0070C0"/>
                    </a:solidFill>
                    <a:latin typeface="UTM Bienvenue" pitchFamily="18" charset="0"/>
                  </a:rPr>
                  <a:t> </a:t>
                </a:r>
                <a:r>
                  <a:rPr lang="vi-VN" sz="2200" i="1" dirty="0" smtClean="0">
                    <a:solidFill>
                      <a:srgbClr val="0070C0"/>
                    </a:solidFill>
                    <a:latin typeface="UTM Bienvenue" pitchFamily="18" charset="0"/>
                  </a:rPr>
                  <a:t> </a:t>
                </a:r>
                <a:r>
                  <a:rPr lang="en-US" sz="2200" i="1" dirty="0" smtClean="0">
                    <a:solidFill>
                      <a:srgbClr val="0070C0"/>
                    </a:solidFill>
                    <a:latin typeface="UTM Bienvenue" pitchFamily="18" charset="0"/>
                  </a:rPr>
                  <a:t> </a:t>
                </a:r>
                <a14:m>
                  <m:oMath xmlns:m="http://schemas.openxmlformats.org/officeDocument/2006/math">
                    <m:f>
                      <m:fPr>
                        <m:ctrlPr>
                          <a:rPr lang="en-US" sz="3200" b="1" i="1" smtClean="0">
                            <a:solidFill>
                              <a:srgbClr val="0070C0"/>
                            </a:solidFill>
                            <a:latin typeface="Cambria Math"/>
                          </a:rPr>
                        </m:ctrlPr>
                      </m:fPr>
                      <m:num>
                        <m:r>
                          <a:rPr lang="en-US" sz="3200" b="1" i="1" smtClean="0">
                            <a:solidFill>
                              <a:srgbClr val="0070C0"/>
                            </a:solidFill>
                            <a:latin typeface="Cambria Math"/>
                          </a:rPr>
                          <m:t>𝟏</m:t>
                        </m:r>
                      </m:num>
                      <m:den>
                        <m:r>
                          <a:rPr lang="en-US" sz="3200" b="1" i="1" smtClean="0">
                            <a:solidFill>
                              <a:srgbClr val="0070C0"/>
                            </a:solidFill>
                            <a:latin typeface="Cambria Math"/>
                          </a:rPr>
                          <m:t>𝟏𝟎</m:t>
                        </m:r>
                      </m:den>
                    </m:f>
                  </m:oMath>
                </a14:m>
                <a:r>
                  <a:rPr lang="en-US" sz="2200" i="1" dirty="0" smtClean="0">
                    <a:solidFill>
                      <a:srgbClr val="0070C0"/>
                    </a:solidFill>
                    <a:latin typeface="UTM Bienvenue" pitchFamily="18" charset="0"/>
                  </a:rPr>
                  <a:t>   đơn </a:t>
                </a:r>
                <a:r>
                  <a:rPr lang="en-US" sz="2200" i="1" dirty="0" err="1" smtClean="0">
                    <a:solidFill>
                      <a:srgbClr val="0070C0"/>
                    </a:solidFill>
                    <a:latin typeface="UTM Bienvenue" pitchFamily="18" charset="0"/>
                  </a:rPr>
                  <a:t>vị</a:t>
                </a:r>
                <a:r>
                  <a:rPr lang="en-US" sz="2200" i="1" dirty="0" smtClean="0">
                    <a:solidFill>
                      <a:srgbClr val="0070C0"/>
                    </a:solidFill>
                    <a:latin typeface="UTM Bienvenue" pitchFamily="18" charset="0"/>
                  </a:rPr>
                  <a:t> </a:t>
                </a:r>
                <a:r>
                  <a:rPr lang="en-US" sz="2200" i="1" dirty="0" err="1" smtClean="0">
                    <a:solidFill>
                      <a:srgbClr val="0070C0"/>
                    </a:solidFill>
                    <a:latin typeface="UTM Bienvenue" pitchFamily="18" charset="0"/>
                  </a:rPr>
                  <a:t>lớn</a:t>
                </a:r>
                <a:r>
                  <a:rPr lang="en-US" sz="2200" i="1" dirty="0" smtClean="0">
                    <a:solidFill>
                      <a:srgbClr val="0070C0"/>
                    </a:solidFill>
                    <a:latin typeface="UTM Bienvenue" pitchFamily="18" charset="0"/>
                  </a:rPr>
                  <a:t>.</a:t>
                </a:r>
                <a:r>
                  <a:rPr lang="vi-VN" sz="2200" i="1" dirty="0" smtClean="0">
                    <a:solidFill>
                      <a:srgbClr val="0070C0"/>
                    </a:solidFill>
                    <a:latin typeface="UTM Bienvenue" pitchFamily="18" charset="0"/>
                  </a:rPr>
                  <a:t> </a:t>
                </a:r>
                <a:endParaRPr lang="vi-VN" sz="2200" i="1" dirty="0">
                  <a:solidFill>
                    <a:srgbClr val="0070C0"/>
                  </a:solidFill>
                  <a:latin typeface="UTM Bienvenue" pitchFamily="18" charset="0"/>
                </a:endParaRPr>
              </a:p>
            </p:txBody>
          </p:sp>
        </mc:Choice>
        <mc:Fallback xmlns="">
          <p:sp>
            <p:nvSpPr>
              <p:cNvPr id="27" name="Google Shape;2147;p38"/>
              <p:cNvSpPr txBox="1">
                <a:spLocks noRot="1" noChangeAspect="1" noMove="1" noResize="1" noEditPoints="1" noAdjustHandles="1" noChangeArrowheads="1" noChangeShapeType="1" noTextEdit="1"/>
              </p:cNvSpPr>
              <p:nvPr/>
            </p:nvSpPr>
            <p:spPr>
              <a:xfrm>
                <a:off x="4163926" y="1601365"/>
                <a:ext cx="4684699" cy="1882228"/>
              </a:xfrm>
              <a:prstGeom prst="rect">
                <a:avLst/>
              </a:prstGeom>
              <a:blipFill rotWithShape="1">
                <a:blip r:embed="rId5"/>
                <a:stretch>
                  <a:fillRect l="-1560" r="-1691"/>
                </a:stretch>
              </a:blipFill>
              <a:ln>
                <a:noFill/>
              </a:ln>
            </p:spPr>
            <p:txBody>
              <a:bodyPr/>
              <a:lstStyle/>
              <a:p>
                <a:r>
                  <a:rPr lang="en-US">
                    <a:noFill/>
                  </a:rPr>
                  <a:t> </a:t>
                </a:r>
              </a:p>
            </p:txBody>
          </p:sp>
        </mc:Fallback>
      </mc:AlternateContent>
      <p:sp>
        <p:nvSpPr>
          <p:cNvPr id="30" name="Right Arrow 29"/>
          <p:cNvSpPr/>
          <p:nvPr/>
        </p:nvSpPr>
        <p:spPr>
          <a:xfrm>
            <a:off x="3551500" y="2006182"/>
            <a:ext cx="547325" cy="2423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346763" y="2978709"/>
            <a:ext cx="9764301" cy="2734549"/>
            <a:chOff x="-346763" y="2978709"/>
            <a:chExt cx="9764301" cy="2734549"/>
          </a:xfrm>
        </p:grpSpPr>
        <p:pic>
          <p:nvPicPr>
            <p:cNvPr id="44" name="Picture 7"/>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r="55312"/>
            <a:stretch/>
          </p:blipFill>
          <p:spPr>
            <a:xfrm>
              <a:off x="7504957" y="4313191"/>
              <a:ext cx="1709381" cy="814678"/>
            </a:xfrm>
            <a:prstGeom prst="rect">
              <a:avLst/>
            </a:prstGeom>
          </p:spPr>
        </p:pic>
        <p:pic>
          <p:nvPicPr>
            <p:cNvPr id="43"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3778272" y="4313190"/>
              <a:ext cx="3825162" cy="830309"/>
            </a:xfrm>
            <a:prstGeom prst="rect">
              <a:avLst/>
            </a:prstGeom>
          </p:spPr>
        </p:pic>
        <p:pic>
          <p:nvPicPr>
            <p:cNvPr id="42"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0" y="4313190"/>
              <a:ext cx="3825162" cy="845939"/>
            </a:xfrm>
            <a:prstGeom prst="rect">
              <a:avLst/>
            </a:prstGeom>
          </p:spPr>
        </p:pic>
        <p:pic>
          <p:nvPicPr>
            <p:cNvPr id="34" name="Picture 33"/>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346763" y="3000740"/>
              <a:ext cx="2712518" cy="2712518"/>
            </a:xfrm>
            <a:prstGeom prst="rect">
              <a:avLst/>
            </a:prstGeom>
          </p:spPr>
        </p:pic>
        <p:pic>
          <p:nvPicPr>
            <p:cNvPr id="35" name="Picture 34"/>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1658521" y="3272954"/>
              <a:ext cx="2440304" cy="2440304"/>
            </a:xfrm>
            <a:prstGeom prst="rect">
              <a:avLst/>
            </a:prstGeom>
          </p:spPr>
        </p:pic>
        <p:pic>
          <p:nvPicPr>
            <p:cNvPr id="36" name="Picture 35"/>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3291151" y="3071261"/>
              <a:ext cx="2576411" cy="2576411"/>
            </a:xfrm>
            <a:prstGeom prst="rect">
              <a:avLst/>
            </a:prstGeom>
          </p:spPr>
        </p:pic>
        <p:pic>
          <p:nvPicPr>
            <p:cNvPr id="38" name="Picture 37"/>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5248905" y="3428697"/>
              <a:ext cx="2128818" cy="2128818"/>
            </a:xfrm>
            <a:prstGeom prst="rect">
              <a:avLst/>
            </a:prstGeom>
          </p:spPr>
        </p:pic>
        <p:pic>
          <p:nvPicPr>
            <p:cNvPr id="39" name="Picture 38"/>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6748575" y="2978709"/>
              <a:ext cx="2668963" cy="2668963"/>
            </a:xfrm>
            <a:prstGeom prst="rect">
              <a:avLst/>
            </a:prstGeom>
          </p:spPr>
        </p:pic>
      </p:grpSp>
    </p:spTree>
    <p:extLst>
      <p:ext uri="{BB962C8B-B14F-4D97-AF65-F5344CB8AC3E}">
        <p14:creationId xmlns:p14="http://schemas.microsoft.com/office/powerpoint/2010/main" val="28829981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xit" presetSubtype="32" fill="hold" grpId="0" nodeType="clickEffect">
                                  <p:stCondLst>
                                    <p:cond delay="0"/>
                                  </p:stCondLst>
                                  <p:childTnLst>
                                    <p:animEffect transition="out" filter="circle(out)">
                                      <p:cBhvr>
                                        <p:cTn id="20" dur="1000"/>
                                        <p:tgtEl>
                                          <p:spTgt spid="12"/>
                                        </p:tgtEl>
                                      </p:cBhvr>
                                    </p:animEffect>
                                    <p:set>
                                      <p:cBhvr>
                                        <p:cTn id="21" dur="1" fill="hold">
                                          <p:stCondLst>
                                            <p:cond delay="999"/>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22" presetClass="entr" presetSubtype="1"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up)">
                                      <p:cBhvr>
                                        <p:cTn id="25" dur="10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xit" presetSubtype="32" fill="hold" grpId="0" nodeType="clickEffect">
                                  <p:stCondLst>
                                    <p:cond delay="0"/>
                                  </p:stCondLst>
                                  <p:childTnLst>
                                    <p:animEffect transition="out" filter="circle(out)">
                                      <p:cBhvr>
                                        <p:cTn id="29" dur="1000"/>
                                        <p:tgtEl>
                                          <p:spTgt spid="13"/>
                                        </p:tgtEl>
                                      </p:cBhvr>
                                    </p:animEffect>
                                    <p:set>
                                      <p:cBhvr>
                                        <p:cTn id="30" dur="1" fill="hold">
                                          <p:stCondLst>
                                            <p:cond delay="999"/>
                                          </p:stCondLst>
                                        </p:cTn>
                                        <p:tgtEl>
                                          <p:spTgt spid="13"/>
                                        </p:tgtEl>
                                        <p:attrNameLst>
                                          <p:attrName>style.visibility</p:attrName>
                                        </p:attrNameLst>
                                      </p:cBhvr>
                                      <p:to>
                                        <p:strVal val="hidden"/>
                                      </p:to>
                                    </p:set>
                                  </p:childTnLst>
                                </p:cTn>
                              </p:par>
                            </p:childTnLst>
                          </p:cTn>
                        </p:par>
                        <p:par>
                          <p:cTn id="31" fill="hold">
                            <p:stCondLst>
                              <p:cond delay="1000"/>
                            </p:stCondLst>
                            <p:childTnLst>
                              <p:par>
                                <p:cTn id="32" presetID="22" presetClass="entr" presetSubtype="1" fill="hold"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up)">
                                      <p:cBhvr>
                                        <p:cTn id="34" dur="10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xit" presetSubtype="32" fill="hold" grpId="0" nodeType="clickEffect">
                                  <p:stCondLst>
                                    <p:cond delay="0"/>
                                  </p:stCondLst>
                                  <p:childTnLst>
                                    <p:animEffect transition="out" filter="circle(out)">
                                      <p:cBhvr>
                                        <p:cTn id="38" dur="1000"/>
                                        <p:tgtEl>
                                          <p:spTgt spid="14"/>
                                        </p:tgtEl>
                                      </p:cBhvr>
                                    </p:animEffect>
                                    <p:set>
                                      <p:cBhvr>
                                        <p:cTn id="39" dur="1" fill="hold">
                                          <p:stCondLst>
                                            <p:cond delay="999"/>
                                          </p:stCondLst>
                                        </p:cTn>
                                        <p:tgtEl>
                                          <p:spTgt spid="14"/>
                                        </p:tgtEl>
                                        <p:attrNameLst>
                                          <p:attrName>style.visibility</p:attrName>
                                        </p:attrNameLst>
                                      </p:cBhvr>
                                      <p:to>
                                        <p:strVal val="hidden"/>
                                      </p:to>
                                    </p:set>
                                  </p:childTnLst>
                                </p:cTn>
                              </p:par>
                            </p:childTnLst>
                          </p:cTn>
                        </p:par>
                        <p:par>
                          <p:cTn id="40" fill="hold">
                            <p:stCondLst>
                              <p:cond delay="1000"/>
                            </p:stCondLst>
                            <p:childTnLst>
                              <p:par>
                                <p:cTn id="41" presetID="22" presetClass="entr" presetSubtype="1" fill="hold" nodeType="after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up)">
                                      <p:cBhvr>
                                        <p:cTn id="43" dur="1000"/>
                                        <p:tgtEl>
                                          <p:spTgt spid="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wipe(left)">
                                      <p:cBhvr>
                                        <p:cTn id="48" dur="500"/>
                                        <p:tgtEl>
                                          <p:spTgt spid="30"/>
                                        </p:tgtEl>
                                      </p:cBhvr>
                                    </p:animEffect>
                                  </p:childTnLst>
                                </p:cTn>
                              </p:par>
                            </p:childTnLst>
                          </p:cTn>
                        </p:par>
                        <p:par>
                          <p:cTn id="49" fill="hold">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27">
                                            <p:txEl>
                                              <p:pRg st="0" end="0"/>
                                            </p:txEl>
                                          </p:spTgt>
                                        </p:tgtEl>
                                        <p:attrNameLst>
                                          <p:attrName>style.visibility</p:attrName>
                                        </p:attrNameLst>
                                      </p:cBhvr>
                                      <p:to>
                                        <p:strVal val="visible"/>
                                      </p:to>
                                    </p:set>
                                    <p:animEffect transition="in" filter="wipe(left)">
                                      <p:cBhvr>
                                        <p:cTn id="52" dur="750"/>
                                        <p:tgtEl>
                                          <p:spTgt spid="27">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7">
                                            <p:txEl>
                                              <p:pRg st="1" end="1"/>
                                            </p:txEl>
                                          </p:spTgt>
                                        </p:tgtEl>
                                        <p:attrNameLst>
                                          <p:attrName>style.visibility</p:attrName>
                                        </p:attrNameLst>
                                      </p:cBhvr>
                                      <p:to>
                                        <p:strVal val="visible"/>
                                      </p:to>
                                    </p:set>
                                    <p:animEffect transition="in" filter="wipe(left)">
                                      <p:cBhvr>
                                        <p:cTn id="57" dur="750"/>
                                        <p:tgtEl>
                                          <p:spTgt spid="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2" grpId="0"/>
      <p:bldP spid="12" grpId="1"/>
      <p:bldP spid="13" grpId="0"/>
      <p:bldP spid="13" grpId="1"/>
      <p:bldP spid="14" grpId="0"/>
      <p:bldP spid="14" grpId="1"/>
      <p:bldP spid="27" grpId="0" build="p"/>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52"/>
        <p:cNvGrpSpPr/>
        <p:nvPr/>
      </p:nvGrpSpPr>
      <p:grpSpPr>
        <a:xfrm>
          <a:off x="0" y="0"/>
          <a:ext cx="0" cy="0"/>
          <a:chOff x="0" y="0"/>
          <a:chExt cx="0" cy="0"/>
        </a:xfrm>
      </p:grpSpPr>
      <p:sp>
        <p:nvSpPr>
          <p:cNvPr id="6" name="TextBox 5"/>
          <p:cNvSpPr txBox="1"/>
          <p:nvPr/>
        </p:nvSpPr>
        <p:spPr>
          <a:xfrm>
            <a:off x="416107" y="202164"/>
            <a:ext cx="6670769" cy="530915"/>
          </a:xfrm>
          <a:prstGeom prst="rect">
            <a:avLst/>
          </a:prstGeom>
          <a:noFill/>
        </p:spPr>
        <p:txBody>
          <a:bodyPr wrap="none" lIns="68580" tIns="34290" rIns="68580" bIns="34290" rtlCol="0">
            <a:spAutoFit/>
          </a:bodyPr>
          <a:lstStyle/>
          <a:p>
            <a:r>
              <a:rPr lang="en-US" sz="3000" b="1" u="sng" dirty="0" err="1">
                <a:solidFill>
                  <a:srgbClr val="FFFF00"/>
                </a:solidFill>
                <a:latin typeface="HP001 4 hàng" panose="020B0603050302020204" pitchFamily="34" charset="0"/>
              </a:rPr>
              <a:t>Bài</a:t>
            </a:r>
            <a:r>
              <a:rPr lang="en-US" sz="3000" b="1" u="sng" dirty="0">
                <a:solidFill>
                  <a:srgbClr val="FFFF00"/>
                </a:solidFill>
                <a:latin typeface="HP001 4 hàng" panose="020B0603050302020204" pitchFamily="34" charset="0"/>
              </a:rPr>
              <a:t> 2</a:t>
            </a:r>
            <a:r>
              <a:rPr lang="en-US" sz="3000" b="1" dirty="0">
                <a:solidFill>
                  <a:srgbClr val="FFFF00"/>
                </a:solidFill>
                <a:latin typeface="HP001 4 hàng" panose="020B0603050302020204" pitchFamily="34" charset="0"/>
              </a:rPr>
              <a:t>: </a:t>
            </a:r>
            <a:r>
              <a:rPr lang="en-US" sz="3000" b="1" dirty="0" err="1">
                <a:solidFill>
                  <a:srgbClr val="FFFF00"/>
                </a:solidFill>
                <a:latin typeface="HP001 4 hàng" panose="020B0603050302020204" pitchFamily="34" charset="0"/>
              </a:rPr>
              <a:t>Viết</a:t>
            </a:r>
            <a:r>
              <a:rPr lang="en-US" sz="3000" b="1" dirty="0">
                <a:solidFill>
                  <a:srgbClr val="FFFF00"/>
                </a:solidFill>
                <a:latin typeface="HP001 4 hàng" panose="020B0603050302020204" pitchFamily="34" charset="0"/>
              </a:rPr>
              <a:t> </a:t>
            </a:r>
            <a:r>
              <a:rPr lang="en-US" sz="3000" b="1" dirty="0" err="1">
                <a:solidFill>
                  <a:srgbClr val="FFFF00"/>
                </a:solidFill>
                <a:latin typeface="HP001 4 hàng" panose="020B0603050302020204" pitchFamily="34" charset="0"/>
              </a:rPr>
              <a:t>số</a:t>
            </a:r>
            <a:r>
              <a:rPr lang="en-US" sz="3000" b="1" dirty="0">
                <a:solidFill>
                  <a:srgbClr val="FFFF00"/>
                </a:solidFill>
                <a:latin typeface="HP001 4 hàng" panose="020B0603050302020204" pitchFamily="34" charset="0"/>
              </a:rPr>
              <a:t> </a:t>
            </a:r>
            <a:r>
              <a:rPr lang="en-US" sz="3000" b="1" dirty="0" err="1">
                <a:solidFill>
                  <a:srgbClr val="FFFF00"/>
                </a:solidFill>
                <a:latin typeface="HP001 4 hàng" panose="020B0603050302020204" pitchFamily="34" charset="0"/>
              </a:rPr>
              <a:t>thích</a:t>
            </a:r>
            <a:r>
              <a:rPr lang="en-US" sz="3000" b="1" dirty="0">
                <a:solidFill>
                  <a:srgbClr val="FFFF00"/>
                </a:solidFill>
                <a:latin typeface="HP001 4 hàng" panose="020B0603050302020204" pitchFamily="34" charset="0"/>
              </a:rPr>
              <a:t> </a:t>
            </a:r>
            <a:r>
              <a:rPr lang="en-US" sz="3000" b="1" dirty="0" err="1">
                <a:solidFill>
                  <a:srgbClr val="FFFF00"/>
                </a:solidFill>
                <a:latin typeface="HP001 4 hàng" panose="020B0603050302020204" pitchFamily="34" charset="0"/>
              </a:rPr>
              <a:t>hợp</a:t>
            </a:r>
            <a:r>
              <a:rPr lang="en-US" sz="3000" b="1" dirty="0">
                <a:solidFill>
                  <a:srgbClr val="FFFF00"/>
                </a:solidFill>
                <a:latin typeface="HP001 4 hàng" panose="020B0603050302020204" pitchFamily="34" charset="0"/>
              </a:rPr>
              <a:t> </a:t>
            </a:r>
            <a:r>
              <a:rPr lang="en-US" sz="3000" b="1" dirty="0" err="1">
                <a:solidFill>
                  <a:srgbClr val="FFFF00"/>
                </a:solidFill>
                <a:latin typeface="HP001 4 hàng" panose="020B0603050302020204" pitchFamily="34" charset="0"/>
              </a:rPr>
              <a:t>vào</a:t>
            </a:r>
            <a:r>
              <a:rPr lang="en-US" sz="3000" b="1" dirty="0">
                <a:solidFill>
                  <a:srgbClr val="FFFF00"/>
                </a:solidFill>
                <a:latin typeface="HP001 4 hàng" panose="020B0603050302020204" pitchFamily="34" charset="0"/>
              </a:rPr>
              <a:t> </a:t>
            </a:r>
            <a:r>
              <a:rPr lang="en-US" sz="3000" b="1" dirty="0" err="1">
                <a:solidFill>
                  <a:srgbClr val="FFFF00"/>
                </a:solidFill>
                <a:latin typeface="HP001 4 hàng" panose="020B0603050302020204" pitchFamily="34" charset="0"/>
              </a:rPr>
              <a:t>chỗ</a:t>
            </a:r>
            <a:r>
              <a:rPr lang="en-US" sz="3000" b="1" dirty="0">
                <a:solidFill>
                  <a:srgbClr val="FFFF00"/>
                </a:solidFill>
                <a:latin typeface="HP001 4 hàng" panose="020B0603050302020204" pitchFamily="34" charset="0"/>
              </a:rPr>
              <a:t> </a:t>
            </a:r>
            <a:r>
              <a:rPr lang="en-US" sz="3000" b="1" dirty="0" err="1">
                <a:solidFill>
                  <a:srgbClr val="FFFF00"/>
                </a:solidFill>
                <a:latin typeface="HP001 4 hàng" panose="020B0603050302020204" pitchFamily="34" charset="0"/>
              </a:rPr>
              <a:t>chấm</a:t>
            </a:r>
            <a:r>
              <a:rPr lang="en-US" sz="3000" b="1" dirty="0">
                <a:solidFill>
                  <a:srgbClr val="FFFF00"/>
                </a:solidFill>
                <a:latin typeface="HP001 4 hàng" panose="020B0603050302020204" pitchFamily="34" charset="0"/>
              </a:rPr>
              <a:t>:</a:t>
            </a:r>
          </a:p>
        </p:txBody>
      </p:sp>
      <p:sp>
        <p:nvSpPr>
          <p:cNvPr id="23" name="TextBox 22"/>
          <p:cNvSpPr txBox="1"/>
          <p:nvPr/>
        </p:nvSpPr>
        <p:spPr>
          <a:xfrm>
            <a:off x="2531302" y="875997"/>
            <a:ext cx="4555574" cy="530915"/>
          </a:xfrm>
          <a:prstGeom prst="rect">
            <a:avLst/>
          </a:prstGeom>
          <a:noFill/>
        </p:spPr>
        <p:txBody>
          <a:bodyPr wrap="none" lIns="68580" tIns="34290" rIns="68580" bIns="34290" rtlCol="0">
            <a:spAutoFit/>
          </a:bodyPr>
          <a:lstStyle/>
          <a:p>
            <a:r>
              <a:rPr lang="en-US" sz="3000" b="1" dirty="0">
                <a:solidFill>
                  <a:schemeClr val="bg1"/>
                </a:solidFill>
                <a:latin typeface="HP001 4 hàng" panose="020B0603050302020204" pitchFamily="34" charset="0"/>
              </a:rPr>
              <a:t>4km 37m =      m      </a:t>
            </a:r>
          </a:p>
        </p:txBody>
      </p:sp>
      <p:sp>
        <p:nvSpPr>
          <p:cNvPr id="24" name="TextBox 23"/>
          <p:cNvSpPr txBox="1"/>
          <p:nvPr/>
        </p:nvSpPr>
        <p:spPr>
          <a:xfrm>
            <a:off x="4913944" y="882739"/>
            <a:ext cx="631423" cy="530915"/>
          </a:xfrm>
          <a:prstGeom prst="rect">
            <a:avLst/>
          </a:prstGeom>
          <a:noFill/>
        </p:spPr>
        <p:txBody>
          <a:bodyPr wrap="none" lIns="68580" tIns="34290" rIns="68580" bIns="34290" rtlCol="0">
            <a:spAutoFit/>
          </a:bodyPr>
          <a:lstStyle/>
          <a:p>
            <a:r>
              <a:rPr lang="en-US" sz="3000" b="1" dirty="0">
                <a:solidFill>
                  <a:schemeClr val="bg1"/>
                </a:solidFill>
                <a:latin typeface="HP001 4 hàng" panose="020B0603050302020204" pitchFamily="34" charset="0"/>
              </a:rPr>
              <a:t>……</a:t>
            </a:r>
          </a:p>
        </p:txBody>
      </p:sp>
      <p:sp>
        <p:nvSpPr>
          <p:cNvPr id="25" name="TextBox 24"/>
          <p:cNvSpPr txBox="1"/>
          <p:nvPr/>
        </p:nvSpPr>
        <p:spPr>
          <a:xfrm>
            <a:off x="2590661" y="1532348"/>
            <a:ext cx="4386057" cy="530915"/>
          </a:xfrm>
          <a:prstGeom prst="rect">
            <a:avLst/>
          </a:prstGeom>
          <a:noFill/>
        </p:spPr>
        <p:txBody>
          <a:bodyPr wrap="none" lIns="68580" tIns="34290" rIns="68580" bIns="34290" rtlCol="0">
            <a:spAutoFit/>
          </a:bodyPr>
          <a:lstStyle/>
          <a:p>
            <a:r>
              <a:rPr lang="en-US" sz="3000" b="1" dirty="0">
                <a:solidFill>
                  <a:schemeClr val="bg1"/>
                </a:solidFill>
                <a:latin typeface="HP001 4 hàng" panose="020B0603050302020204" pitchFamily="34" charset="0"/>
              </a:rPr>
              <a:t>8m 12cm =     cm      </a:t>
            </a:r>
          </a:p>
        </p:txBody>
      </p:sp>
      <p:sp>
        <p:nvSpPr>
          <p:cNvPr id="26" name="TextBox 25"/>
          <p:cNvSpPr txBox="1"/>
          <p:nvPr/>
        </p:nvSpPr>
        <p:spPr>
          <a:xfrm>
            <a:off x="4808888" y="1532348"/>
            <a:ext cx="631423" cy="530915"/>
          </a:xfrm>
          <a:prstGeom prst="rect">
            <a:avLst/>
          </a:prstGeom>
          <a:noFill/>
        </p:spPr>
        <p:txBody>
          <a:bodyPr wrap="none" lIns="68580" tIns="34290" rIns="68580" bIns="34290" rtlCol="0">
            <a:spAutoFit/>
          </a:bodyPr>
          <a:lstStyle/>
          <a:p>
            <a:r>
              <a:rPr lang="en-US" sz="3000" b="1" dirty="0">
                <a:solidFill>
                  <a:schemeClr val="bg1"/>
                </a:solidFill>
                <a:latin typeface="HP001 4 hàng" panose="020B0603050302020204" pitchFamily="34" charset="0"/>
              </a:rPr>
              <a:t>……</a:t>
            </a:r>
          </a:p>
        </p:txBody>
      </p:sp>
      <p:sp>
        <p:nvSpPr>
          <p:cNvPr id="27" name="TextBox 26"/>
          <p:cNvSpPr txBox="1"/>
          <p:nvPr/>
        </p:nvSpPr>
        <p:spPr>
          <a:xfrm>
            <a:off x="2590661" y="2286489"/>
            <a:ext cx="4105932" cy="530915"/>
          </a:xfrm>
          <a:prstGeom prst="rect">
            <a:avLst/>
          </a:prstGeom>
          <a:noFill/>
        </p:spPr>
        <p:txBody>
          <a:bodyPr wrap="none" lIns="68580" tIns="34290" rIns="68580" bIns="34290" rtlCol="0">
            <a:spAutoFit/>
          </a:bodyPr>
          <a:lstStyle/>
          <a:p>
            <a:r>
              <a:rPr lang="en-US" sz="3000" b="1" dirty="0">
                <a:solidFill>
                  <a:schemeClr val="bg1"/>
                </a:solidFill>
                <a:latin typeface="HP001 4 hàng" panose="020B0603050302020204" pitchFamily="34" charset="0"/>
              </a:rPr>
              <a:t>354dm =    m     </a:t>
            </a:r>
            <a:r>
              <a:rPr lang="en-US" sz="3000" b="1" dirty="0" err="1">
                <a:solidFill>
                  <a:schemeClr val="bg1"/>
                </a:solidFill>
                <a:latin typeface="HP001 4 hàng" panose="020B0603050302020204" pitchFamily="34" charset="0"/>
              </a:rPr>
              <a:t>dm</a:t>
            </a:r>
            <a:endParaRPr lang="en-US" sz="3000" b="1" dirty="0">
              <a:solidFill>
                <a:schemeClr val="bg1"/>
              </a:solidFill>
              <a:latin typeface="HP001 4 hàng" panose="020B0603050302020204" pitchFamily="34" charset="0"/>
            </a:endParaRPr>
          </a:p>
        </p:txBody>
      </p:sp>
      <p:sp>
        <p:nvSpPr>
          <p:cNvPr id="28" name="TextBox 27"/>
          <p:cNvSpPr txBox="1"/>
          <p:nvPr/>
        </p:nvSpPr>
        <p:spPr>
          <a:xfrm>
            <a:off x="4315867" y="2271249"/>
            <a:ext cx="631423" cy="530915"/>
          </a:xfrm>
          <a:prstGeom prst="rect">
            <a:avLst/>
          </a:prstGeom>
          <a:noFill/>
        </p:spPr>
        <p:txBody>
          <a:bodyPr wrap="none" lIns="68580" tIns="34290" rIns="68580" bIns="34290" rtlCol="0">
            <a:spAutoFit/>
          </a:bodyPr>
          <a:lstStyle/>
          <a:p>
            <a:r>
              <a:rPr lang="en-US" sz="3000" b="1" dirty="0">
                <a:solidFill>
                  <a:schemeClr val="bg1"/>
                </a:solidFill>
                <a:latin typeface="HP001 4 hàng" panose="020B0603050302020204" pitchFamily="34" charset="0"/>
              </a:rPr>
              <a:t>……</a:t>
            </a:r>
          </a:p>
        </p:txBody>
      </p:sp>
      <p:sp>
        <p:nvSpPr>
          <p:cNvPr id="29" name="TextBox 28"/>
          <p:cNvSpPr txBox="1"/>
          <p:nvPr/>
        </p:nvSpPr>
        <p:spPr>
          <a:xfrm>
            <a:off x="5365391" y="2275633"/>
            <a:ext cx="631423" cy="530915"/>
          </a:xfrm>
          <a:prstGeom prst="rect">
            <a:avLst/>
          </a:prstGeom>
          <a:noFill/>
        </p:spPr>
        <p:txBody>
          <a:bodyPr wrap="none" lIns="68580" tIns="34290" rIns="68580" bIns="34290" rtlCol="0">
            <a:spAutoFit/>
          </a:bodyPr>
          <a:lstStyle/>
          <a:p>
            <a:r>
              <a:rPr lang="en-US" sz="3000" b="1" dirty="0">
                <a:solidFill>
                  <a:schemeClr val="bg1"/>
                </a:solidFill>
                <a:latin typeface="HP001 4 hàng" panose="020B0603050302020204" pitchFamily="34" charset="0"/>
              </a:rPr>
              <a:t>……</a:t>
            </a:r>
          </a:p>
        </p:txBody>
      </p:sp>
      <p:sp>
        <p:nvSpPr>
          <p:cNvPr id="30" name="TextBox 29"/>
          <p:cNvSpPr txBox="1"/>
          <p:nvPr/>
        </p:nvSpPr>
        <p:spPr>
          <a:xfrm>
            <a:off x="2590661" y="2976007"/>
            <a:ext cx="4181674" cy="530915"/>
          </a:xfrm>
          <a:prstGeom prst="rect">
            <a:avLst/>
          </a:prstGeom>
          <a:noFill/>
        </p:spPr>
        <p:txBody>
          <a:bodyPr wrap="none" lIns="68580" tIns="34290" rIns="68580" bIns="34290" rtlCol="0">
            <a:spAutoFit/>
          </a:bodyPr>
          <a:lstStyle/>
          <a:p>
            <a:r>
              <a:rPr lang="en-US" sz="3000" b="1" dirty="0">
                <a:solidFill>
                  <a:schemeClr val="bg1"/>
                </a:solidFill>
                <a:latin typeface="HP001 4 hàng" panose="020B0603050302020204" pitchFamily="34" charset="0"/>
              </a:rPr>
              <a:t>3040m =    km    m</a:t>
            </a:r>
          </a:p>
        </p:txBody>
      </p:sp>
      <p:sp>
        <p:nvSpPr>
          <p:cNvPr id="31" name="TextBox 30"/>
          <p:cNvSpPr txBox="1"/>
          <p:nvPr/>
        </p:nvSpPr>
        <p:spPr>
          <a:xfrm>
            <a:off x="4315867" y="2960768"/>
            <a:ext cx="631423" cy="530915"/>
          </a:xfrm>
          <a:prstGeom prst="rect">
            <a:avLst/>
          </a:prstGeom>
          <a:noFill/>
        </p:spPr>
        <p:txBody>
          <a:bodyPr wrap="none" lIns="68580" tIns="34290" rIns="68580" bIns="34290" rtlCol="0">
            <a:spAutoFit/>
          </a:bodyPr>
          <a:lstStyle/>
          <a:p>
            <a:r>
              <a:rPr lang="en-US" sz="3000" b="1" dirty="0">
                <a:solidFill>
                  <a:schemeClr val="bg1"/>
                </a:solidFill>
                <a:latin typeface="HP001 4 hàng" panose="020B0603050302020204" pitchFamily="34" charset="0"/>
              </a:rPr>
              <a:t>……</a:t>
            </a:r>
          </a:p>
        </p:txBody>
      </p:sp>
      <p:sp>
        <p:nvSpPr>
          <p:cNvPr id="32" name="TextBox 31"/>
          <p:cNvSpPr txBox="1"/>
          <p:nvPr/>
        </p:nvSpPr>
        <p:spPr>
          <a:xfrm>
            <a:off x="5550029" y="2965152"/>
            <a:ext cx="631423" cy="530915"/>
          </a:xfrm>
          <a:prstGeom prst="rect">
            <a:avLst/>
          </a:prstGeom>
          <a:noFill/>
        </p:spPr>
        <p:txBody>
          <a:bodyPr wrap="none" lIns="68580" tIns="34290" rIns="68580" bIns="34290" rtlCol="0">
            <a:spAutoFit/>
          </a:bodyPr>
          <a:lstStyle/>
          <a:p>
            <a:r>
              <a:rPr lang="en-US" sz="3000" b="1" dirty="0">
                <a:solidFill>
                  <a:schemeClr val="bg1"/>
                </a:solidFill>
                <a:latin typeface="HP001 4 hàng" panose="020B0603050302020204" pitchFamily="34" charset="0"/>
              </a:rPr>
              <a:t>……</a:t>
            </a:r>
          </a:p>
        </p:txBody>
      </p:sp>
      <p:sp>
        <p:nvSpPr>
          <p:cNvPr id="33" name="TextBox 32"/>
          <p:cNvSpPr txBox="1"/>
          <p:nvPr/>
        </p:nvSpPr>
        <p:spPr>
          <a:xfrm>
            <a:off x="4681498" y="1493980"/>
            <a:ext cx="763670" cy="530915"/>
          </a:xfrm>
          <a:prstGeom prst="rect">
            <a:avLst/>
          </a:prstGeom>
          <a:noFill/>
        </p:spPr>
        <p:txBody>
          <a:bodyPr wrap="none" lIns="68580" tIns="34290" rIns="68580" bIns="34290" rtlCol="0">
            <a:spAutoFit/>
          </a:bodyPr>
          <a:lstStyle/>
          <a:p>
            <a:r>
              <a:rPr lang="en-US" sz="3000" b="1" dirty="0">
                <a:solidFill>
                  <a:schemeClr val="accent5">
                    <a:lumMod val="60000"/>
                    <a:lumOff val="40000"/>
                  </a:schemeClr>
                </a:solidFill>
                <a:latin typeface="HP001 4 hàng" panose="020B0603050302020204" pitchFamily="34" charset="0"/>
              </a:rPr>
              <a:t>812</a:t>
            </a:r>
          </a:p>
        </p:txBody>
      </p:sp>
      <p:sp>
        <p:nvSpPr>
          <p:cNvPr id="34" name="TextBox 33"/>
          <p:cNvSpPr txBox="1"/>
          <p:nvPr/>
        </p:nvSpPr>
        <p:spPr>
          <a:xfrm>
            <a:off x="4298967" y="2228100"/>
            <a:ext cx="600164" cy="530915"/>
          </a:xfrm>
          <a:prstGeom prst="rect">
            <a:avLst/>
          </a:prstGeom>
          <a:noFill/>
        </p:spPr>
        <p:txBody>
          <a:bodyPr wrap="none" lIns="68580" tIns="34290" rIns="68580" bIns="34290" rtlCol="0">
            <a:spAutoFit/>
          </a:bodyPr>
          <a:lstStyle/>
          <a:p>
            <a:r>
              <a:rPr lang="en-US" sz="3000" b="1" dirty="0">
                <a:solidFill>
                  <a:schemeClr val="accent5">
                    <a:lumMod val="60000"/>
                    <a:lumOff val="40000"/>
                  </a:schemeClr>
                </a:solidFill>
                <a:latin typeface="HP001 4 hàng" panose="020B0603050302020204" pitchFamily="34" charset="0"/>
              </a:rPr>
              <a:t>35</a:t>
            </a:r>
          </a:p>
        </p:txBody>
      </p:sp>
      <p:sp>
        <p:nvSpPr>
          <p:cNvPr id="35" name="TextBox 34"/>
          <p:cNvSpPr txBox="1"/>
          <p:nvPr/>
        </p:nvSpPr>
        <p:spPr>
          <a:xfrm>
            <a:off x="5489222" y="2215842"/>
            <a:ext cx="383759" cy="530915"/>
          </a:xfrm>
          <a:prstGeom prst="rect">
            <a:avLst/>
          </a:prstGeom>
          <a:noFill/>
        </p:spPr>
        <p:txBody>
          <a:bodyPr wrap="none" lIns="68580" tIns="34290" rIns="68580" bIns="34290" rtlCol="0">
            <a:spAutoFit/>
          </a:bodyPr>
          <a:lstStyle/>
          <a:p>
            <a:r>
              <a:rPr lang="en-US" sz="3000" b="1" dirty="0">
                <a:solidFill>
                  <a:schemeClr val="accent5">
                    <a:lumMod val="60000"/>
                    <a:lumOff val="40000"/>
                  </a:schemeClr>
                </a:solidFill>
                <a:latin typeface="HP001 4 hàng" panose="020B0603050302020204" pitchFamily="34" charset="0"/>
              </a:rPr>
              <a:t>4</a:t>
            </a:r>
          </a:p>
        </p:txBody>
      </p:sp>
      <p:sp>
        <p:nvSpPr>
          <p:cNvPr id="36" name="TextBox 35"/>
          <p:cNvSpPr txBox="1"/>
          <p:nvPr/>
        </p:nvSpPr>
        <p:spPr>
          <a:xfrm>
            <a:off x="4430512" y="2918852"/>
            <a:ext cx="368130" cy="530915"/>
          </a:xfrm>
          <a:prstGeom prst="rect">
            <a:avLst/>
          </a:prstGeom>
          <a:noFill/>
        </p:spPr>
        <p:txBody>
          <a:bodyPr wrap="none" lIns="68580" tIns="34290" rIns="68580" bIns="34290" rtlCol="0">
            <a:spAutoFit/>
          </a:bodyPr>
          <a:lstStyle/>
          <a:p>
            <a:r>
              <a:rPr lang="en-US" sz="3000" b="1" dirty="0">
                <a:solidFill>
                  <a:schemeClr val="accent5">
                    <a:lumMod val="60000"/>
                    <a:lumOff val="40000"/>
                  </a:schemeClr>
                </a:solidFill>
                <a:latin typeface="HP001 4 hàng" panose="020B0603050302020204" pitchFamily="34" charset="0"/>
              </a:rPr>
              <a:t>3</a:t>
            </a:r>
          </a:p>
        </p:txBody>
      </p:sp>
      <p:sp>
        <p:nvSpPr>
          <p:cNvPr id="37" name="TextBox 36"/>
          <p:cNvSpPr txBox="1"/>
          <p:nvPr/>
        </p:nvSpPr>
        <p:spPr>
          <a:xfrm>
            <a:off x="5539151" y="2918852"/>
            <a:ext cx="618199" cy="530915"/>
          </a:xfrm>
          <a:prstGeom prst="rect">
            <a:avLst/>
          </a:prstGeom>
          <a:noFill/>
        </p:spPr>
        <p:txBody>
          <a:bodyPr wrap="none" lIns="68580" tIns="34290" rIns="68580" bIns="34290" rtlCol="0">
            <a:spAutoFit/>
          </a:bodyPr>
          <a:lstStyle/>
          <a:p>
            <a:r>
              <a:rPr lang="en-US" sz="3000" b="1" dirty="0">
                <a:solidFill>
                  <a:schemeClr val="accent5">
                    <a:lumMod val="60000"/>
                    <a:lumOff val="40000"/>
                  </a:schemeClr>
                </a:solidFill>
                <a:latin typeface="HP001 4 hàng" panose="020B0603050302020204" pitchFamily="34" charset="0"/>
              </a:rPr>
              <a:t>40</a:t>
            </a:r>
          </a:p>
        </p:txBody>
      </p:sp>
      <p:sp>
        <p:nvSpPr>
          <p:cNvPr id="38" name="TextBox 37"/>
          <p:cNvSpPr txBox="1"/>
          <p:nvPr/>
        </p:nvSpPr>
        <p:spPr>
          <a:xfrm>
            <a:off x="4710117" y="839610"/>
            <a:ext cx="1070246" cy="530915"/>
          </a:xfrm>
          <a:prstGeom prst="rect">
            <a:avLst/>
          </a:prstGeom>
          <a:noFill/>
        </p:spPr>
        <p:txBody>
          <a:bodyPr wrap="none" lIns="68580" tIns="34290" rIns="68580" bIns="34290" rtlCol="0">
            <a:spAutoFit/>
          </a:bodyPr>
          <a:lstStyle/>
          <a:p>
            <a:r>
              <a:rPr lang="en-US" sz="3000" b="1" dirty="0">
                <a:solidFill>
                  <a:schemeClr val="accent5">
                    <a:lumMod val="60000"/>
                    <a:lumOff val="40000"/>
                  </a:schemeClr>
                </a:solidFill>
                <a:latin typeface="HP001 4 hàng" panose="020B0603050302020204" pitchFamily="34" charset="0"/>
              </a:rPr>
              <a:t>4037</a:t>
            </a:r>
          </a:p>
        </p:txBody>
      </p:sp>
      <p:sp>
        <p:nvSpPr>
          <p:cNvPr id="3" name="Rectangle 2"/>
          <p:cNvSpPr/>
          <p:nvPr/>
        </p:nvSpPr>
        <p:spPr>
          <a:xfrm>
            <a:off x="810060" y="3749755"/>
            <a:ext cx="8457876" cy="492443"/>
          </a:xfrm>
          <a:prstGeom prst="rect">
            <a:avLst/>
          </a:prstGeom>
        </p:spPr>
        <p:txBody>
          <a:bodyPr wrap="square">
            <a:spAutoFit/>
          </a:bodyPr>
          <a:lstStyle/>
          <a:p>
            <a:r>
              <a:rPr lang="vi-VN" altLang="en-US" sz="2600" b="1" dirty="0">
                <a:solidFill>
                  <a:srgbClr val="FEF9E2"/>
                </a:solidFill>
                <a:latin typeface="Times New Roman" pitchFamily="18" charset="0"/>
                <a:cs typeface="Times New Roman" pitchFamily="18" charset="0"/>
              </a:rPr>
              <a:t>Vì 4km = 4000m nên 4km 37m = 4000m + 37m = 4037m</a:t>
            </a:r>
          </a:p>
        </p:txBody>
      </p:sp>
      <p:sp>
        <p:nvSpPr>
          <p:cNvPr id="41" name="Rectangle 40"/>
          <p:cNvSpPr/>
          <p:nvPr/>
        </p:nvSpPr>
        <p:spPr>
          <a:xfrm>
            <a:off x="810060" y="3749755"/>
            <a:ext cx="8457876" cy="492443"/>
          </a:xfrm>
          <a:prstGeom prst="rect">
            <a:avLst/>
          </a:prstGeom>
        </p:spPr>
        <p:txBody>
          <a:bodyPr wrap="square">
            <a:spAutoFit/>
          </a:bodyPr>
          <a:lstStyle/>
          <a:p>
            <a:r>
              <a:rPr lang="vi-VN" altLang="en-US" sz="2600" b="1" dirty="0">
                <a:solidFill>
                  <a:srgbClr val="FEF9E2"/>
                </a:solidFill>
                <a:latin typeface="Times New Roman" pitchFamily="18" charset="0"/>
                <a:cs typeface="Times New Roman" pitchFamily="18" charset="0"/>
              </a:rPr>
              <a:t>Vì </a:t>
            </a:r>
            <a:r>
              <a:rPr lang="en-US" altLang="en-US" sz="2600" b="1" dirty="0" smtClean="0">
                <a:solidFill>
                  <a:srgbClr val="FEF9E2"/>
                </a:solidFill>
                <a:latin typeface="Times New Roman" pitchFamily="18" charset="0"/>
                <a:cs typeface="Times New Roman" pitchFamily="18" charset="0"/>
              </a:rPr>
              <a:t>8</a:t>
            </a:r>
            <a:r>
              <a:rPr lang="vi-VN" altLang="en-US" sz="2600" b="1" dirty="0" smtClean="0">
                <a:solidFill>
                  <a:srgbClr val="FEF9E2"/>
                </a:solidFill>
                <a:latin typeface="Times New Roman" pitchFamily="18" charset="0"/>
                <a:cs typeface="Times New Roman" pitchFamily="18" charset="0"/>
              </a:rPr>
              <a:t>m </a:t>
            </a:r>
            <a:r>
              <a:rPr lang="vi-VN" altLang="en-US" sz="2600" b="1" dirty="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8</a:t>
            </a:r>
            <a:r>
              <a:rPr lang="vi-VN" altLang="en-US" sz="2600" b="1" dirty="0" smtClean="0">
                <a:solidFill>
                  <a:srgbClr val="FEF9E2"/>
                </a:solidFill>
                <a:latin typeface="Times New Roman" pitchFamily="18" charset="0"/>
                <a:cs typeface="Times New Roman" pitchFamily="18" charset="0"/>
              </a:rPr>
              <a:t>00</a:t>
            </a:r>
            <a:r>
              <a:rPr lang="en-US" altLang="en-US" sz="2600" b="1" dirty="0" smtClean="0">
                <a:solidFill>
                  <a:srgbClr val="FEF9E2"/>
                </a:solidFill>
                <a:latin typeface="Times New Roman" pitchFamily="18" charset="0"/>
                <a:cs typeface="Times New Roman" pitchFamily="18" charset="0"/>
              </a:rPr>
              <a:t>c</a:t>
            </a:r>
            <a:r>
              <a:rPr lang="vi-VN" altLang="en-US" sz="2600" b="1" dirty="0" smtClean="0">
                <a:solidFill>
                  <a:srgbClr val="FEF9E2"/>
                </a:solidFill>
                <a:latin typeface="Times New Roman" pitchFamily="18" charset="0"/>
                <a:cs typeface="Times New Roman" pitchFamily="18" charset="0"/>
              </a:rPr>
              <a:t>m </a:t>
            </a:r>
            <a:r>
              <a:rPr lang="vi-VN" altLang="en-US" sz="2600" b="1" dirty="0">
                <a:solidFill>
                  <a:srgbClr val="FEF9E2"/>
                </a:solidFill>
                <a:latin typeface="Times New Roman" pitchFamily="18" charset="0"/>
                <a:cs typeface="Times New Roman" pitchFamily="18" charset="0"/>
              </a:rPr>
              <a:t>nên </a:t>
            </a:r>
            <a:r>
              <a:rPr lang="en-US" altLang="en-US" sz="2600" b="1" dirty="0" smtClean="0">
                <a:solidFill>
                  <a:srgbClr val="FEF9E2"/>
                </a:solidFill>
                <a:latin typeface="Times New Roman" pitchFamily="18" charset="0"/>
                <a:cs typeface="Times New Roman" pitchFamily="18" charset="0"/>
              </a:rPr>
              <a:t>8</a:t>
            </a:r>
            <a:r>
              <a:rPr lang="vi-VN" altLang="en-US" sz="2600" b="1" dirty="0" smtClean="0">
                <a:solidFill>
                  <a:srgbClr val="FEF9E2"/>
                </a:solidFill>
                <a:latin typeface="Times New Roman" pitchFamily="18" charset="0"/>
                <a:cs typeface="Times New Roman" pitchFamily="18" charset="0"/>
              </a:rPr>
              <a:t>m </a:t>
            </a:r>
            <a:r>
              <a:rPr lang="en-US" altLang="en-US" sz="2600" b="1" dirty="0" smtClean="0">
                <a:solidFill>
                  <a:srgbClr val="FEF9E2"/>
                </a:solidFill>
                <a:latin typeface="Times New Roman" pitchFamily="18" charset="0"/>
                <a:cs typeface="Times New Roman" pitchFamily="18" charset="0"/>
              </a:rPr>
              <a:t>12c</a:t>
            </a:r>
            <a:r>
              <a:rPr lang="vi-VN" altLang="en-US" sz="2600" b="1" dirty="0" smtClean="0">
                <a:solidFill>
                  <a:srgbClr val="FEF9E2"/>
                </a:solidFill>
                <a:latin typeface="Times New Roman" pitchFamily="18" charset="0"/>
                <a:cs typeface="Times New Roman" pitchFamily="18" charset="0"/>
              </a:rPr>
              <a:t>m </a:t>
            </a:r>
            <a:r>
              <a:rPr lang="vi-VN" altLang="en-US" sz="2600" b="1" dirty="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800c</a:t>
            </a:r>
            <a:r>
              <a:rPr lang="vi-VN" altLang="en-US" sz="2600" b="1" dirty="0" smtClean="0">
                <a:solidFill>
                  <a:srgbClr val="FEF9E2"/>
                </a:solidFill>
                <a:latin typeface="Times New Roman" pitchFamily="18" charset="0"/>
                <a:cs typeface="Times New Roman" pitchFamily="18" charset="0"/>
              </a:rPr>
              <a:t>m </a:t>
            </a:r>
            <a:r>
              <a:rPr lang="vi-VN" altLang="en-US" sz="2600" b="1" dirty="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12c</a:t>
            </a:r>
            <a:r>
              <a:rPr lang="vi-VN" altLang="en-US" sz="2600" b="1" dirty="0" smtClean="0">
                <a:solidFill>
                  <a:srgbClr val="FEF9E2"/>
                </a:solidFill>
                <a:latin typeface="Times New Roman" pitchFamily="18" charset="0"/>
                <a:cs typeface="Times New Roman" pitchFamily="18" charset="0"/>
              </a:rPr>
              <a:t>m </a:t>
            </a:r>
            <a:r>
              <a:rPr lang="vi-VN" altLang="en-US" sz="2600" b="1" dirty="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812c</a:t>
            </a:r>
            <a:r>
              <a:rPr lang="vi-VN" altLang="en-US" sz="2600" b="1" dirty="0" smtClean="0">
                <a:solidFill>
                  <a:srgbClr val="FEF9E2"/>
                </a:solidFill>
                <a:latin typeface="Times New Roman" pitchFamily="18" charset="0"/>
                <a:cs typeface="Times New Roman" pitchFamily="18" charset="0"/>
              </a:rPr>
              <a:t>m</a:t>
            </a:r>
            <a:endParaRPr lang="vi-VN" altLang="en-US" sz="2600" b="1" dirty="0">
              <a:solidFill>
                <a:srgbClr val="FEF9E2"/>
              </a:solidFill>
              <a:latin typeface="Times New Roman" pitchFamily="18" charset="0"/>
              <a:cs typeface="Times New Roman" pitchFamily="18" charset="0"/>
            </a:endParaRPr>
          </a:p>
        </p:txBody>
      </p:sp>
      <p:sp>
        <p:nvSpPr>
          <p:cNvPr id="42" name="Rectangle 41"/>
          <p:cNvSpPr/>
          <p:nvPr/>
        </p:nvSpPr>
        <p:spPr>
          <a:xfrm>
            <a:off x="810060" y="3749755"/>
            <a:ext cx="8457876" cy="492443"/>
          </a:xfrm>
          <a:prstGeom prst="rect">
            <a:avLst/>
          </a:prstGeom>
        </p:spPr>
        <p:txBody>
          <a:bodyPr wrap="square">
            <a:spAutoFit/>
          </a:bodyPr>
          <a:lstStyle/>
          <a:p>
            <a:r>
              <a:rPr lang="vi-VN" altLang="en-US" sz="2600" b="1" dirty="0">
                <a:solidFill>
                  <a:srgbClr val="FEF9E2"/>
                </a:solidFill>
                <a:latin typeface="Times New Roman" pitchFamily="18" charset="0"/>
                <a:cs typeface="Times New Roman" pitchFamily="18" charset="0"/>
              </a:rPr>
              <a:t>Vì </a:t>
            </a:r>
            <a:r>
              <a:rPr lang="en-US" altLang="en-US" sz="2600" b="1" dirty="0" smtClean="0">
                <a:solidFill>
                  <a:srgbClr val="FEF9E2"/>
                </a:solidFill>
                <a:latin typeface="Times New Roman" pitchFamily="18" charset="0"/>
                <a:cs typeface="Times New Roman" pitchFamily="18" charset="0"/>
              </a:rPr>
              <a:t>354d</a:t>
            </a:r>
            <a:r>
              <a:rPr lang="vi-VN" altLang="en-US" sz="2600" b="1" dirty="0" smtClean="0">
                <a:solidFill>
                  <a:srgbClr val="FEF9E2"/>
                </a:solidFill>
                <a:latin typeface="Times New Roman" pitchFamily="18" charset="0"/>
                <a:cs typeface="Times New Roman" pitchFamily="18" charset="0"/>
              </a:rPr>
              <a:t>m </a:t>
            </a:r>
            <a:r>
              <a:rPr lang="vi-VN" altLang="en-US" sz="2600" b="1" dirty="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350d</a:t>
            </a:r>
            <a:r>
              <a:rPr lang="vi-VN" altLang="en-US" sz="2600" b="1" dirty="0" smtClean="0">
                <a:solidFill>
                  <a:srgbClr val="FEF9E2"/>
                </a:solidFill>
                <a:latin typeface="Times New Roman" pitchFamily="18" charset="0"/>
                <a:cs typeface="Times New Roman" pitchFamily="18" charset="0"/>
              </a:rPr>
              <a:t>m </a:t>
            </a:r>
            <a:r>
              <a:rPr lang="en-US" altLang="en-US" sz="2600" b="1" dirty="0" smtClean="0">
                <a:solidFill>
                  <a:srgbClr val="FEF9E2"/>
                </a:solidFill>
                <a:latin typeface="Times New Roman" pitchFamily="18" charset="0"/>
                <a:cs typeface="Times New Roman" pitchFamily="18" charset="0"/>
              </a:rPr>
              <a:t>+</a:t>
            </a:r>
            <a:r>
              <a:rPr lang="vi-VN" altLang="en-US" sz="2600" b="1" dirty="0" smtClean="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4dm</a:t>
            </a:r>
            <a:r>
              <a:rPr lang="vi-VN" altLang="en-US" sz="2600" b="1" dirty="0" smtClean="0">
                <a:solidFill>
                  <a:srgbClr val="FEF9E2"/>
                </a:solidFill>
                <a:latin typeface="Times New Roman" pitchFamily="18" charset="0"/>
                <a:cs typeface="Times New Roman" pitchFamily="18" charset="0"/>
              </a:rPr>
              <a:t> </a:t>
            </a:r>
            <a:r>
              <a:rPr lang="vi-VN" altLang="en-US" sz="2600" b="1" dirty="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35m</a:t>
            </a:r>
            <a:r>
              <a:rPr lang="vi-VN" altLang="en-US" sz="2600" b="1" dirty="0" smtClean="0">
                <a:solidFill>
                  <a:srgbClr val="FEF9E2"/>
                </a:solidFill>
                <a:latin typeface="Times New Roman" pitchFamily="18" charset="0"/>
                <a:cs typeface="Times New Roman" pitchFamily="18" charset="0"/>
              </a:rPr>
              <a:t> </a:t>
            </a:r>
            <a:r>
              <a:rPr lang="vi-VN" altLang="en-US" sz="2600" b="1" dirty="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4dm</a:t>
            </a:r>
            <a:r>
              <a:rPr lang="vi-VN" altLang="en-US" sz="2600" b="1" dirty="0" smtClean="0">
                <a:solidFill>
                  <a:srgbClr val="FEF9E2"/>
                </a:solidFill>
                <a:latin typeface="Times New Roman" pitchFamily="18" charset="0"/>
                <a:cs typeface="Times New Roman" pitchFamily="18" charset="0"/>
              </a:rPr>
              <a:t> </a:t>
            </a:r>
            <a:r>
              <a:rPr lang="vi-VN" altLang="en-US" sz="2600" b="1" dirty="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35m 4dm</a:t>
            </a:r>
            <a:endParaRPr lang="vi-VN" altLang="en-US" sz="2600" b="1" dirty="0">
              <a:solidFill>
                <a:srgbClr val="FEF9E2"/>
              </a:solidFill>
              <a:latin typeface="Times New Roman" pitchFamily="18" charset="0"/>
              <a:cs typeface="Times New Roman" pitchFamily="18" charset="0"/>
            </a:endParaRPr>
          </a:p>
        </p:txBody>
      </p:sp>
      <p:sp>
        <p:nvSpPr>
          <p:cNvPr id="43" name="Rectangle 42"/>
          <p:cNvSpPr/>
          <p:nvPr/>
        </p:nvSpPr>
        <p:spPr>
          <a:xfrm>
            <a:off x="718352" y="3749755"/>
            <a:ext cx="8457876" cy="492443"/>
          </a:xfrm>
          <a:prstGeom prst="rect">
            <a:avLst/>
          </a:prstGeom>
        </p:spPr>
        <p:txBody>
          <a:bodyPr wrap="square">
            <a:spAutoFit/>
          </a:bodyPr>
          <a:lstStyle/>
          <a:p>
            <a:r>
              <a:rPr lang="vi-VN" altLang="en-US" sz="2600" b="1" dirty="0">
                <a:solidFill>
                  <a:srgbClr val="FEF9E2"/>
                </a:solidFill>
                <a:latin typeface="Times New Roman" pitchFamily="18" charset="0"/>
                <a:cs typeface="Times New Roman" pitchFamily="18" charset="0"/>
              </a:rPr>
              <a:t>Vì </a:t>
            </a:r>
            <a:r>
              <a:rPr lang="en-US" altLang="en-US" sz="2600" b="1" dirty="0" smtClean="0">
                <a:solidFill>
                  <a:srgbClr val="FEF9E2"/>
                </a:solidFill>
                <a:latin typeface="Times New Roman" pitchFamily="18" charset="0"/>
                <a:cs typeface="Times New Roman" pitchFamily="18" charset="0"/>
              </a:rPr>
              <a:t>3040</a:t>
            </a:r>
            <a:r>
              <a:rPr lang="vi-VN" altLang="en-US" sz="2600" b="1" dirty="0" smtClean="0">
                <a:solidFill>
                  <a:srgbClr val="FEF9E2"/>
                </a:solidFill>
                <a:latin typeface="Times New Roman" pitchFamily="18" charset="0"/>
                <a:cs typeface="Times New Roman" pitchFamily="18" charset="0"/>
              </a:rPr>
              <a:t>m </a:t>
            </a:r>
            <a:r>
              <a:rPr lang="vi-VN" altLang="en-US" sz="2600" b="1" dirty="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3000</a:t>
            </a:r>
            <a:r>
              <a:rPr lang="vi-VN" altLang="en-US" sz="2600" b="1" dirty="0" smtClean="0">
                <a:solidFill>
                  <a:srgbClr val="FEF9E2"/>
                </a:solidFill>
                <a:latin typeface="Times New Roman" pitchFamily="18" charset="0"/>
                <a:cs typeface="Times New Roman" pitchFamily="18" charset="0"/>
              </a:rPr>
              <a:t>m </a:t>
            </a:r>
            <a:r>
              <a:rPr lang="en-US" altLang="en-US" sz="2600" b="1" dirty="0" smtClean="0">
                <a:solidFill>
                  <a:srgbClr val="FEF9E2"/>
                </a:solidFill>
                <a:latin typeface="Times New Roman" pitchFamily="18" charset="0"/>
                <a:cs typeface="Times New Roman" pitchFamily="18" charset="0"/>
              </a:rPr>
              <a:t>+</a:t>
            </a:r>
            <a:r>
              <a:rPr lang="vi-VN" altLang="en-US" sz="2600" b="1" dirty="0" smtClean="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40m</a:t>
            </a:r>
            <a:r>
              <a:rPr lang="vi-VN" altLang="en-US" sz="2600" b="1" dirty="0" smtClean="0">
                <a:solidFill>
                  <a:srgbClr val="FEF9E2"/>
                </a:solidFill>
                <a:latin typeface="Times New Roman" pitchFamily="18" charset="0"/>
                <a:cs typeface="Times New Roman" pitchFamily="18" charset="0"/>
              </a:rPr>
              <a:t> </a:t>
            </a:r>
            <a:r>
              <a:rPr lang="vi-VN" altLang="en-US" sz="2600" b="1" dirty="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3km</a:t>
            </a:r>
            <a:r>
              <a:rPr lang="vi-VN" altLang="en-US" sz="2600" b="1" dirty="0" smtClean="0">
                <a:solidFill>
                  <a:srgbClr val="FEF9E2"/>
                </a:solidFill>
                <a:latin typeface="Times New Roman" pitchFamily="18" charset="0"/>
                <a:cs typeface="Times New Roman" pitchFamily="18" charset="0"/>
              </a:rPr>
              <a:t> </a:t>
            </a:r>
            <a:r>
              <a:rPr lang="vi-VN" altLang="en-US" sz="2600" b="1" dirty="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40m</a:t>
            </a:r>
            <a:r>
              <a:rPr lang="vi-VN" altLang="en-US" sz="2600" b="1" dirty="0" smtClean="0">
                <a:solidFill>
                  <a:srgbClr val="FEF9E2"/>
                </a:solidFill>
                <a:latin typeface="Times New Roman" pitchFamily="18" charset="0"/>
                <a:cs typeface="Times New Roman" pitchFamily="18" charset="0"/>
              </a:rPr>
              <a:t> </a:t>
            </a:r>
            <a:r>
              <a:rPr lang="vi-VN" altLang="en-US" sz="2600" b="1" dirty="0">
                <a:solidFill>
                  <a:srgbClr val="FEF9E2"/>
                </a:solidFill>
                <a:latin typeface="Times New Roman" pitchFamily="18" charset="0"/>
                <a:cs typeface="Times New Roman" pitchFamily="18" charset="0"/>
              </a:rPr>
              <a:t>= </a:t>
            </a:r>
            <a:r>
              <a:rPr lang="en-US" altLang="en-US" sz="2600" b="1" dirty="0" smtClean="0">
                <a:solidFill>
                  <a:srgbClr val="FEF9E2"/>
                </a:solidFill>
                <a:latin typeface="Times New Roman" pitchFamily="18" charset="0"/>
                <a:cs typeface="Times New Roman" pitchFamily="18" charset="0"/>
              </a:rPr>
              <a:t>3km 40m</a:t>
            </a:r>
            <a:endParaRPr lang="vi-VN" altLang="en-US" sz="2600" b="1" dirty="0">
              <a:solidFill>
                <a:srgbClr val="FEF9E2"/>
              </a:solidFill>
              <a:latin typeface="Times New Roman" pitchFamily="18" charset="0"/>
              <a:cs typeface="Times New Roman" pitchFamily="18" charset="0"/>
            </a:endParaRPr>
          </a:p>
        </p:txBody>
      </p:sp>
      <p:sp>
        <p:nvSpPr>
          <p:cNvPr id="44" name="TextBox 43"/>
          <p:cNvSpPr txBox="1">
            <a:spLocks noChangeArrowheads="1"/>
          </p:cNvSpPr>
          <p:nvPr/>
        </p:nvSpPr>
        <p:spPr bwMode="auto">
          <a:xfrm>
            <a:off x="629290" y="3464194"/>
            <a:ext cx="850201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r>
              <a:rPr lang="vi-VN" sz="2400" b="1" dirty="0">
                <a:solidFill>
                  <a:srgbClr val="FFFF00"/>
                </a:solidFill>
                <a:latin typeface="Times New Roman" pitchFamily="18" charset="0"/>
                <a:cs typeface="Times New Roman" pitchFamily="18" charset="0"/>
              </a:rPr>
              <a:t>Vậy dựa vào mối quan hệ dựa các đơn vị đo độ dài, chúng ta có thể chuyển đổi các số đo có hai tên đơn vị đo sang các số đo có một đơn vị đo và ngược lại.</a:t>
            </a:r>
            <a:endParaRPr lang="en-US" sz="2400" b="1" dirty="0">
              <a:solidFill>
                <a:srgbClr val="FFFF00"/>
              </a:solidFill>
              <a:latin typeface="UTM Karate" pitchFamily="18" charset="0"/>
              <a:cs typeface="Times New Roman"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circle(in)">
                                      <p:cBhvr>
                                        <p:cTn id="15" dur="2000"/>
                                        <p:tgtEl>
                                          <p:spTgt spid="2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circle(in)">
                                      <p:cBhvr>
                                        <p:cTn id="18" dur="2000"/>
                                        <p:tgtEl>
                                          <p:spTgt spid="25"/>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circle(in)">
                                      <p:cBhvr>
                                        <p:cTn id="21" dur="2000"/>
                                        <p:tgtEl>
                                          <p:spTgt spid="26"/>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circle(in)">
                                      <p:cBhvr>
                                        <p:cTn id="24" dur="2000"/>
                                        <p:tgtEl>
                                          <p:spTgt spid="27"/>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circle(in)">
                                      <p:cBhvr>
                                        <p:cTn id="27" dur="2000"/>
                                        <p:tgtEl>
                                          <p:spTgt spid="28"/>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circle(in)">
                                      <p:cBhvr>
                                        <p:cTn id="30" dur="2000"/>
                                        <p:tgtEl>
                                          <p:spTgt spid="29"/>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circle(in)">
                                      <p:cBhvr>
                                        <p:cTn id="33" dur="2000"/>
                                        <p:tgtEl>
                                          <p:spTgt spid="32"/>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circle(in)">
                                      <p:cBhvr>
                                        <p:cTn id="36" dur="2000"/>
                                        <p:tgtEl>
                                          <p:spTgt spid="31"/>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circle(in)">
                                      <p:cBhvr>
                                        <p:cTn id="39" dur="20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wipe(left)">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xit" presetSubtype="32" fill="hold" grpId="1" nodeType="clickEffect">
                                  <p:stCondLst>
                                    <p:cond delay="0"/>
                                  </p:stCondLst>
                                  <p:childTnLst>
                                    <p:animEffect transition="out" filter="circle(out)">
                                      <p:cBhvr>
                                        <p:cTn id="48" dur="2000"/>
                                        <p:tgtEl>
                                          <p:spTgt spid="24"/>
                                        </p:tgtEl>
                                      </p:cBhvr>
                                    </p:animEffect>
                                    <p:set>
                                      <p:cBhvr>
                                        <p:cTn id="49" dur="1" fill="hold">
                                          <p:stCondLst>
                                            <p:cond delay="1999"/>
                                          </p:stCondLst>
                                        </p:cTn>
                                        <p:tgtEl>
                                          <p:spTgt spid="24"/>
                                        </p:tgtEl>
                                        <p:attrNameLst>
                                          <p:attrName>style.visibility</p:attrName>
                                        </p:attrNameLst>
                                      </p:cBhvr>
                                      <p:to>
                                        <p:strVal val="hidden"/>
                                      </p:to>
                                    </p:set>
                                  </p:childTnLst>
                                </p:cTn>
                              </p:par>
                              <p:par>
                                <p:cTn id="50" presetID="6" presetClass="entr" presetSubtype="16" fill="hold" grpId="0" nodeType="with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circle(in)">
                                      <p:cBhvr>
                                        <p:cTn id="52" dur="2000"/>
                                        <p:tgtEl>
                                          <p:spTgt spid="3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1" nodeType="clickEffect">
                                  <p:stCondLst>
                                    <p:cond delay="0"/>
                                  </p:stCondLst>
                                  <p:childTnLst>
                                    <p:animEffect transition="out" filter="fade">
                                      <p:cBhvr>
                                        <p:cTn id="56" dur="500"/>
                                        <p:tgtEl>
                                          <p:spTgt spid="3"/>
                                        </p:tgtEl>
                                      </p:cBhvr>
                                    </p:animEffect>
                                    <p:set>
                                      <p:cBhvr>
                                        <p:cTn id="57" dur="1" fill="hold">
                                          <p:stCondLst>
                                            <p:cond delay="499"/>
                                          </p:stCondLst>
                                        </p:cTn>
                                        <p:tgtEl>
                                          <p:spTgt spid="3"/>
                                        </p:tgtEl>
                                        <p:attrNameLst>
                                          <p:attrName>style.visibility</p:attrName>
                                        </p:attrNameLst>
                                      </p:cBhvr>
                                      <p:to>
                                        <p:strVal val="hidden"/>
                                      </p:to>
                                    </p:se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wipe(left)">
                                      <p:cBhvr>
                                        <p:cTn id="61" dur="500"/>
                                        <p:tgtEl>
                                          <p:spTgt spid="41"/>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xit" presetSubtype="32" fill="hold" grpId="1" nodeType="clickEffect">
                                  <p:stCondLst>
                                    <p:cond delay="0"/>
                                  </p:stCondLst>
                                  <p:childTnLst>
                                    <p:animEffect transition="out" filter="circle(out)">
                                      <p:cBhvr>
                                        <p:cTn id="65" dur="2000"/>
                                        <p:tgtEl>
                                          <p:spTgt spid="26"/>
                                        </p:tgtEl>
                                      </p:cBhvr>
                                    </p:animEffect>
                                    <p:set>
                                      <p:cBhvr>
                                        <p:cTn id="66" dur="1" fill="hold">
                                          <p:stCondLst>
                                            <p:cond delay="1999"/>
                                          </p:stCondLst>
                                        </p:cTn>
                                        <p:tgtEl>
                                          <p:spTgt spid="26"/>
                                        </p:tgtEl>
                                        <p:attrNameLst>
                                          <p:attrName>style.visibility</p:attrName>
                                        </p:attrNameLst>
                                      </p:cBhvr>
                                      <p:to>
                                        <p:strVal val="hidden"/>
                                      </p:to>
                                    </p:set>
                                  </p:childTnLst>
                                </p:cTn>
                              </p:par>
                              <p:par>
                                <p:cTn id="67" presetID="6" presetClass="entr" presetSubtype="16" fill="hold" grpId="0" nodeType="with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circle(in)">
                                      <p:cBhvr>
                                        <p:cTn id="69" dur="2000"/>
                                        <p:tgtEl>
                                          <p:spTgt spid="3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41"/>
                                        </p:tgtEl>
                                      </p:cBhvr>
                                    </p:animEffect>
                                    <p:set>
                                      <p:cBhvr>
                                        <p:cTn id="74" dur="1" fill="hold">
                                          <p:stCondLst>
                                            <p:cond delay="499"/>
                                          </p:stCondLst>
                                        </p:cTn>
                                        <p:tgtEl>
                                          <p:spTgt spid="41"/>
                                        </p:tgtEl>
                                        <p:attrNameLst>
                                          <p:attrName>style.visibility</p:attrName>
                                        </p:attrNameLst>
                                      </p:cBhvr>
                                      <p:to>
                                        <p:strVal val="hidden"/>
                                      </p:to>
                                    </p:se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42"/>
                                        </p:tgtEl>
                                        <p:attrNameLst>
                                          <p:attrName>style.visibility</p:attrName>
                                        </p:attrNameLst>
                                      </p:cBhvr>
                                      <p:to>
                                        <p:strVal val="visible"/>
                                      </p:to>
                                    </p:set>
                                    <p:animEffect transition="in" filter="wipe(left)">
                                      <p:cBhvr>
                                        <p:cTn id="78" dur="500"/>
                                        <p:tgtEl>
                                          <p:spTgt spid="42"/>
                                        </p:tgtEl>
                                      </p:cBhvr>
                                    </p:animEffect>
                                  </p:childTnLst>
                                </p:cTn>
                              </p:par>
                            </p:childTnLst>
                          </p:cTn>
                        </p:par>
                      </p:childTnLst>
                    </p:cTn>
                  </p:par>
                  <p:par>
                    <p:cTn id="79" fill="hold">
                      <p:stCondLst>
                        <p:cond delay="indefinite"/>
                      </p:stCondLst>
                      <p:childTnLst>
                        <p:par>
                          <p:cTn id="80" fill="hold">
                            <p:stCondLst>
                              <p:cond delay="0"/>
                            </p:stCondLst>
                            <p:childTnLst>
                              <p:par>
                                <p:cTn id="81" presetID="6" presetClass="exit" presetSubtype="32" fill="hold" grpId="1" nodeType="clickEffect">
                                  <p:stCondLst>
                                    <p:cond delay="0"/>
                                  </p:stCondLst>
                                  <p:childTnLst>
                                    <p:animEffect transition="out" filter="circle(out)">
                                      <p:cBhvr>
                                        <p:cTn id="82" dur="2000"/>
                                        <p:tgtEl>
                                          <p:spTgt spid="28"/>
                                        </p:tgtEl>
                                      </p:cBhvr>
                                    </p:animEffect>
                                    <p:set>
                                      <p:cBhvr>
                                        <p:cTn id="83" dur="1" fill="hold">
                                          <p:stCondLst>
                                            <p:cond delay="1999"/>
                                          </p:stCondLst>
                                        </p:cTn>
                                        <p:tgtEl>
                                          <p:spTgt spid="28"/>
                                        </p:tgtEl>
                                        <p:attrNameLst>
                                          <p:attrName>style.visibility</p:attrName>
                                        </p:attrNameLst>
                                      </p:cBhvr>
                                      <p:to>
                                        <p:strVal val="hidden"/>
                                      </p:to>
                                    </p:set>
                                  </p:childTnLst>
                                </p:cTn>
                              </p:par>
                              <p:par>
                                <p:cTn id="84" presetID="6" presetClass="exit" presetSubtype="32" fill="hold" grpId="1" nodeType="withEffect">
                                  <p:stCondLst>
                                    <p:cond delay="0"/>
                                  </p:stCondLst>
                                  <p:childTnLst>
                                    <p:animEffect transition="out" filter="circle(out)">
                                      <p:cBhvr>
                                        <p:cTn id="85" dur="2000"/>
                                        <p:tgtEl>
                                          <p:spTgt spid="29"/>
                                        </p:tgtEl>
                                      </p:cBhvr>
                                    </p:animEffect>
                                    <p:set>
                                      <p:cBhvr>
                                        <p:cTn id="86" dur="1" fill="hold">
                                          <p:stCondLst>
                                            <p:cond delay="1999"/>
                                          </p:stCondLst>
                                        </p:cTn>
                                        <p:tgtEl>
                                          <p:spTgt spid="29"/>
                                        </p:tgtEl>
                                        <p:attrNameLst>
                                          <p:attrName>style.visibility</p:attrName>
                                        </p:attrNameLst>
                                      </p:cBhvr>
                                      <p:to>
                                        <p:strVal val="hidden"/>
                                      </p:to>
                                    </p:set>
                                  </p:childTnLst>
                                </p:cTn>
                              </p:par>
                              <p:par>
                                <p:cTn id="87" presetID="6" presetClass="entr" presetSubtype="16" fill="hold" grpId="0" nodeType="with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circle(in)">
                                      <p:cBhvr>
                                        <p:cTn id="89" dur="2000"/>
                                        <p:tgtEl>
                                          <p:spTgt spid="34"/>
                                        </p:tgtEl>
                                      </p:cBhvr>
                                    </p:animEffect>
                                  </p:childTnLst>
                                </p:cTn>
                              </p:par>
                              <p:par>
                                <p:cTn id="90" presetID="6" presetClass="entr" presetSubtype="16" fill="hold" grpId="0" nodeType="with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circle(in)">
                                      <p:cBhvr>
                                        <p:cTn id="92" dur="2000"/>
                                        <p:tgtEl>
                                          <p:spTgt spid="35"/>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grpId="1" nodeType="clickEffect">
                                  <p:stCondLst>
                                    <p:cond delay="0"/>
                                  </p:stCondLst>
                                  <p:childTnLst>
                                    <p:animEffect transition="out" filter="fade">
                                      <p:cBhvr>
                                        <p:cTn id="96" dur="500"/>
                                        <p:tgtEl>
                                          <p:spTgt spid="42"/>
                                        </p:tgtEl>
                                      </p:cBhvr>
                                    </p:animEffect>
                                    <p:set>
                                      <p:cBhvr>
                                        <p:cTn id="97" dur="1" fill="hold">
                                          <p:stCondLst>
                                            <p:cond delay="499"/>
                                          </p:stCondLst>
                                        </p:cTn>
                                        <p:tgtEl>
                                          <p:spTgt spid="42"/>
                                        </p:tgtEl>
                                        <p:attrNameLst>
                                          <p:attrName>style.visibility</p:attrName>
                                        </p:attrNameLst>
                                      </p:cBhvr>
                                      <p:to>
                                        <p:strVal val="hidden"/>
                                      </p:to>
                                    </p:se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43"/>
                                        </p:tgtEl>
                                        <p:attrNameLst>
                                          <p:attrName>style.visibility</p:attrName>
                                        </p:attrNameLst>
                                      </p:cBhvr>
                                      <p:to>
                                        <p:strVal val="visible"/>
                                      </p:to>
                                    </p:set>
                                    <p:animEffect transition="in" filter="wipe(left)">
                                      <p:cBhvr>
                                        <p:cTn id="101" dur="500"/>
                                        <p:tgtEl>
                                          <p:spTgt spid="43"/>
                                        </p:tgtEl>
                                      </p:cBhvr>
                                    </p:animEffect>
                                  </p:childTnLst>
                                </p:cTn>
                              </p:par>
                            </p:childTnLst>
                          </p:cTn>
                        </p:par>
                      </p:childTnLst>
                    </p:cTn>
                  </p:par>
                  <p:par>
                    <p:cTn id="102" fill="hold">
                      <p:stCondLst>
                        <p:cond delay="indefinite"/>
                      </p:stCondLst>
                      <p:childTnLst>
                        <p:par>
                          <p:cTn id="103" fill="hold">
                            <p:stCondLst>
                              <p:cond delay="0"/>
                            </p:stCondLst>
                            <p:childTnLst>
                              <p:par>
                                <p:cTn id="104" presetID="6" presetClass="exit" presetSubtype="32" fill="hold" grpId="1" nodeType="clickEffect">
                                  <p:stCondLst>
                                    <p:cond delay="0"/>
                                  </p:stCondLst>
                                  <p:childTnLst>
                                    <p:animEffect transition="out" filter="circle(out)">
                                      <p:cBhvr>
                                        <p:cTn id="105" dur="2000"/>
                                        <p:tgtEl>
                                          <p:spTgt spid="32"/>
                                        </p:tgtEl>
                                      </p:cBhvr>
                                    </p:animEffect>
                                    <p:set>
                                      <p:cBhvr>
                                        <p:cTn id="106" dur="1" fill="hold">
                                          <p:stCondLst>
                                            <p:cond delay="1999"/>
                                          </p:stCondLst>
                                        </p:cTn>
                                        <p:tgtEl>
                                          <p:spTgt spid="32"/>
                                        </p:tgtEl>
                                        <p:attrNameLst>
                                          <p:attrName>style.visibility</p:attrName>
                                        </p:attrNameLst>
                                      </p:cBhvr>
                                      <p:to>
                                        <p:strVal val="hidden"/>
                                      </p:to>
                                    </p:set>
                                  </p:childTnLst>
                                </p:cTn>
                              </p:par>
                              <p:par>
                                <p:cTn id="107" presetID="6" presetClass="exit" presetSubtype="32" fill="hold" grpId="1" nodeType="withEffect">
                                  <p:stCondLst>
                                    <p:cond delay="0"/>
                                  </p:stCondLst>
                                  <p:childTnLst>
                                    <p:animEffect transition="out" filter="circle(out)">
                                      <p:cBhvr>
                                        <p:cTn id="108" dur="2000"/>
                                        <p:tgtEl>
                                          <p:spTgt spid="31"/>
                                        </p:tgtEl>
                                      </p:cBhvr>
                                    </p:animEffect>
                                    <p:set>
                                      <p:cBhvr>
                                        <p:cTn id="109" dur="1" fill="hold">
                                          <p:stCondLst>
                                            <p:cond delay="1999"/>
                                          </p:stCondLst>
                                        </p:cTn>
                                        <p:tgtEl>
                                          <p:spTgt spid="31"/>
                                        </p:tgtEl>
                                        <p:attrNameLst>
                                          <p:attrName>style.visibility</p:attrName>
                                        </p:attrNameLst>
                                      </p:cBhvr>
                                      <p:to>
                                        <p:strVal val="hidden"/>
                                      </p:to>
                                    </p:set>
                                  </p:childTnLst>
                                </p:cTn>
                              </p:par>
                              <p:par>
                                <p:cTn id="110" presetID="6" presetClass="entr" presetSubtype="16" fill="hold" grpId="0" nodeType="withEffect">
                                  <p:stCondLst>
                                    <p:cond delay="0"/>
                                  </p:stCondLst>
                                  <p:childTnLst>
                                    <p:set>
                                      <p:cBhvr>
                                        <p:cTn id="111" dur="1" fill="hold">
                                          <p:stCondLst>
                                            <p:cond delay="0"/>
                                          </p:stCondLst>
                                        </p:cTn>
                                        <p:tgtEl>
                                          <p:spTgt spid="36"/>
                                        </p:tgtEl>
                                        <p:attrNameLst>
                                          <p:attrName>style.visibility</p:attrName>
                                        </p:attrNameLst>
                                      </p:cBhvr>
                                      <p:to>
                                        <p:strVal val="visible"/>
                                      </p:to>
                                    </p:set>
                                    <p:animEffect transition="in" filter="circle(in)">
                                      <p:cBhvr>
                                        <p:cTn id="112" dur="2000"/>
                                        <p:tgtEl>
                                          <p:spTgt spid="36"/>
                                        </p:tgtEl>
                                      </p:cBhvr>
                                    </p:animEffect>
                                  </p:childTnLst>
                                </p:cTn>
                              </p:par>
                              <p:par>
                                <p:cTn id="113" presetID="6" presetClass="entr" presetSubtype="16" fill="hold" grpId="0" nodeType="withEffect">
                                  <p:stCondLst>
                                    <p:cond delay="0"/>
                                  </p:stCondLst>
                                  <p:childTnLst>
                                    <p:set>
                                      <p:cBhvr>
                                        <p:cTn id="114" dur="1" fill="hold">
                                          <p:stCondLst>
                                            <p:cond delay="0"/>
                                          </p:stCondLst>
                                        </p:cTn>
                                        <p:tgtEl>
                                          <p:spTgt spid="37"/>
                                        </p:tgtEl>
                                        <p:attrNameLst>
                                          <p:attrName>style.visibility</p:attrName>
                                        </p:attrNameLst>
                                      </p:cBhvr>
                                      <p:to>
                                        <p:strVal val="visible"/>
                                      </p:to>
                                    </p:set>
                                    <p:animEffect transition="in" filter="circle(in)">
                                      <p:cBhvr>
                                        <p:cTn id="115" dur="2000"/>
                                        <p:tgtEl>
                                          <p:spTgt spid="37"/>
                                        </p:tgtEl>
                                      </p:cBhvr>
                                    </p:animEffect>
                                  </p:childTnLst>
                                </p:cTn>
                              </p:par>
                            </p:childTnLst>
                          </p:cTn>
                        </p:par>
                        <p:par>
                          <p:cTn id="116" fill="hold">
                            <p:stCondLst>
                              <p:cond delay="2000"/>
                            </p:stCondLst>
                            <p:childTnLst>
                              <p:par>
                                <p:cTn id="117" presetID="10" presetClass="exit" presetSubtype="0" fill="hold" grpId="1" nodeType="afterEffect">
                                  <p:stCondLst>
                                    <p:cond delay="0"/>
                                  </p:stCondLst>
                                  <p:childTnLst>
                                    <p:animEffect transition="out" filter="fade">
                                      <p:cBhvr>
                                        <p:cTn id="118" dur="500"/>
                                        <p:tgtEl>
                                          <p:spTgt spid="43"/>
                                        </p:tgtEl>
                                      </p:cBhvr>
                                    </p:animEffect>
                                    <p:set>
                                      <p:cBhvr>
                                        <p:cTn id="119" dur="1" fill="hold">
                                          <p:stCondLst>
                                            <p:cond delay="499"/>
                                          </p:stCondLst>
                                        </p:cTn>
                                        <p:tgtEl>
                                          <p:spTgt spid="43"/>
                                        </p:tgtEl>
                                        <p:attrNameLst>
                                          <p:attrName>style.visibility</p:attrName>
                                        </p:attrNameLst>
                                      </p:cBhvr>
                                      <p:to>
                                        <p:strVal val="hidden"/>
                                      </p:to>
                                    </p:set>
                                  </p:childTnLst>
                                </p:cTn>
                              </p:par>
                            </p:childTnLst>
                          </p:cTn>
                        </p:par>
                      </p:childTnLst>
                    </p:cTn>
                  </p:par>
                  <p:par>
                    <p:cTn id="120" fill="hold">
                      <p:stCondLst>
                        <p:cond delay="indefinite"/>
                      </p:stCondLst>
                      <p:childTnLst>
                        <p:par>
                          <p:cTn id="121" fill="hold">
                            <p:stCondLst>
                              <p:cond delay="0"/>
                            </p:stCondLst>
                            <p:childTnLst>
                              <p:par>
                                <p:cTn id="122" presetID="1" presetClass="entr" presetSubtype="0" fill="hold" grpId="0" nodeType="clickEffect">
                                  <p:stCondLst>
                                    <p:cond delay="0"/>
                                  </p:stCondLst>
                                  <p:childTnLst>
                                    <p:set>
                                      <p:cBhvr>
                                        <p:cTn id="123"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3" grpId="0"/>
      <p:bldP spid="24" grpId="0"/>
      <p:bldP spid="24" grpId="1"/>
      <p:bldP spid="25" grpId="0"/>
      <p:bldP spid="26" grpId="0"/>
      <p:bldP spid="26" grpId="1"/>
      <p:bldP spid="27" grpId="0"/>
      <p:bldP spid="28" grpId="0"/>
      <p:bldP spid="28" grpId="1"/>
      <p:bldP spid="29" grpId="0"/>
      <p:bldP spid="29" grpId="1"/>
      <p:bldP spid="30" grpId="0"/>
      <p:bldP spid="31" grpId="0"/>
      <p:bldP spid="31" grpId="1"/>
      <p:bldP spid="32" grpId="0"/>
      <p:bldP spid="32" grpId="1"/>
      <p:bldP spid="33" grpId="0"/>
      <p:bldP spid="34" grpId="0"/>
      <p:bldP spid="35" grpId="0"/>
      <p:bldP spid="36" grpId="0"/>
      <p:bldP spid="37" grpId="0"/>
      <p:bldP spid="38" grpId="0"/>
      <p:bldP spid="3" grpId="0"/>
      <p:bldP spid="3" grpId="1"/>
      <p:bldP spid="41" grpId="0"/>
      <p:bldP spid="41" grpId="1"/>
      <p:bldP spid="42" grpId="0"/>
      <p:bldP spid="42" grpId="1"/>
      <p:bldP spid="43" grpId="0"/>
      <p:bldP spid="43" grpId="1"/>
      <p:bldP spid="4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13"/>
        <p:cNvGrpSpPr/>
        <p:nvPr/>
      </p:nvGrpSpPr>
      <p:grpSpPr>
        <a:xfrm>
          <a:off x="0" y="0"/>
          <a:ext cx="0" cy="0"/>
          <a:chOff x="0" y="0"/>
          <a:chExt cx="0" cy="0"/>
        </a:xfrm>
      </p:grpSpPr>
      <p:sp>
        <p:nvSpPr>
          <p:cNvPr id="2415" name="Google Shape;2415;p48"/>
          <p:cNvSpPr txBox="1">
            <a:spLocks noGrp="1"/>
          </p:cNvSpPr>
          <p:nvPr>
            <p:ph type="title"/>
          </p:nvPr>
        </p:nvSpPr>
        <p:spPr>
          <a:xfrm>
            <a:off x="1402150" y="1287243"/>
            <a:ext cx="6288900" cy="1890300"/>
          </a:xfrm>
          <a:prstGeom prst="rect">
            <a:avLst/>
          </a:prstGeom>
          <a:effectLst>
            <a:glow rad="101600">
              <a:schemeClr val="accent4">
                <a:satMod val="175000"/>
                <a:alpha val="40000"/>
              </a:schemeClr>
            </a:glow>
          </a:effectLst>
        </p:spPr>
        <p:txBody>
          <a:bodyPr spcFirstLastPara="1" wrap="square" lIns="91425" tIns="91425" rIns="91425" bIns="91425" anchor="ctr" anchorCtr="0">
            <a:noAutofit/>
            <a:scene3d>
              <a:camera prst="obliqueTopLeft"/>
              <a:lightRig rig="threePt" dir="t"/>
            </a:scene3d>
          </a:bodyPr>
          <a:lstStyle/>
          <a:p>
            <a:pPr marL="0" lvl="0" indent="0" algn="ctr" rtl="0">
              <a:spcBef>
                <a:spcPts val="0"/>
              </a:spcBef>
              <a:spcAft>
                <a:spcPts val="0"/>
              </a:spcAft>
              <a:buNone/>
            </a:pPr>
            <a:r>
              <a:rPr lang="en" b="1" dirty="0" smtClean="0">
                <a:ln w="12700">
                  <a:solidFill>
                    <a:schemeClr val="tx2">
                      <a:satMod val="155000"/>
                    </a:schemeClr>
                  </a:solidFill>
                  <a:prstDash val="solid"/>
                </a:ln>
                <a:solidFill>
                  <a:schemeClr val="bg2">
                    <a:tint val="85000"/>
                    <a:satMod val="155000"/>
                  </a:schemeClr>
                </a:solidFill>
                <a:effectLst>
                  <a:glow rad="101600">
                    <a:schemeClr val="accent4">
                      <a:satMod val="175000"/>
                      <a:alpha val="40000"/>
                    </a:schemeClr>
                  </a:glow>
                  <a:outerShdw blurRad="41275" dist="20320" dir="1800000" algn="tl" rotWithShape="0">
                    <a:srgbClr val="000000">
                      <a:alpha val="40000"/>
                    </a:srgbClr>
                  </a:outerShdw>
                </a:effectLst>
              </a:rPr>
              <a:t>Củng cố</a:t>
            </a:r>
            <a:endParaRPr b="1" dirty="0">
              <a:ln w="12700">
                <a:solidFill>
                  <a:schemeClr val="tx2">
                    <a:satMod val="155000"/>
                  </a:schemeClr>
                </a:solidFill>
                <a:prstDash val="solid"/>
              </a:ln>
              <a:solidFill>
                <a:schemeClr val="bg2">
                  <a:tint val="85000"/>
                  <a:satMod val="155000"/>
                </a:schemeClr>
              </a:solidFill>
              <a:effectLst>
                <a:glow rad="101600">
                  <a:schemeClr val="accent4">
                    <a:satMod val="175000"/>
                    <a:alpha val="40000"/>
                  </a:schemeClr>
                </a:glow>
                <a:outerShdw blurRad="41275" dist="20320" dir="1800000" algn="tl" rotWithShape="0">
                  <a:srgbClr val="000000">
                    <a:alpha val="40000"/>
                  </a:srgbClr>
                </a:outerShdw>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5"/>
              </a:ext>
            </a:extLst>
          </a:blip>
          <a:srcRect/>
          <a:stretch>
            <a:fillRect/>
          </a:stretch>
        </p:blipFill>
        <p:spPr>
          <a:xfrm>
            <a:off x="0" y="157656"/>
            <a:ext cx="2216795" cy="137995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5"/>
        <p:cNvGrpSpPr/>
        <p:nvPr/>
      </p:nvGrpSpPr>
      <p:grpSpPr>
        <a:xfrm>
          <a:off x="0" y="0"/>
          <a:ext cx="0" cy="0"/>
          <a:chOff x="0" y="0"/>
          <a:chExt cx="0" cy="0"/>
        </a:xfrm>
      </p:grpSpPr>
      <p:sp>
        <p:nvSpPr>
          <p:cNvPr id="2147" name="Google Shape;2147;p38"/>
          <p:cNvSpPr txBox="1">
            <a:spLocks noGrp="1"/>
          </p:cNvSpPr>
          <p:nvPr>
            <p:ph type="body" idx="1"/>
          </p:nvPr>
        </p:nvSpPr>
        <p:spPr>
          <a:xfrm>
            <a:off x="1117599" y="831150"/>
            <a:ext cx="7213601" cy="3577800"/>
          </a:xfrm>
          <a:prstGeom prst="rect">
            <a:avLst/>
          </a:prstGeom>
        </p:spPr>
        <p:txBody>
          <a:bodyPr spcFirstLastPara="1" wrap="square" lIns="91425" tIns="91425" rIns="91425" bIns="91425" anchor="t" anchorCtr="0">
            <a:noAutofit/>
          </a:bodyPr>
          <a:lstStyle/>
          <a:p>
            <a:pPr marL="0" indent="0" algn="just">
              <a:spcBef>
                <a:spcPts val="1200"/>
              </a:spcBef>
              <a:buClr>
                <a:schemeClr val="dk1"/>
              </a:buClr>
              <a:buSzPts val="1100"/>
              <a:buNone/>
            </a:pPr>
            <a:r>
              <a:rPr lang="en-US" altLang="vi-VN" sz="3200" dirty="0" smtClean="0">
                <a:solidFill>
                  <a:schemeClr val="bg1"/>
                </a:solidFill>
                <a:latin typeface="UTM Bienvenue" pitchFamily="18" charset="0"/>
              </a:rPr>
              <a:t>- </a:t>
            </a:r>
            <a:r>
              <a:rPr lang="en-US" altLang="vi-VN" sz="3200" dirty="0" err="1" smtClean="0">
                <a:solidFill>
                  <a:schemeClr val="bg1"/>
                </a:solidFill>
                <a:latin typeface="UTM Bienvenue" pitchFamily="18" charset="0"/>
              </a:rPr>
              <a:t>Bảng</a:t>
            </a:r>
            <a:r>
              <a:rPr lang="en-US" altLang="vi-VN" sz="3200" dirty="0" smtClean="0">
                <a:solidFill>
                  <a:schemeClr val="bg1"/>
                </a:solidFill>
                <a:latin typeface="UTM Bienvenue" pitchFamily="18" charset="0"/>
              </a:rPr>
              <a:t> </a:t>
            </a:r>
            <a:r>
              <a:rPr lang="en-US" altLang="vi-VN" sz="3200" dirty="0" err="1">
                <a:solidFill>
                  <a:schemeClr val="bg1"/>
                </a:solidFill>
                <a:latin typeface="UTM Bienvenue" pitchFamily="18" charset="0"/>
              </a:rPr>
              <a:t>đơn</a:t>
            </a:r>
            <a:r>
              <a:rPr lang="en-US" altLang="vi-VN" sz="3200" dirty="0">
                <a:solidFill>
                  <a:schemeClr val="bg1"/>
                </a:solidFill>
                <a:latin typeface="UTM Bienvenue" pitchFamily="18" charset="0"/>
              </a:rPr>
              <a:t> </a:t>
            </a:r>
            <a:r>
              <a:rPr lang="en-US" altLang="vi-VN" sz="3200" dirty="0" err="1">
                <a:solidFill>
                  <a:schemeClr val="bg1"/>
                </a:solidFill>
                <a:latin typeface="UTM Bienvenue" pitchFamily="18" charset="0"/>
              </a:rPr>
              <a:t>vị</a:t>
            </a:r>
            <a:r>
              <a:rPr lang="en-US" altLang="vi-VN" sz="3200" dirty="0">
                <a:solidFill>
                  <a:schemeClr val="bg1"/>
                </a:solidFill>
                <a:latin typeface="UTM Bienvenue" pitchFamily="18" charset="0"/>
              </a:rPr>
              <a:t> </a:t>
            </a:r>
            <a:r>
              <a:rPr lang="en-US" altLang="vi-VN" sz="3200" dirty="0" err="1">
                <a:solidFill>
                  <a:schemeClr val="bg1"/>
                </a:solidFill>
                <a:latin typeface="UTM Bienvenue" pitchFamily="18" charset="0"/>
              </a:rPr>
              <a:t>đo</a:t>
            </a:r>
            <a:r>
              <a:rPr lang="en-US" altLang="vi-VN" sz="3200" dirty="0">
                <a:solidFill>
                  <a:schemeClr val="bg1"/>
                </a:solidFill>
                <a:latin typeface="UTM Bienvenue" pitchFamily="18" charset="0"/>
              </a:rPr>
              <a:t> </a:t>
            </a:r>
            <a:r>
              <a:rPr lang="en-US" altLang="vi-VN" sz="3200" dirty="0" err="1">
                <a:solidFill>
                  <a:schemeClr val="bg1"/>
                </a:solidFill>
                <a:latin typeface="UTM Bienvenue" pitchFamily="18" charset="0"/>
              </a:rPr>
              <a:t>độ</a:t>
            </a:r>
            <a:r>
              <a:rPr lang="en-US" altLang="vi-VN" sz="3200" dirty="0">
                <a:solidFill>
                  <a:schemeClr val="bg1"/>
                </a:solidFill>
                <a:latin typeface="UTM Bienvenue" pitchFamily="18" charset="0"/>
              </a:rPr>
              <a:t> </a:t>
            </a:r>
            <a:r>
              <a:rPr lang="en-US" altLang="vi-VN" sz="3200" dirty="0" err="1">
                <a:solidFill>
                  <a:schemeClr val="bg1"/>
                </a:solidFill>
                <a:latin typeface="UTM Bienvenue" pitchFamily="18" charset="0"/>
              </a:rPr>
              <a:t>dài</a:t>
            </a:r>
            <a:r>
              <a:rPr lang="en-US" altLang="vi-VN" sz="3200" dirty="0">
                <a:solidFill>
                  <a:schemeClr val="bg1"/>
                </a:solidFill>
                <a:latin typeface="UTM Bienvenue" pitchFamily="18" charset="0"/>
              </a:rPr>
              <a:t>.</a:t>
            </a:r>
          </a:p>
          <a:p>
            <a:pPr marL="0" lvl="0" indent="0" algn="just">
              <a:spcBef>
                <a:spcPts val="1200"/>
              </a:spcBef>
              <a:buClr>
                <a:schemeClr val="dk1"/>
              </a:buClr>
              <a:buSzPts val="1100"/>
              <a:buNone/>
            </a:pPr>
            <a:r>
              <a:rPr lang="en-US" altLang="vi-VN" sz="3200" dirty="0" smtClean="0">
                <a:solidFill>
                  <a:schemeClr val="bg1"/>
                </a:solidFill>
                <a:latin typeface="UTM Bienvenue" pitchFamily="18" charset="0"/>
              </a:rPr>
              <a:t>- </a:t>
            </a:r>
            <a:r>
              <a:rPr lang="en-US" altLang="vi-VN" sz="3200" dirty="0" err="1" smtClean="0">
                <a:solidFill>
                  <a:schemeClr val="bg1"/>
                </a:solidFill>
                <a:latin typeface="UTM Bienvenue" pitchFamily="18" charset="0"/>
              </a:rPr>
              <a:t>Quan</a:t>
            </a:r>
            <a:r>
              <a:rPr lang="en-US" altLang="vi-VN" sz="3200" dirty="0" smtClean="0">
                <a:solidFill>
                  <a:schemeClr val="bg1"/>
                </a:solidFill>
                <a:latin typeface="UTM Bienvenue" pitchFamily="18" charset="0"/>
              </a:rPr>
              <a:t> </a:t>
            </a:r>
            <a:r>
              <a:rPr lang="en-US" altLang="vi-VN" sz="3200" dirty="0" err="1">
                <a:solidFill>
                  <a:schemeClr val="bg1"/>
                </a:solidFill>
                <a:latin typeface="UTM Bienvenue" pitchFamily="18" charset="0"/>
              </a:rPr>
              <a:t>hệ</a:t>
            </a:r>
            <a:r>
              <a:rPr lang="en-US" altLang="vi-VN" sz="3200" dirty="0">
                <a:solidFill>
                  <a:schemeClr val="bg1"/>
                </a:solidFill>
                <a:latin typeface="UTM Bienvenue" pitchFamily="18" charset="0"/>
              </a:rPr>
              <a:t> </a:t>
            </a:r>
            <a:r>
              <a:rPr lang="en-US" altLang="vi-VN" sz="3200" dirty="0" err="1">
                <a:solidFill>
                  <a:schemeClr val="bg1"/>
                </a:solidFill>
                <a:latin typeface="UTM Bienvenue" pitchFamily="18" charset="0"/>
              </a:rPr>
              <a:t>giữa</a:t>
            </a:r>
            <a:r>
              <a:rPr lang="en-US" altLang="vi-VN" sz="3200" dirty="0">
                <a:solidFill>
                  <a:schemeClr val="bg1"/>
                </a:solidFill>
                <a:latin typeface="UTM Bienvenue" pitchFamily="18" charset="0"/>
              </a:rPr>
              <a:t> </a:t>
            </a:r>
            <a:r>
              <a:rPr lang="en-US" altLang="vi-VN" sz="3200" dirty="0" err="1">
                <a:solidFill>
                  <a:schemeClr val="bg1"/>
                </a:solidFill>
                <a:latin typeface="UTM Bienvenue" pitchFamily="18" charset="0"/>
              </a:rPr>
              <a:t>các</a:t>
            </a:r>
            <a:r>
              <a:rPr lang="en-US" altLang="vi-VN" sz="3200" dirty="0">
                <a:solidFill>
                  <a:schemeClr val="bg1"/>
                </a:solidFill>
                <a:latin typeface="UTM Bienvenue" pitchFamily="18" charset="0"/>
              </a:rPr>
              <a:t> </a:t>
            </a:r>
            <a:r>
              <a:rPr lang="vi-VN" altLang="vi-VN" sz="3200" dirty="0">
                <a:solidFill>
                  <a:schemeClr val="bg1"/>
                </a:solidFill>
                <a:latin typeface="UTM Bienvenue" pitchFamily="18" charset="0"/>
              </a:rPr>
              <a:t>đơ</a:t>
            </a:r>
            <a:r>
              <a:rPr lang="en-US" altLang="vi-VN" sz="3200" dirty="0">
                <a:solidFill>
                  <a:schemeClr val="bg1"/>
                </a:solidFill>
                <a:latin typeface="UTM Bienvenue" pitchFamily="18" charset="0"/>
              </a:rPr>
              <a:t>n </a:t>
            </a:r>
            <a:r>
              <a:rPr lang="en-US" altLang="vi-VN" sz="3200" dirty="0" err="1">
                <a:solidFill>
                  <a:schemeClr val="bg1"/>
                </a:solidFill>
                <a:latin typeface="UTM Bienvenue" pitchFamily="18" charset="0"/>
              </a:rPr>
              <a:t>vị</a:t>
            </a:r>
            <a:r>
              <a:rPr lang="en-US" altLang="vi-VN" sz="3200" dirty="0">
                <a:solidFill>
                  <a:schemeClr val="bg1"/>
                </a:solidFill>
                <a:latin typeface="UTM Bienvenue" pitchFamily="18" charset="0"/>
              </a:rPr>
              <a:t> </a:t>
            </a:r>
            <a:r>
              <a:rPr lang="vi-VN" altLang="vi-VN" sz="3200" dirty="0">
                <a:solidFill>
                  <a:schemeClr val="bg1"/>
                </a:solidFill>
                <a:latin typeface="UTM Bienvenue" pitchFamily="18" charset="0"/>
              </a:rPr>
              <a:t>đ</a:t>
            </a:r>
            <a:r>
              <a:rPr lang="en-US" altLang="vi-VN" sz="3200" dirty="0">
                <a:solidFill>
                  <a:schemeClr val="bg1"/>
                </a:solidFill>
                <a:latin typeface="UTM Bienvenue" pitchFamily="18" charset="0"/>
              </a:rPr>
              <a:t>o </a:t>
            </a:r>
            <a:r>
              <a:rPr lang="en-US" altLang="vi-VN" sz="3200" dirty="0" err="1">
                <a:solidFill>
                  <a:schemeClr val="bg1"/>
                </a:solidFill>
                <a:latin typeface="UTM Bienvenue" pitchFamily="18" charset="0"/>
              </a:rPr>
              <a:t>độ</a:t>
            </a:r>
            <a:r>
              <a:rPr lang="en-US" altLang="vi-VN" sz="3200" dirty="0">
                <a:solidFill>
                  <a:schemeClr val="bg1"/>
                </a:solidFill>
                <a:latin typeface="UTM Bienvenue" pitchFamily="18" charset="0"/>
              </a:rPr>
              <a:t> </a:t>
            </a:r>
            <a:r>
              <a:rPr lang="en-US" altLang="vi-VN" sz="3200" dirty="0" err="1">
                <a:solidFill>
                  <a:schemeClr val="bg1"/>
                </a:solidFill>
                <a:latin typeface="UTM Bienvenue" pitchFamily="18" charset="0"/>
              </a:rPr>
              <a:t>dài</a:t>
            </a:r>
            <a:r>
              <a:rPr lang="en-US" altLang="vi-VN" sz="3200" dirty="0">
                <a:solidFill>
                  <a:schemeClr val="bg1"/>
                </a:solidFill>
                <a:latin typeface="UTM Bienvenue" pitchFamily="18" charset="0"/>
              </a:rPr>
              <a:t>: t</a:t>
            </a:r>
            <a:r>
              <a:rPr lang="vi-VN" sz="3200" dirty="0" smtClean="0">
                <a:solidFill>
                  <a:schemeClr val="bg1"/>
                </a:solidFill>
                <a:latin typeface="UTM Bienvenue" pitchFamily="18" charset="0"/>
              </a:rPr>
              <a:t>rong </a:t>
            </a:r>
            <a:r>
              <a:rPr lang="vi-VN" sz="3200" dirty="0">
                <a:solidFill>
                  <a:schemeClr val="bg1"/>
                </a:solidFill>
                <a:latin typeface="UTM Bienvenue" pitchFamily="18" charset="0"/>
              </a:rPr>
              <a:t>bảng đơn vị đo độ dài, hai đơn vị đo liền kề nhau gấp (hoặc kém) nhau 10 lần. </a:t>
            </a:r>
          </a:p>
          <a:p>
            <a:pPr marL="0" indent="0" algn="just">
              <a:spcBef>
                <a:spcPts val="1200"/>
              </a:spcBef>
              <a:buClr>
                <a:schemeClr val="dk1"/>
              </a:buClr>
              <a:buSzPts val="1100"/>
              <a:buNone/>
            </a:pPr>
            <a:r>
              <a:rPr lang="en-US" altLang="vi-VN" sz="3200" dirty="0" smtClean="0">
                <a:solidFill>
                  <a:schemeClr val="bg1"/>
                </a:solidFill>
                <a:latin typeface="UTM Bienvenue" pitchFamily="18" charset="0"/>
              </a:rPr>
              <a:t>- </a:t>
            </a:r>
            <a:r>
              <a:rPr lang="en-US" altLang="vi-VN" sz="3200" dirty="0" err="1" smtClean="0">
                <a:solidFill>
                  <a:schemeClr val="bg1"/>
                </a:solidFill>
                <a:latin typeface="UTM Bienvenue" pitchFamily="18" charset="0"/>
              </a:rPr>
              <a:t>Chuyển</a:t>
            </a:r>
            <a:r>
              <a:rPr lang="en-US" altLang="vi-VN" sz="3200" dirty="0" smtClean="0">
                <a:solidFill>
                  <a:schemeClr val="bg1"/>
                </a:solidFill>
                <a:latin typeface="UTM Bienvenue" pitchFamily="18" charset="0"/>
              </a:rPr>
              <a:t> </a:t>
            </a:r>
            <a:r>
              <a:rPr lang="en-US" altLang="vi-VN" sz="3200" dirty="0" err="1">
                <a:solidFill>
                  <a:schemeClr val="bg1"/>
                </a:solidFill>
                <a:latin typeface="UTM Bienvenue" pitchFamily="18" charset="0"/>
              </a:rPr>
              <a:t>đổi</a:t>
            </a:r>
            <a:r>
              <a:rPr lang="en-US" altLang="vi-VN" sz="3200" dirty="0">
                <a:solidFill>
                  <a:schemeClr val="bg1"/>
                </a:solidFill>
                <a:latin typeface="UTM Bienvenue" pitchFamily="18" charset="0"/>
              </a:rPr>
              <a:t> </a:t>
            </a:r>
            <a:r>
              <a:rPr lang="en-US" altLang="vi-VN" sz="3200" dirty="0" err="1">
                <a:solidFill>
                  <a:schemeClr val="bg1"/>
                </a:solidFill>
                <a:latin typeface="UTM Bienvenue" pitchFamily="18" charset="0"/>
              </a:rPr>
              <a:t>các</a:t>
            </a:r>
            <a:r>
              <a:rPr lang="en-US" altLang="vi-VN" sz="3200" dirty="0">
                <a:solidFill>
                  <a:schemeClr val="bg1"/>
                </a:solidFill>
                <a:latin typeface="UTM Bienvenue" pitchFamily="18" charset="0"/>
              </a:rPr>
              <a:t> </a:t>
            </a:r>
            <a:r>
              <a:rPr lang="en-US" altLang="vi-VN" sz="3200" dirty="0" err="1">
                <a:solidFill>
                  <a:schemeClr val="bg1"/>
                </a:solidFill>
                <a:latin typeface="UTM Bienvenue" pitchFamily="18" charset="0"/>
              </a:rPr>
              <a:t>đơn</a:t>
            </a:r>
            <a:r>
              <a:rPr lang="en-US" altLang="vi-VN" sz="3200" dirty="0">
                <a:solidFill>
                  <a:schemeClr val="bg1"/>
                </a:solidFill>
                <a:latin typeface="UTM Bienvenue" pitchFamily="18" charset="0"/>
              </a:rPr>
              <a:t> </a:t>
            </a:r>
            <a:r>
              <a:rPr lang="en-US" altLang="vi-VN" sz="3200" dirty="0" err="1">
                <a:solidFill>
                  <a:schemeClr val="bg1"/>
                </a:solidFill>
                <a:latin typeface="UTM Bienvenue" pitchFamily="18" charset="0"/>
              </a:rPr>
              <a:t>vị</a:t>
            </a:r>
            <a:r>
              <a:rPr lang="en-US" altLang="vi-VN" sz="3200" dirty="0">
                <a:solidFill>
                  <a:schemeClr val="bg1"/>
                </a:solidFill>
                <a:latin typeface="UTM Bienvenue" pitchFamily="18" charset="0"/>
              </a:rPr>
              <a:t> </a:t>
            </a:r>
            <a:r>
              <a:rPr lang="en-US" altLang="vi-VN" sz="3200" dirty="0" err="1">
                <a:solidFill>
                  <a:schemeClr val="bg1"/>
                </a:solidFill>
                <a:latin typeface="UTM Bienvenue" pitchFamily="18" charset="0"/>
              </a:rPr>
              <a:t>đo</a:t>
            </a:r>
            <a:r>
              <a:rPr lang="en-US" altLang="vi-VN" sz="3200" dirty="0">
                <a:solidFill>
                  <a:schemeClr val="bg1"/>
                </a:solidFill>
                <a:latin typeface="UTM Bienvenue" pitchFamily="18" charset="0"/>
              </a:rPr>
              <a:t> </a:t>
            </a:r>
            <a:r>
              <a:rPr lang="en-US" altLang="vi-VN" sz="3200" dirty="0" err="1">
                <a:solidFill>
                  <a:schemeClr val="bg1"/>
                </a:solidFill>
                <a:latin typeface="UTM Bienvenue" pitchFamily="18" charset="0"/>
              </a:rPr>
              <a:t>độ</a:t>
            </a:r>
            <a:r>
              <a:rPr lang="en-US" altLang="vi-VN" sz="3200" dirty="0">
                <a:solidFill>
                  <a:schemeClr val="bg1"/>
                </a:solidFill>
                <a:latin typeface="UTM Bienvenue" pitchFamily="18" charset="0"/>
              </a:rPr>
              <a:t> </a:t>
            </a:r>
            <a:r>
              <a:rPr lang="en-US" altLang="vi-VN" sz="3200" dirty="0" err="1">
                <a:solidFill>
                  <a:schemeClr val="bg1"/>
                </a:solidFill>
                <a:latin typeface="UTM Bienvenue" pitchFamily="18" charset="0"/>
              </a:rPr>
              <a:t>dài</a:t>
            </a:r>
            <a:r>
              <a:rPr lang="en-US" altLang="vi-VN" sz="3200" dirty="0">
                <a:solidFill>
                  <a:schemeClr val="bg1"/>
                </a:solidFill>
                <a:latin typeface="UTM Bienvenue" pitchFamily="18" charset="0"/>
              </a:rPr>
              <a:t>.</a:t>
            </a:r>
          </a:p>
        </p:txBody>
      </p:sp>
      <p:sp>
        <p:nvSpPr>
          <p:cNvPr id="2148" name="Google Shape;2148;p38"/>
          <p:cNvSpPr/>
          <p:nvPr/>
        </p:nvSpPr>
        <p:spPr>
          <a:xfrm rot="3022529">
            <a:off x="265937" y="2749543"/>
            <a:ext cx="482237" cy="500759"/>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3985022"/>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grpSp>
        <p:nvGrpSpPr>
          <p:cNvPr id="2" name="Group 2"/>
          <p:cNvGrpSpPr/>
          <p:nvPr/>
        </p:nvGrpSpPr>
        <p:grpSpPr>
          <a:xfrm>
            <a:off x="288879" y="252880"/>
            <a:ext cx="8545156" cy="6739016"/>
            <a:chOff x="0" y="0"/>
            <a:chExt cx="20896174" cy="17970709"/>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20896174" cy="17970709"/>
            </a:xfrm>
            <a:prstGeom prst="rect">
              <a:avLst/>
            </a:prstGeom>
          </p:spPr>
        </p:pic>
        <p:sp>
          <p:nvSpPr>
            <p:cNvPr id="4" name="AutoShape 4"/>
            <p:cNvSpPr/>
            <p:nvPr/>
          </p:nvSpPr>
          <p:spPr>
            <a:xfrm>
              <a:off x="6567233" y="1477849"/>
              <a:ext cx="10377934" cy="7180795"/>
            </a:xfrm>
            <a:prstGeom prst="rect">
              <a:avLst/>
            </a:prstGeom>
            <a:solidFill>
              <a:srgbClr val="FFFFFF"/>
            </a:solidFill>
          </p:spPr>
        </p:sp>
      </p:grpSp>
      <p:sp>
        <p:nvSpPr>
          <p:cNvPr id="5" name="TextBox 5"/>
          <p:cNvSpPr txBox="1"/>
          <p:nvPr/>
        </p:nvSpPr>
        <p:spPr>
          <a:xfrm>
            <a:off x="2442985" y="1327175"/>
            <a:ext cx="5780158" cy="1317188"/>
          </a:xfrm>
          <a:prstGeom prst="rect">
            <a:avLst/>
          </a:prstGeom>
        </p:spPr>
        <p:txBody>
          <a:bodyPr wrap="square" lIns="0" tIns="0" rIns="0" bIns="0" rtlCol="0" anchor="t">
            <a:spAutoFit/>
          </a:bodyPr>
          <a:lstStyle/>
          <a:p>
            <a:pPr algn="ctr">
              <a:lnSpc>
                <a:spcPts val="3405"/>
              </a:lnSpc>
            </a:pPr>
            <a:r>
              <a:rPr lang="en-US" sz="3300" dirty="0" err="1">
                <a:solidFill>
                  <a:srgbClr val="C00000"/>
                </a:solidFill>
                <a:latin typeface="UTM Alpine KT" pitchFamily="18" charset="0"/>
              </a:rPr>
              <a:t>Cảm</a:t>
            </a:r>
            <a:r>
              <a:rPr lang="en-US" sz="3300" dirty="0">
                <a:solidFill>
                  <a:srgbClr val="C00000"/>
                </a:solidFill>
                <a:latin typeface="UTM Alpine KT" pitchFamily="18" charset="0"/>
              </a:rPr>
              <a:t> </a:t>
            </a:r>
            <a:r>
              <a:rPr lang="en-US" sz="3300" dirty="0" err="1">
                <a:solidFill>
                  <a:srgbClr val="C00000"/>
                </a:solidFill>
                <a:latin typeface="UTM Alpine KT" pitchFamily="18" charset="0"/>
              </a:rPr>
              <a:t>ơn</a:t>
            </a:r>
            <a:r>
              <a:rPr lang="en-US" sz="3300" dirty="0">
                <a:solidFill>
                  <a:srgbClr val="C00000"/>
                </a:solidFill>
                <a:latin typeface="UTM Alpine KT" pitchFamily="18" charset="0"/>
              </a:rPr>
              <a:t> </a:t>
            </a:r>
            <a:r>
              <a:rPr lang="en-US" sz="3300" dirty="0" err="1">
                <a:solidFill>
                  <a:srgbClr val="C00000"/>
                </a:solidFill>
                <a:latin typeface="UTM Alpine KT" pitchFamily="18" charset="0"/>
              </a:rPr>
              <a:t>các</a:t>
            </a:r>
            <a:r>
              <a:rPr lang="en-US" sz="3300" dirty="0">
                <a:solidFill>
                  <a:srgbClr val="C00000"/>
                </a:solidFill>
                <a:latin typeface="UTM Alpine KT" pitchFamily="18" charset="0"/>
              </a:rPr>
              <a:t> </a:t>
            </a:r>
            <a:r>
              <a:rPr lang="en-US" sz="3300" dirty="0" err="1">
                <a:solidFill>
                  <a:srgbClr val="C00000"/>
                </a:solidFill>
                <a:latin typeface="UTM Alpine KT" pitchFamily="18" charset="0"/>
              </a:rPr>
              <a:t>em</a:t>
            </a:r>
            <a:r>
              <a:rPr lang="en-US" sz="3300" dirty="0">
                <a:solidFill>
                  <a:srgbClr val="C00000"/>
                </a:solidFill>
                <a:latin typeface="UTM Alpine KT" pitchFamily="18" charset="0"/>
              </a:rPr>
              <a:t> </a:t>
            </a:r>
            <a:r>
              <a:rPr lang="en-US" sz="3300" dirty="0" err="1">
                <a:solidFill>
                  <a:srgbClr val="C00000"/>
                </a:solidFill>
                <a:latin typeface="UTM Alpine KT" pitchFamily="18" charset="0"/>
              </a:rPr>
              <a:t>đã</a:t>
            </a:r>
            <a:r>
              <a:rPr lang="en-US" sz="3300" dirty="0">
                <a:solidFill>
                  <a:srgbClr val="C00000"/>
                </a:solidFill>
                <a:latin typeface="UTM Alpine KT" pitchFamily="18" charset="0"/>
              </a:rPr>
              <a:t> </a:t>
            </a:r>
            <a:r>
              <a:rPr lang="en-US" sz="3300" dirty="0" err="1">
                <a:solidFill>
                  <a:srgbClr val="C00000"/>
                </a:solidFill>
                <a:latin typeface="UTM Alpine KT" pitchFamily="18" charset="0"/>
              </a:rPr>
              <a:t>chú</a:t>
            </a:r>
            <a:r>
              <a:rPr lang="en-US" sz="3300" dirty="0">
                <a:solidFill>
                  <a:srgbClr val="C00000"/>
                </a:solidFill>
                <a:latin typeface="UTM Alpine KT" pitchFamily="18" charset="0"/>
              </a:rPr>
              <a:t> ý </a:t>
            </a:r>
            <a:r>
              <a:rPr lang="en-US" sz="3300" dirty="0" err="1">
                <a:solidFill>
                  <a:srgbClr val="C00000"/>
                </a:solidFill>
                <a:latin typeface="UTM Alpine KT" pitchFamily="18" charset="0"/>
              </a:rPr>
              <a:t>bài</a:t>
            </a:r>
            <a:r>
              <a:rPr lang="en-US" sz="3300" dirty="0">
                <a:solidFill>
                  <a:srgbClr val="C00000"/>
                </a:solidFill>
                <a:latin typeface="UTM Alpine KT" pitchFamily="18" charset="0"/>
              </a:rPr>
              <a:t> </a:t>
            </a:r>
            <a:r>
              <a:rPr lang="en-US" sz="3300" dirty="0" err="1">
                <a:solidFill>
                  <a:srgbClr val="C00000"/>
                </a:solidFill>
                <a:latin typeface="UTM Alpine KT" pitchFamily="18" charset="0"/>
              </a:rPr>
              <a:t>học</a:t>
            </a:r>
            <a:r>
              <a:rPr lang="en-US" sz="3300" dirty="0">
                <a:solidFill>
                  <a:srgbClr val="C00000"/>
                </a:solidFill>
                <a:latin typeface="UTM Alpine KT" pitchFamily="18" charset="0"/>
              </a:rPr>
              <a:t>!</a:t>
            </a:r>
          </a:p>
          <a:p>
            <a:pPr algn="ctr">
              <a:lnSpc>
                <a:spcPts val="3405"/>
              </a:lnSpc>
            </a:pPr>
            <a:endParaRPr lang="en-US" sz="3300" dirty="0">
              <a:solidFill>
                <a:srgbClr val="C00000"/>
              </a:solidFill>
              <a:latin typeface="UTM Alpine KT" pitchFamily="18" charset="0"/>
            </a:endParaRPr>
          </a:p>
          <a:p>
            <a:pPr algn="ctr">
              <a:lnSpc>
                <a:spcPts val="3405"/>
              </a:lnSpc>
            </a:pPr>
            <a:r>
              <a:rPr lang="en-US" sz="3300" dirty="0" err="1">
                <a:solidFill>
                  <a:srgbClr val="C00000"/>
                </a:solidFill>
                <a:latin typeface="UTM Alpine KT" pitchFamily="18" charset="0"/>
              </a:rPr>
              <a:t>Chúc</a:t>
            </a:r>
            <a:r>
              <a:rPr lang="en-US" sz="3300" dirty="0">
                <a:solidFill>
                  <a:srgbClr val="C00000"/>
                </a:solidFill>
                <a:latin typeface="UTM Alpine KT" pitchFamily="18" charset="0"/>
              </a:rPr>
              <a:t> </a:t>
            </a:r>
            <a:r>
              <a:rPr lang="en-US" sz="3300" dirty="0" err="1">
                <a:solidFill>
                  <a:srgbClr val="C00000"/>
                </a:solidFill>
                <a:latin typeface="UTM Alpine KT" pitchFamily="18" charset="0"/>
              </a:rPr>
              <a:t>các</a:t>
            </a:r>
            <a:r>
              <a:rPr lang="en-US" sz="3300" dirty="0">
                <a:solidFill>
                  <a:srgbClr val="C00000"/>
                </a:solidFill>
                <a:latin typeface="UTM Alpine KT" pitchFamily="18" charset="0"/>
              </a:rPr>
              <a:t> </a:t>
            </a:r>
            <a:r>
              <a:rPr lang="en-US" sz="3300" dirty="0" err="1">
                <a:solidFill>
                  <a:srgbClr val="C00000"/>
                </a:solidFill>
                <a:latin typeface="UTM Alpine KT" pitchFamily="18" charset="0"/>
              </a:rPr>
              <a:t>em</a:t>
            </a:r>
            <a:r>
              <a:rPr lang="en-US" sz="3300" dirty="0">
                <a:solidFill>
                  <a:srgbClr val="C00000"/>
                </a:solidFill>
                <a:latin typeface="UTM Alpine KT" pitchFamily="18" charset="0"/>
              </a:rPr>
              <a:t> </a:t>
            </a:r>
            <a:r>
              <a:rPr lang="en-US" sz="3300" dirty="0" err="1">
                <a:solidFill>
                  <a:srgbClr val="C00000"/>
                </a:solidFill>
                <a:latin typeface="UTM Alpine KT" pitchFamily="18" charset="0"/>
              </a:rPr>
              <a:t>học</a:t>
            </a:r>
            <a:r>
              <a:rPr lang="en-US" sz="3300" dirty="0">
                <a:solidFill>
                  <a:srgbClr val="C00000"/>
                </a:solidFill>
                <a:latin typeface="UTM Alpine KT" pitchFamily="18" charset="0"/>
              </a:rPr>
              <a:t> </a:t>
            </a:r>
            <a:r>
              <a:rPr lang="en-US" sz="3300" dirty="0" err="1">
                <a:solidFill>
                  <a:srgbClr val="C00000"/>
                </a:solidFill>
                <a:latin typeface="UTM Alpine KT" pitchFamily="18" charset="0"/>
              </a:rPr>
              <a:t>tốt</a:t>
            </a:r>
            <a:r>
              <a:rPr lang="en-US" sz="3300" dirty="0">
                <a:solidFill>
                  <a:srgbClr val="C00000"/>
                </a:solidFill>
                <a:latin typeface="UTM Alpine KT" pitchFamily="18" charset="0"/>
              </a:rPr>
              <a:t>!</a:t>
            </a:r>
          </a:p>
        </p:txBody>
      </p:sp>
    </p:spTree>
    <p:extLst>
      <p:ext uri="{BB962C8B-B14F-4D97-AF65-F5344CB8AC3E}">
        <p14:creationId xmlns:p14="http://schemas.microsoft.com/office/powerpoint/2010/main" val="183506570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61787"/>
          </a:xfrm>
          <a:prstGeom prst="rect">
            <a:avLst/>
          </a:prstGeom>
        </p:spPr>
      </p:pic>
      <p:sp>
        <p:nvSpPr>
          <p:cNvPr id="5" name="文本框 28">
            <a:extLst>
              <a:ext uri="{FF2B5EF4-FFF2-40B4-BE49-F238E27FC236}">
                <a16:creationId xmlns="" xmlns:a16="http://schemas.microsoft.com/office/drawing/2014/main" id="{85B0815E-45B3-4AED-BCFF-744A73809326}"/>
              </a:ext>
            </a:extLst>
          </p:cNvPr>
          <p:cNvSpPr txBox="1"/>
          <p:nvPr/>
        </p:nvSpPr>
        <p:spPr>
          <a:xfrm>
            <a:off x="1219249" y="1002003"/>
            <a:ext cx="7103342" cy="3614824"/>
          </a:xfrm>
          <a:prstGeom prst="rect">
            <a:avLst/>
          </a:prstGeom>
          <a:noFill/>
        </p:spPr>
        <p:txBody>
          <a:bodyPr wrap="square" lIns="68568" tIns="34284" rIns="68568" bIns="3428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r>
              <a:rPr lang="en-US" altLang="zh-CN" sz="2400" dirty="0" err="1">
                <a:solidFill>
                  <a:srgbClr val="5C8D89"/>
                </a:solidFill>
                <a:latin typeface="UTM Aquarelle" pitchFamily="18" charset="0"/>
                <a:ea typeface="inpin heiti" charset="-122"/>
                <a:cs typeface="Times New Roman" panose="02020603050405020304" pitchFamily="18" charset="0"/>
              </a:rPr>
              <a:t>Chân</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thành</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cảm</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Quý</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Thầy</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Cô</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đã</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yêu</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thích</a:t>
            </a:r>
            <a:r>
              <a:rPr lang="en-US" altLang="zh-CN" sz="2400" dirty="0">
                <a:solidFill>
                  <a:srgbClr val="5C8D89"/>
                </a:solidFill>
                <a:latin typeface="UTM Aquarelle" pitchFamily="18" charset="0"/>
                <a:ea typeface="inpin heiti" charset="-122"/>
                <a:cs typeface="Times New Roman" panose="02020603050405020304" pitchFamily="18" charset="0"/>
              </a:rPr>
              <a:t>, tin </a:t>
            </a:r>
            <a:r>
              <a:rPr lang="en-US" altLang="zh-CN" sz="2400" dirty="0" err="1">
                <a:solidFill>
                  <a:srgbClr val="5C8D89"/>
                </a:solidFill>
                <a:latin typeface="UTM Aquarelle" pitchFamily="18" charset="0"/>
                <a:ea typeface="inpin heiti" charset="-122"/>
                <a:cs typeface="Times New Roman" panose="02020603050405020304" pitchFamily="18" charset="0"/>
              </a:rPr>
              <a:t>tưởng</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và</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ủng</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hộ</a:t>
            </a:r>
            <a:r>
              <a:rPr lang="en-US" altLang="zh-CN" sz="2400" dirty="0">
                <a:solidFill>
                  <a:srgbClr val="5C8D89"/>
                </a:solidFill>
                <a:latin typeface="UTM Aquarelle" pitchFamily="18" charset="0"/>
                <a:ea typeface="inpin heiti" charset="-122"/>
                <a:cs typeface="Times New Roman" panose="02020603050405020304" pitchFamily="18" charset="0"/>
              </a:rPr>
              <a:t>!</a:t>
            </a:r>
          </a:p>
          <a:p>
            <a:pPr algn="just">
              <a:lnSpc>
                <a:spcPct val="120000"/>
              </a:lnSpc>
            </a:pPr>
            <a:r>
              <a:rPr lang="en-US" altLang="zh-CN" sz="2400" dirty="0" err="1">
                <a:solidFill>
                  <a:srgbClr val="5C8D89"/>
                </a:solidFill>
                <a:latin typeface="UTM Aquarelle" pitchFamily="18" charset="0"/>
                <a:ea typeface="inpin heiti" charset="-122"/>
                <a:cs typeface="Times New Roman" panose="02020603050405020304" pitchFamily="18" charset="0"/>
              </a:rPr>
              <a:t>Mong</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rằng</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tài</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liệu</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này</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sẽ</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giúp</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Quý</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Thầy</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Cô</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gặt</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hái</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được</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nhiều</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thành</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công</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trong</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sự</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nghiệp</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trồng</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người</a:t>
            </a:r>
            <a:r>
              <a:rPr lang="en-US" altLang="zh-CN" sz="2400" dirty="0">
                <a:solidFill>
                  <a:srgbClr val="5C8D89"/>
                </a:solidFill>
                <a:latin typeface="UTM Aquarelle" pitchFamily="18" charset="0"/>
                <a:ea typeface="inpin heiti" charset="-122"/>
                <a:cs typeface="Times New Roman" panose="02020603050405020304" pitchFamily="18" charset="0"/>
              </a:rPr>
              <a:t>.</a:t>
            </a:r>
          </a:p>
          <a:p>
            <a:pPr algn="just">
              <a:lnSpc>
                <a:spcPct val="120000"/>
              </a:lnSpc>
            </a:pPr>
            <a:r>
              <a:rPr lang="en-US" altLang="zh-CN" sz="2400" dirty="0" err="1">
                <a:solidFill>
                  <a:srgbClr val="5C8D89"/>
                </a:solidFill>
                <a:latin typeface="UTM Aquarelle" pitchFamily="18" charset="0"/>
                <a:ea typeface="inpin heiti" charset="-122"/>
                <a:cs typeface="Times New Roman" panose="02020603050405020304" pitchFamily="18" charset="0"/>
              </a:rPr>
              <a:t>Để</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biết</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thêm</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nhiều</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tài</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nguyên</a:t>
            </a:r>
            <a:r>
              <a:rPr lang="en-US" altLang="zh-CN" sz="2400" dirty="0">
                <a:solidFill>
                  <a:srgbClr val="5C8D89"/>
                </a:solidFill>
                <a:latin typeface="UTM Aquarelle" pitchFamily="18" charset="0"/>
                <a:ea typeface="inpin heiti" charset="-122"/>
                <a:cs typeface="Times New Roman" panose="02020603050405020304" pitchFamily="18" charset="0"/>
              </a:rPr>
              <a:t> hay </a:t>
            </a:r>
            <a:r>
              <a:rPr lang="en-US" altLang="zh-CN" sz="2400" dirty="0" err="1">
                <a:solidFill>
                  <a:srgbClr val="5C8D89"/>
                </a:solidFill>
                <a:latin typeface="UTM Aquarelle" pitchFamily="18" charset="0"/>
                <a:ea typeface="inpin heiti" charset="-122"/>
                <a:cs typeface="Times New Roman" panose="02020603050405020304" pitchFamily="18" charset="0"/>
              </a:rPr>
              <a:t>các</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bạn</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hãy</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truy</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cập</a:t>
            </a:r>
            <a:r>
              <a:rPr lang="en-US" altLang="zh-CN" sz="2400" dirty="0">
                <a:solidFill>
                  <a:srgbClr val="5C8D89"/>
                </a:solidFill>
                <a:latin typeface="UTM Aquarelle" pitchFamily="18" charset="0"/>
                <a:ea typeface="inpin heiti" charset="-122"/>
                <a:cs typeface="Times New Roman" panose="02020603050405020304" pitchFamily="18" charset="0"/>
              </a:rPr>
              <a:t> group fb: </a:t>
            </a:r>
            <a:r>
              <a:rPr lang="en-US" altLang="zh-CN" sz="2400" dirty="0" err="1">
                <a:solidFill>
                  <a:srgbClr val="5C8D89"/>
                </a:solidFill>
                <a:latin typeface="UTM Aquarelle" pitchFamily="18" charset="0"/>
                <a:ea typeface="inpin heiti" charset="-122"/>
                <a:cs typeface="Times New Roman" panose="02020603050405020304" pitchFamily="18" charset="0"/>
              </a:rPr>
              <a:t>Giáo</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viên</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Tiểu</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học</a:t>
            </a:r>
            <a:r>
              <a:rPr lang="en-US" altLang="zh-CN" sz="2400" dirty="0">
                <a:solidFill>
                  <a:srgbClr val="5C8D89"/>
                </a:solidFill>
                <a:latin typeface="UTM Aquarelle" pitchFamily="18" charset="0"/>
                <a:ea typeface="inpin heiti" charset="-122"/>
                <a:cs typeface="Times New Roman" panose="02020603050405020304" pitchFamily="18" charset="0"/>
              </a:rPr>
              <a:t> </a:t>
            </a:r>
            <a:r>
              <a:rPr lang="en-US" altLang="zh-CN" sz="2400" dirty="0" err="1">
                <a:solidFill>
                  <a:srgbClr val="5C8D89"/>
                </a:solidFill>
                <a:latin typeface="UTM Aquarelle" pitchFamily="18" charset="0"/>
                <a:ea typeface="inpin heiti" charset="-122"/>
                <a:cs typeface="Times New Roman" panose="02020603050405020304" pitchFamily="18" charset="0"/>
              </a:rPr>
              <a:t>lớp</a:t>
            </a:r>
            <a:r>
              <a:rPr lang="en-US" altLang="zh-CN" sz="2400" dirty="0">
                <a:solidFill>
                  <a:srgbClr val="5C8D89"/>
                </a:solidFill>
                <a:latin typeface="UTM Aquarelle" pitchFamily="18" charset="0"/>
                <a:ea typeface="inpin heiti" charset="-122"/>
                <a:cs typeface="Times New Roman" panose="02020603050405020304" pitchFamily="18" charset="0"/>
              </a:rPr>
              <a:t> 5-EduFive qua </a:t>
            </a:r>
            <a:r>
              <a:rPr lang="en-US" altLang="zh-CN" sz="2400" dirty="0" err="1">
                <a:solidFill>
                  <a:srgbClr val="5C8D89"/>
                </a:solidFill>
                <a:latin typeface="UTM Aquarelle" pitchFamily="18" charset="0"/>
                <a:ea typeface="inpin heiti" charset="-122"/>
                <a:cs typeface="Times New Roman" panose="02020603050405020304" pitchFamily="18" charset="0"/>
              </a:rPr>
              <a:t>đường</a:t>
            </a:r>
            <a:r>
              <a:rPr lang="en-US" altLang="zh-CN" sz="2400" dirty="0">
                <a:solidFill>
                  <a:srgbClr val="5C8D89"/>
                </a:solidFill>
                <a:latin typeface="UTM Aquarelle" pitchFamily="18" charset="0"/>
                <a:ea typeface="inpin heiti" charset="-122"/>
                <a:cs typeface="Times New Roman" panose="02020603050405020304" pitchFamily="18" charset="0"/>
              </a:rPr>
              <a:t> link: </a:t>
            </a:r>
          </a:p>
          <a:p>
            <a:pPr algn="ctr">
              <a:lnSpc>
                <a:spcPct val="120000"/>
              </a:lnSpc>
            </a:pPr>
            <a:r>
              <a:rPr lang="en-US" altLang="zh-CN" sz="2400" dirty="0">
                <a:solidFill>
                  <a:srgbClr val="C00000"/>
                </a:solidFill>
                <a:latin typeface="UTM Aquarelle" pitchFamily="18" charset="0"/>
                <a:ea typeface="inpin heiti" charset="-122"/>
                <a:cs typeface="Times New Roman" panose="02020603050405020304" pitchFamily="18" charset="0"/>
                <a:hlinkClick r:id="rId3"/>
              </a:rPr>
              <a:t>https://www.facebook.com/groups/439653980716707</a:t>
            </a:r>
            <a:endParaRPr lang="en-US" altLang="zh-CN" sz="2400" dirty="0">
              <a:solidFill>
                <a:srgbClr val="C00000"/>
              </a:solidFill>
              <a:latin typeface="UTM Aquarelle" pitchFamily="18" charset="0"/>
              <a:ea typeface="inpin heiti" charset="-122"/>
              <a:cs typeface="Times New Roman" panose="02020603050405020304" pitchFamily="18" charset="0"/>
            </a:endParaRPr>
          </a:p>
          <a:p>
            <a:pPr algn="ctr">
              <a:lnSpc>
                <a:spcPct val="120000"/>
              </a:lnSpc>
            </a:pPr>
            <a:r>
              <a:rPr lang="en-US" altLang="zh-CN" sz="2400" b="1" dirty="0" err="1">
                <a:solidFill>
                  <a:srgbClr val="F20051"/>
                </a:solidFill>
                <a:latin typeface="UTM Dai Co Viet" pitchFamily="18" charset="0"/>
                <a:ea typeface="inpin heiti" charset="-122"/>
                <a:cs typeface="Times New Roman" panose="02020603050405020304" pitchFamily="18" charset="0"/>
              </a:rPr>
              <a:t>EduFive</a:t>
            </a:r>
            <a:endParaRPr lang="zh-CN" altLang="en-US" sz="2400" b="1" dirty="0">
              <a:solidFill>
                <a:srgbClr val="F20051"/>
              </a:solidFill>
              <a:latin typeface="UTM Dai Co Viet" pitchFamily="18" charset="0"/>
              <a:ea typeface="inpin heiti" charset="-122"/>
              <a:cs typeface="Times New Roman" panose="02020603050405020304" pitchFamily="18" charset="0"/>
            </a:endParaRPr>
          </a:p>
        </p:txBody>
      </p:sp>
      <p:sp>
        <p:nvSpPr>
          <p:cNvPr id="3" name="TextBox 2"/>
          <p:cNvSpPr txBox="1"/>
          <p:nvPr/>
        </p:nvSpPr>
        <p:spPr>
          <a:xfrm>
            <a:off x="709048" y="354130"/>
            <a:ext cx="2627162" cy="761747"/>
          </a:xfrm>
          <a:prstGeom prst="rect">
            <a:avLst/>
          </a:prstGeom>
          <a:noFill/>
        </p:spPr>
        <p:txBody>
          <a:bodyPr wrap="none" lIns="68580" tIns="34290" rIns="68580" bIns="34290" rtlCol="0">
            <a:spAutoFit/>
          </a:bodyPr>
          <a:lstStyle/>
          <a:p>
            <a:r>
              <a:rPr lang="en-US" sz="4500" dirty="0" err="1">
                <a:solidFill>
                  <a:srgbClr val="F20051"/>
                </a:solidFill>
                <a:latin typeface="UTM Mother" pitchFamily="18" charset="0"/>
              </a:rPr>
              <a:t>Cảm</a:t>
            </a:r>
            <a:r>
              <a:rPr lang="en-US" sz="4500" dirty="0">
                <a:solidFill>
                  <a:srgbClr val="F20051"/>
                </a:solidFill>
                <a:latin typeface="UTM Mother" pitchFamily="18" charset="0"/>
              </a:rPr>
              <a:t> </a:t>
            </a:r>
            <a:r>
              <a:rPr lang="en-US" sz="4500" dirty="0" err="1">
                <a:solidFill>
                  <a:srgbClr val="F20051"/>
                </a:solidFill>
                <a:latin typeface="UTM Mother" pitchFamily="18" charset="0"/>
              </a:rPr>
              <a:t>ơn</a:t>
            </a:r>
            <a:r>
              <a:rPr lang="en-US" sz="4500" dirty="0">
                <a:solidFill>
                  <a:srgbClr val="F20051"/>
                </a:solidFill>
                <a:latin typeface="UTM Mother" pitchFamily="18" charset="0"/>
              </a:rPr>
              <a:t>!</a:t>
            </a:r>
          </a:p>
        </p:txBody>
      </p:sp>
    </p:spTree>
    <p:extLst>
      <p:ext uri="{BB962C8B-B14F-4D97-AF65-F5344CB8AC3E}">
        <p14:creationId xmlns:p14="http://schemas.microsoft.com/office/powerpoint/2010/main" val="200441129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4" name="Rectangle 3"/>
          <p:cNvSpPr/>
          <p:nvPr/>
        </p:nvSpPr>
        <p:spPr>
          <a:xfrm>
            <a:off x="609600" y="630267"/>
            <a:ext cx="8077200" cy="9715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6600" dirty="0" smtClean="0">
                <a:solidFill>
                  <a:srgbClr val="FF0000"/>
                </a:solidFill>
                <a:latin typeface="Times New Roman" pitchFamily="18" charset="0"/>
                <a:cs typeface="Times New Roman" pitchFamily="18" charset="0"/>
              </a:rPr>
              <a:t> GIÚP ONG VỀ TỔ</a:t>
            </a:r>
            <a:endParaRPr lang="en-US" sz="6600" dirty="0">
              <a:solidFill>
                <a:srgbClr val="FF0000"/>
              </a:solidFill>
              <a:latin typeface="Times New Roman" pitchFamily="18" charset="0"/>
              <a:cs typeface="Times New Roman" pitchFamily="18" charset="0"/>
            </a:endParaRPr>
          </a:p>
        </p:txBody>
      </p:sp>
      <p:pic>
        <p:nvPicPr>
          <p:cNvPr id="5" name="Picture 4" descr="560ec1f238fa36f16d98f82a4df1b695.png"/>
          <p:cNvPicPr>
            <a:picLocks noChangeAspect="1"/>
          </p:cNvPicPr>
          <p:nvPr/>
        </p:nvPicPr>
        <p:blipFill>
          <a:blip r:embed="rId3" cstate="print"/>
          <a:stretch>
            <a:fillRect/>
          </a:stretch>
        </p:blipFill>
        <p:spPr>
          <a:xfrm flipH="1">
            <a:off x="838200" y="2311401"/>
            <a:ext cx="2057400" cy="2146300"/>
          </a:xfrm>
          <a:prstGeom prst="rect">
            <a:avLst/>
          </a:prstGeom>
        </p:spPr>
      </p:pic>
      <p:pic>
        <p:nvPicPr>
          <p:cNvPr id="6" name="Picture 5" descr="07bd8c3cac6524c1da824b5c116ad819.png"/>
          <p:cNvPicPr>
            <a:picLocks noChangeAspect="1"/>
          </p:cNvPicPr>
          <p:nvPr/>
        </p:nvPicPr>
        <p:blipFill>
          <a:blip r:embed="rId4" cstate="print"/>
          <a:stretch>
            <a:fillRect/>
          </a:stretch>
        </p:blipFill>
        <p:spPr>
          <a:xfrm flipH="1">
            <a:off x="6019800" y="1830416"/>
            <a:ext cx="3124200" cy="2131983"/>
          </a:xfrm>
          <a:prstGeom prst="rect">
            <a:avLst/>
          </a:prstGeom>
        </p:spPr>
      </p:pic>
      <p:sp>
        <p:nvSpPr>
          <p:cNvPr id="8" name="Cloud 7">
            <a:hlinkClick r:id="rId5" action="ppaction://hlinksldjump"/>
          </p:cNvPr>
          <p:cNvSpPr/>
          <p:nvPr/>
        </p:nvSpPr>
        <p:spPr>
          <a:xfrm>
            <a:off x="3505200" y="1601817"/>
            <a:ext cx="2590800" cy="165735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latin typeface="Times New Roman" pitchFamily="18" charset="0"/>
              <a:cs typeface="Times New Roman" pitchFamily="18" charset="0"/>
            </a:endParaRPr>
          </a:p>
        </p:txBody>
      </p:sp>
      <p:sp>
        <p:nvSpPr>
          <p:cNvPr id="9" name="Oval 8"/>
          <p:cNvSpPr/>
          <p:nvPr/>
        </p:nvSpPr>
        <p:spPr>
          <a:xfrm>
            <a:off x="2743200" y="3087717"/>
            <a:ext cx="152400" cy="1143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Oval 9"/>
          <p:cNvSpPr/>
          <p:nvPr/>
        </p:nvSpPr>
        <p:spPr>
          <a:xfrm>
            <a:off x="3124200" y="2859117"/>
            <a:ext cx="304800" cy="1714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Rectangle 10">
            <a:hlinkClick r:id="rId5" action="ppaction://hlinksldjump"/>
          </p:cNvPr>
          <p:cNvSpPr/>
          <p:nvPr/>
        </p:nvSpPr>
        <p:spPr>
          <a:xfrm>
            <a:off x="3689205" y="2059017"/>
            <a:ext cx="2095445" cy="923330"/>
          </a:xfrm>
          <a:prstGeom prst="rect">
            <a:avLst/>
          </a:prstGeom>
          <a:noFill/>
        </p:spPr>
        <p:txBody>
          <a:bodyPr wrap="none" lIns="91440" tIns="45720" rIns="91440" bIns="45720">
            <a:spAutoFit/>
          </a:bodyPr>
          <a:lstStyle/>
          <a:p>
            <a:pPr algn="ctr"/>
            <a:r>
              <a:rPr lang="en-US" sz="5400" b="1" spc="50" dirty="0" smtClean="0">
                <a:ln w="12700" cmpd="sng">
                  <a:solidFill>
                    <a:schemeClr val="accent6">
                      <a:satMod val="120000"/>
                      <a:shade val="80000"/>
                    </a:schemeClr>
                  </a:solidFill>
                  <a:prstDash val="solid"/>
                </a:ln>
                <a:solidFill>
                  <a:srgbClr val="DE32A9"/>
                </a:solidFill>
                <a:effectLst>
                  <a:glow rad="53100">
                    <a:schemeClr val="accent6">
                      <a:satMod val="180000"/>
                      <a:alpha val="30000"/>
                    </a:schemeClr>
                  </a:glow>
                </a:effectLst>
                <a:latin typeface="Times New Roman" pitchFamily="18" charset="0"/>
                <a:cs typeface="Times New Roman" pitchFamily="18" charset="0"/>
              </a:rPr>
              <a:t>PLAY</a:t>
            </a:r>
            <a:endParaRPr lang="en-US" sz="5400" b="1" spc="50" dirty="0">
              <a:ln w="12700" cmpd="sng">
                <a:solidFill>
                  <a:schemeClr val="accent6">
                    <a:satMod val="120000"/>
                    <a:shade val="80000"/>
                  </a:schemeClr>
                </a:solidFill>
                <a:prstDash val="solid"/>
              </a:ln>
              <a:solidFill>
                <a:srgbClr val="DE32A9"/>
              </a:solidFill>
              <a:effectLst>
                <a:glow rad="53100">
                  <a:schemeClr val="accent6">
                    <a:satMod val="180000"/>
                    <a:alpha val="30000"/>
                  </a:schemeClr>
                </a:glow>
              </a:effectLst>
            </a:endParaRPr>
          </a:p>
        </p:txBody>
      </p:sp>
    </p:spTree>
    <p:extLst>
      <p:ext uri="{BB962C8B-B14F-4D97-AF65-F5344CB8AC3E}">
        <p14:creationId xmlns:p14="http://schemas.microsoft.com/office/powerpoint/2010/main" val="1249473799"/>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2000" t="-14000" b="-16000"/>
          </a:stretch>
        </a:blipFill>
        <a:effectLst/>
      </p:bgPr>
    </p:bg>
    <p:spTree>
      <p:nvGrpSpPr>
        <p:cNvPr id="1" name=""/>
        <p:cNvGrpSpPr/>
        <p:nvPr/>
      </p:nvGrpSpPr>
      <p:grpSpPr>
        <a:xfrm>
          <a:off x="0" y="0"/>
          <a:ext cx="0" cy="0"/>
          <a:chOff x="0" y="0"/>
          <a:chExt cx="0" cy="0"/>
        </a:xfrm>
      </p:grpSpPr>
      <p:pic>
        <p:nvPicPr>
          <p:cNvPr id="5" name="Picture 4" descr="1.png">
            <a:hlinkClick r:id="rId4" action="ppaction://hlinksldjump"/>
          </p:cNvPr>
          <p:cNvPicPr>
            <a:picLocks noChangeAspect="1"/>
          </p:cNvPicPr>
          <p:nvPr/>
        </p:nvPicPr>
        <p:blipFill>
          <a:blip r:embed="rId5" cstate="print"/>
          <a:stretch>
            <a:fillRect/>
          </a:stretch>
        </p:blipFill>
        <p:spPr>
          <a:xfrm>
            <a:off x="-228600" y="2171700"/>
            <a:ext cx="914400" cy="696861"/>
          </a:xfrm>
          <a:prstGeom prst="rect">
            <a:avLst/>
          </a:prstGeom>
        </p:spPr>
      </p:pic>
      <p:pic>
        <p:nvPicPr>
          <p:cNvPr id="6" name="Picture 5" descr="2.png">
            <a:hlinkClick r:id="rId6" action="ppaction://hlinksldjump"/>
          </p:cNvPr>
          <p:cNvPicPr>
            <a:picLocks noChangeAspect="1"/>
          </p:cNvPicPr>
          <p:nvPr/>
        </p:nvPicPr>
        <p:blipFill>
          <a:blip r:embed="rId7" cstate="print"/>
          <a:stretch>
            <a:fillRect/>
          </a:stretch>
        </p:blipFill>
        <p:spPr>
          <a:xfrm>
            <a:off x="2819400" y="1085850"/>
            <a:ext cx="838200" cy="628650"/>
          </a:xfrm>
          <a:prstGeom prst="rect">
            <a:avLst/>
          </a:prstGeom>
        </p:spPr>
      </p:pic>
      <p:pic>
        <p:nvPicPr>
          <p:cNvPr id="7" name="Picture 6" descr="4.png">
            <a:hlinkClick r:id="rId8" action="ppaction://hlinksldjump"/>
          </p:cNvPr>
          <p:cNvPicPr>
            <a:picLocks noChangeAspect="1"/>
          </p:cNvPicPr>
          <p:nvPr/>
        </p:nvPicPr>
        <p:blipFill>
          <a:blip r:embed="rId9" cstate="print"/>
          <a:stretch>
            <a:fillRect/>
          </a:stretch>
        </p:blipFill>
        <p:spPr>
          <a:xfrm>
            <a:off x="-762000" y="3429000"/>
            <a:ext cx="914400" cy="759279"/>
          </a:xfrm>
          <a:prstGeom prst="rect">
            <a:avLst/>
          </a:prstGeom>
        </p:spPr>
      </p:pic>
      <p:sp>
        <p:nvSpPr>
          <p:cNvPr id="2" name="Right Arrow 1">
            <a:hlinkClick r:id="rId10" action="ppaction://hlinksldjump"/>
          </p:cNvPr>
          <p:cNvSpPr/>
          <p:nvPr/>
        </p:nvSpPr>
        <p:spPr>
          <a:xfrm>
            <a:off x="381000" y="4343400"/>
            <a:ext cx="7112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99509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path" presetSubtype="0" accel="50000" decel="50000" fill="hold" nodeType="withEffect">
                                  <p:stCondLst>
                                    <p:cond delay="0"/>
                                  </p:stCondLst>
                                  <p:childTnLst>
                                    <p:animMotion origin="layout" path="M 3.46945E-18 0 C 3.46945E-18 -0.05509 0.06424 -0.09722 0.14236 -0.09722 C 0.22292 -0.09722 0.2875 -0.05509 0.2875 0 C 0.2875 0.05486 0.35174 0.09745 0.43229 0.09745 C 0.51042 0.09745 0.575 0.05486 0.575 0 " pathEditMode="relative" rAng="0" ptsTypes="fffff">
                                      <p:cBhvr>
                                        <p:cTn id="6" dur="3000" fill="hold"/>
                                        <p:tgtEl>
                                          <p:spTgt spid="5"/>
                                        </p:tgtEl>
                                        <p:attrNameLst>
                                          <p:attrName>ppt_x</p:attrName>
                                          <p:attrName>ppt_y</p:attrName>
                                        </p:attrNameLst>
                                      </p:cBhvr>
                                      <p:rCtr x="287" y="0"/>
                                    </p:animMotion>
                                  </p:childTnLst>
                                </p:cTn>
                              </p:par>
                              <p:par>
                                <p:cTn id="7" presetID="0" presetClass="path" presetSubtype="0" accel="50000" decel="50000" fill="hold" nodeType="withEffect">
                                  <p:stCondLst>
                                    <p:cond delay="0"/>
                                  </p:stCondLst>
                                  <p:childTnLst>
                                    <p:animMotion origin="layout" path="M 1.11111E-6 -8.14815E-6 C -0.00712 0.06782 -0.01424 0.13587 0.00451 0.1655 C 0.02326 0.19513 0.07691 0.19652 0.11198 0.17777 C 0.14705 0.15902 0.18646 0.07222 0.2151 0.05231 C 0.24375 0.0324 0.26354 0.04537 0.28333 0.05856 " pathEditMode="relative" ptsTypes="aaaaA">
                                      <p:cBhvr>
                                        <p:cTn id="8" dur="3000" fill="hold"/>
                                        <p:tgtEl>
                                          <p:spTgt spid="6"/>
                                        </p:tgtEl>
                                        <p:attrNameLst>
                                          <p:attrName>ppt_x</p:attrName>
                                          <p:attrName>ppt_y</p:attrName>
                                        </p:attrNameLst>
                                      </p:cBhvr>
                                    </p:animMotion>
                                  </p:childTnLst>
                                </p:cTn>
                              </p:par>
                              <p:par>
                                <p:cTn id="9" presetID="0" presetClass="path" presetSubtype="0" accel="50000" decel="50000" fill="hold" nodeType="withEffect">
                                  <p:stCondLst>
                                    <p:cond delay="0"/>
                                  </p:stCondLst>
                                  <p:childTnLst>
                                    <p:animMotion origin="layout" path="M 3.33333E-6 -4.81481E-6 C 0.04097 -0.02962 0.08211 -0.05902 0.12968 -0.07291 C 0.17708 -0.0868 0.22986 -0.09467 0.28437 -0.08287 C 0.33906 -0.07106 0.38784 0.00116 0.45729 -0.00254 C 0.52656 -0.00601 0.61319 -0.05509 0.7 -0.1037 " pathEditMode="relative" rAng="0" ptsTypes="aaaaA">
                                      <p:cBhvr>
                                        <p:cTn id="10" dur="3000" fill="hold"/>
                                        <p:tgtEl>
                                          <p:spTgt spid="7"/>
                                        </p:tgtEl>
                                        <p:attrNameLst>
                                          <p:attrName>ppt_x</p:attrName>
                                          <p:attrName>ppt_y</p:attrName>
                                        </p:attrNameLst>
                                      </p:cBhvr>
                                      <p:rCtr x="350" y="-51"/>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0" presetClass="path" presetSubtype="0" accel="50000" decel="50000" fill="hold" nodeType="clickEffect">
                                  <p:stCondLst>
                                    <p:cond delay="0"/>
                                  </p:stCondLst>
                                  <p:childTnLst>
                                    <p:animMotion origin="layout" path="M 0.28333 0.05857 C 0.27396 0.08843 0.26476 0.11852 0.30104 0.14861 C 0.3375 0.17894 0.41927 0.2088 0.50156 0.23889 " pathEditMode="relative" rAng="0" ptsTypes="aaA">
                                      <p:cBhvr>
                                        <p:cTn id="15" dur="2000" fill="hold"/>
                                        <p:tgtEl>
                                          <p:spTgt spid="6"/>
                                        </p:tgtEl>
                                        <p:attrNameLst>
                                          <p:attrName>ppt_x</p:attrName>
                                          <p:attrName>ppt_y</p:attrName>
                                        </p:attrNameLst>
                                      </p:cBhvr>
                                      <p:rCtr x="100" y="90"/>
                                    </p:animMotion>
                                  </p:childTnLst>
                                </p:cTn>
                              </p:par>
                            </p:childTnLst>
                          </p:cTn>
                        </p:par>
                        <p:par>
                          <p:cTn id="16" fill="hold">
                            <p:stCondLst>
                              <p:cond delay="2000"/>
                            </p:stCondLst>
                            <p:childTnLst>
                              <p:par>
                                <p:cTn id="17" presetID="55" presetClass="exit" presetSubtype="0" fill="hold" nodeType="afterEffect">
                                  <p:stCondLst>
                                    <p:cond delay="0"/>
                                  </p:stCondLst>
                                  <p:childTnLst>
                                    <p:anim calcmode="lin" valueType="num">
                                      <p:cBhvr>
                                        <p:cTn id="18" dur="1000"/>
                                        <p:tgtEl>
                                          <p:spTgt spid="6"/>
                                        </p:tgtEl>
                                        <p:attrNameLst>
                                          <p:attrName>ppt_w</p:attrName>
                                        </p:attrNameLst>
                                      </p:cBhvr>
                                      <p:tavLst>
                                        <p:tav tm="0">
                                          <p:val>
                                            <p:strVal val="ppt_w"/>
                                          </p:val>
                                        </p:tav>
                                        <p:tav tm="100000">
                                          <p:val>
                                            <p:strVal val="ppt_w*0.70"/>
                                          </p:val>
                                        </p:tav>
                                      </p:tavLst>
                                    </p:anim>
                                    <p:anim calcmode="lin" valueType="num">
                                      <p:cBhvr>
                                        <p:cTn id="19" dur="1000"/>
                                        <p:tgtEl>
                                          <p:spTgt spid="6"/>
                                        </p:tgtEl>
                                        <p:attrNameLst>
                                          <p:attrName>ppt_h</p:attrName>
                                        </p:attrNameLst>
                                      </p:cBhvr>
                                      <p:tavLst>
                                        <p:tav tm="0">
                                          <p:val>
                                            <p:strVal val="ppt_h"/>
                                          </p:val>
                                        </p:tav>
                                        <p:tav tm="100000">
                                          <p:val>
                                            <p:strVal val="ppt_h"/>
                                          </p:val>
                                        </p:tav>
                                      </p:tavLst>
                                    </p:anim>
                                    <p:animEffect transition="out" filter="fade">
                                      <p:cBhvr>
                                        <p:cTn id="20" dur="1000"/>
                                        <p:tgtEl>
                                          <p:spTgt spid="6"/>
                                        </p:tgtEl>
                                      </p:cBhvr>
                                    </p:animEffect>
                                    <p:set>
                                      <p:cBhvr>
                                        <p:cTn id="21" dur="1" fill="hold">
                                          <p:stCondLst>
                                            <p:cond delay="9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575 7.40741E-6 C 0.59965 -0.01064 0.62448 -0.02129 0.6401 -0.03032 C 0.65573 -0.03934 0.65468 -0.0493 0.66892 -0.05439 C 0.68316 -0.05948 0.71215 -0.0743 0.725 -0.06064 C 0.73784 -0.04698 0.73281 0.01343 0.74618 0.02825 C 0.75955 0.04306 0.78229 0.03566 0.8052 0.02825 " pathEditMode="relative" ptsTypes="aaaaaA">
                                      <p:cBhvr>
                                        <p:cTn id="26" dur="2000" fill="hold"/>
                                        <p:tgtEl>
                                          <p:spTgt spid="5"/>
                                        </p:tgtEl>
                                        <p:attrNameLst>
                                          <p:attrName>ppt_x</p:attrName>
                                          <p:attrName>ppt_y</p:attrName>
                                        </p:attrNameLst>
                                      </p:cBhvr>
                                    </p:animMotion>
                                  </p:childTnLst>
                                </p:cTn>
                              </p:par>
                            </p:childTnLst>
                          </p:cTn>
                        </p:par>
                        <p:par>
                          <p:cTn id="27" fill="hold">
                            <p:stCondLst>
                              <p:cond delay="2000"/>
                            </p:stCondLst>
                            <p:childTnLst>
                              <p:par>
                                <p:cTn id="28" presetID="55" presetClass="exit" presetSubtype="0" fill="hold" nodeType="afterEffect">
                                  <p:stCondLst>
                                    <p:cond delay="0"/>
                                  </p:stCondLst>
                                  <p:childTnLst>
                                    <p:anim calcmode="lin" valueType="num">
                                      <p:cBhvr>
                                        <p:cTn id="29" dur="1000"/>
                                        <p:tgtEl>
                                          <p:spTgt spid="5"/>
                                        </p:tgtEl>
                                        <p:attrNameLst>
                                          <p:attrName>ppt_w</p:attrName>
                                        </p:attrNameLst>
                                      </p:cBhvr>
                                      <p:tavLst>
                                        <p:tav tm="0">
                                          <p:val>
                                            <p:strVal val="ppt_w"/>
                                          </p:val>
                                        </p:tav>
                                        <p:tav tm="100000">
                                          <p:val>
                                            <p:strVal val="ppt_w*0.70"/>
                                          </p:val>
                                        </p:tav>
                                      </p:tavLst>
                                    </p:anim>
                                    <p:anim calcmode="lin" valueType="num">
                                      <p:cBhvr>
                                        <p:cTn id="30" dur="1000"/>
                                        <p:tgtEl>
                                          <p:spTgt spid="5"/>
                                        </p:tgtEl>
                                        <p:attrNameLst>
                                          <p:attrName>ppt_h</p:attrName>
                                        </p:attrNameLst>
                                      </p:cBhvr>
                                      <p:tavLst>
                                        <p:tav tm="0">
                                          <p:val>
                                            <p:strVal val="ppt_h"/>
                                          </p:val>
                                        </p:tav>
                                        <p:tav tm="100000">
                                          <p:val>
                                            <p:strVal val="ppt_h"/>
                                          </p:val>
                                        </p:tav>
                                      </p:tavLst>
                                    </p:anim>
                                    <p:animEffect transition="out" filter="fade">
                                      <p:cBhvr>
                                        <p:cTn id="31" dur="1000"/>
                                        <p:tgtEl>
                                          <p:spTgt spid="5"/>
                                        </p:tgtEl>
                                      </p:cBhvr>
                                    </p:animEffect>
                                    <p:set>
                                      <p:cBhvr>
                                        <p:cTn id="32" dur="1" fill="hold">
                                          <p:stCondLst>
                                            <p:cond delay="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7000" b="-17000"/>
          </a:stretch>
        </a:blip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6" cstate="print"/>
          <a:stretch>
            <a:fillRect/>
          </a:stretch>
        </p:blipFill>
        <p:spPr>
          <a:xfrm>
            <a:off x="-228600" y="-304801"/>
            <a:ext cx="9372600" cy="3805141"/>
          </a:xfrm>
          <a:prstGeom prst="rect">
            <a:avLst/>
          </a:prstGeom>
        </p:spPr>
      </p:pic>
      <p:sp>
        <p:nvSpPr>
          <p:cNvPr id="5" name="TextBox 4"/>
          <p:cNvSpPr txBox="1"/>
          <p:nvPr/>
        </p:nvSpPr>
        <p:spPr>
          <a:xfrm>
            <a:off x="1447800" y="882650"/>
            <a:ext cx="6324600" cy="1815882"/>
          </a:xfrm>
          <a:prstGeom prst="rect">
            <a:avLst/>
          </a:prstGeom>
          <a:noFill/>
        </p:spPr>
        <p:txBody>
          <a:bodyPr wrap="square" rtlCol="0">
            <a:spAutoFit/>
          </a:bodyPr>
          <a:lstStyle/>
          <a:p>
            <a:pPr algn="just"/>
            <a:r>
              <a:rPr lang="en-US" sz="2800" dirty="0" smtClean="0">
                <a:solidFill>
                  <a:srgbClr val="FF0000"/>
                </a:solidFill>
                <a:latin typeface="Times New Roman" pitchFamily="18" charset="0"/>
                <a:cs typeface="Times New Roman" pitchFamily="18" charset="0"/>
              </a:rPr>
              <a:t>Ba </a:t>
            </a:r>
            <a:r>
              <a:rPr lang="en-US" sz="2800" dirty="0" err="1" smtClean="0">
                <a:solidFill>
                  <a:srgbClr val="FF0000"/>
                </a:solidFill>
                <a:latin typeface="Times New Roman" pitchFamily="18" charset="0"/>
                <a:cs typeface="Times New Roman" pitchFamily="18" charset="0"/>
              </a:rPr>
              <a:t>có</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một</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số</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tiền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Nếu</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mua</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mận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giá</a:t>
            </a:r>
            <a:r>
              <a:rPr lang="en-US" sz="2800" dirty="0" smtClean="0">
                <a:solidFill>
                  <a:srgbClr val="FF0000"/>
                </a:solidFill>
                <a:latin typeface="Times New Roman" pitchFamily="18" charset="0"/>
                <a:cs typeface="Times New Roman" pitchFamily="18" charset="0"/>
              </a:rPr>
              <a:t> 8000 </a:t>
            </a:r>
            <a:r>
              <a:rPr lang="en-US" sz="2800" dirty="0" err="1" smtClean="0">
                <a:solidFill>
                  <a:srgbClr val="FF0000"/>
                </a:solidFill>
                <a:latin typeface="Times New Roman" pitchFamily="18" charset="0"/>
                <a:cs typeface="Times New Roman" pitchFamily="18" charset="0"/>
              </a:rPr>
              <a:t>đồng</a:t>
            </a:r>
            <a:r>
              <a:rPr lang="en-US" sz="2800" dirty="0" smtClean="0">
                <a:solidFill>
                  <a:srgbClr val="FF0000"/>
                </a:solidFill>
                <a:latin typeface="Times New Roman" pitchFamily="18" charset="0"/>
                <a:cs typeface="Times New Roman" pitchFamily="18" charset="0"/>
              </a:rPr>
              <a:t> 1kg </a:t>
            </a:r>
            <a:r>
              <a:rPr lang="en-US" sz="2800" dirty="0" err="1" smtClean="0">
                <a:solidFill>
                  <a:srgbClr val="FF0000"/>
                </a:solidFill>
                <a:latin typeface="Times New Roman" pitchFamily="18" charset="0"/>
                <a:cs typeface="Times New Roman" pitchFamily="18" charset="0"/>
              </a:rPr>
              <a:t>thì</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mua</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được</a:t>
            </a:r>
            <a:r>
              <a:rPr lang="en-US" sz="2800" dirty="0" smtClean="0">
                <a:solidFill>
                  <a:srgbClr val="FF0000"/>
                </a:solidFill>
                <a:latin typeface="Times New Roman" pitchFamily="18" charset="0"/>
                <a:cs typeface="Times New Roman" pitchFamily="18" charset="0"/>
              </a:rPr>
              <a:t> 3kg. </a:t>
            </a:r>
            <a:r>
              <a:rPr lang="en-US" sz="2800" dirty="0" err="1" smtClean="0">
                <a:solidFill>
                  <a:srgbClr val="FF0000"/>
                </a:solidFill>
                <a:latin typeface="Times New Roman" pitchFamily="18" charset="0"/>
                <a:cs typeface="Times New Roman" pitchFamily="18" charset="0"/>
              </a:rPr>
              <a:t>Hỏi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với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số</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tiền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đó</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ba</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mua</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được</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bao</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nhiêu</a:t>
            </a:r>
            <a:r>
              <a:rPr lang="en-US" sz="2800" dirty="0" smtClean="0">
                <a:solidFill>
                  <a:srgbClr val="FF0000"/>
                </a:solidFill>
                <a:latin typeface="Times New Roman" pitchFamily="18" charset="0"/>
                <a:cs typeface="Times New Roman" pitchFamily="18" charset="0"/>
              </a:rPr>
              <a:t> kg </a:t>
            </a:r>
            <a:r>
              <a:rPr lang="en-US" sz="2800" dirty="0" err="1" smtClean="0">
                <a:solidFill>
                  <a:srgbClr val="FF0000"/>
                </a:solidFill>
                <a:latin typeface="Times New Roman" pitchFamily="18" charset="0"/>
                <a:cs typeface="Times New Roman" pitchFamily="18" charset="0"/>
              </a:rPr>
              <a:t>ổi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Biết</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ổi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có</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giá</a:t>
            </a:r>
            <a:r>
              <a:rPr lang="en-US" sz="2800" dirty="0" smtClean="0">
                <a:solidFill>
                  <a:srgbClr val="FF0000"/>
                </a:solidFill>
                <a:latin typeface="Times New Roman" pitchFamily="18" charset="0"/>
                <a:cs typeface="Times New Roman" pitchFamily="18" charset="0"/>
              </a:rPr>
              <a:t> 6000 </a:t>
            </a:r>
            <a:r>
              <a:rPr lang="en-US" sz="2800" dirty="0" err="1" smtClean="0">
                <a:solidFill>
                  <a:srgbClr val="FF0000"/>
                </a:solidFill>
                <a:latin typeface="Times New Roman" pitchFamily="18" charset="0"/>
                <a:cs typeface="Times New Roman" pitchFamily="18" charset="0"/>
              </a:rPr>
              <a:t>đồng</a:t>
            </a:r>
            <a:r>
              <a:rPr lang="en-US" sz="2800" dirty="0" smtClean="0">
                <a:solidFill>
                  <a:srgbClr val="FF0000"/>
                </a:solidFill>
                <a:latin typeface="Times New Roman" pitchFamily="18" charset="0"/>
                <a:cs typeface="Times New Roman" pitchFamily="18" charset="0"/>
              </a:rPr>
              <a:t> 1kg.</a:t>
            </a:r>
            <a:endParaRPr lang="en-US" sz="2800" dirty="0">
              <a:solidFill>
                <a:srgbClr val="FF0000"/>
              </a:solidFill>
              <a:latin typeface="Times New Roman" pitchFamily="18" charset="0"/>
              <a:cs typeface="Times New Roman" pitchFamily="18" charset="0"/>
            </a:endParaRPr>
          </a:p>
        </p:txBody>
      </p:sp>
      <p:pic>
        <p:nvPicPr>
          <p:cNvPr id="6" name="Picture 5" descr="1456.png"/>
          <p:cNvPicPr>
            <a:picLocks noChangeAspect="1"/>
          </p:cNvPicPr>
          <p:nvPr/>
        </p:nvPicPr>
        <p:blipFill>
          <a:blip r:embed="rId7" cstate="print"/>
          <a:stretch>
            <a:fillRect/>
          </a:stretch>
        </p:blipFill>
        <p:spPr>
          <a:xfrm>
            <a:off x="1096878" y="3005041"/>
            <a:ext cx="3119522" cy="431580"/>
          </a:xfrm>
          <a:prstGeom prst="rect">
            <a:avLst/>
          </a:prstGeom>
        </p:spPr>
      </p:pic>
      <p:sp>
        <p:nvSpPr>
          <p:cNvPr id="7" name="Oval 6"/>
          <p:cNvSpPr/>
          <p:nvPr/>
        </p:nvSpPr>
        <p:spPr>
          <a:xfrm>
            <a:off x="182478" y="2947891"/>
            <a:ext cx="68580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descr="1456.png"/>
          <p:cNvPicPr>
            <a:picLocks noChangeAspect="1"/>
          </p:cNvPicPr>
          <p:nvPr/>
        </p:nvPicPr>
        <p:blipFill>
          <a:blip r:embed="rId7" cstate="print"/>
          <a:stretch>
            <a:fillRect/>
          </a:stretch>
        </p:blipFill>
        <p:spPr>
          <a:xfrm>
            <a:off x="1096878" y="3660850"/>
            <a:ext cx="3119522" cy="431580"/>
          </a:xfrm>
          <a:prstGeom prst="rect">
            <a:avLst/>
          </a:prstGeom>
        </p:spPr>
      </p:pic>
      <p:pic>
        <p:nvPicPr>
          <p:cNvPr id="9" name="Picture 8" descr="1456.png"/>
          <p:cNvPicPr>
            <a:picLocks noChangeAspect="1"/>
          </p:cNvPicPr>
          <p:nvPr/>
        </p:nvPicPr>
        <p:blipFill>
          <a:blip r:embed="rId7" cstate="print"/>
          <a:stretch>
            <a:fillRect/>
          </a:stretch>
        </p:blipFill>
        <p:spPr>
          <a:xfrm>
            <a:off x="5951622" y="3012025"/>
            <a:ext cx="3039978" cy="431580"/>
          </a:xfrm>
          <a:prstGeom prst="rect">
            <a:avLst/>
          </a:prstGeom>
        </p:spPr>
      </p:pic>
      <p:pic>
        <p:nvPicPr>
          <p:cNvPr id="10" name="Picture 9" descr="1456.png"/>
          <p:cNvPicPr>
            <a:picLocks noChangeAspect="1"/>
          </p:cNvPicPr>
          <p:nvPr/>
        </p:nvPicPr>
        <p:blipFill>
          <a:blip r:embed="rId7" cstate="print"/>
          <a:stretch>
            <a:fillRect/>
          </a:stretch>
        </p:blipFill>
        <p:spPr>
          <a:xfrm>
            <a:off x="5951622" y="3697825"/>
            <a:ext cx="3039978" cy="431580"/>
          </a:xfrm>
          <a:prstGeom prst="rect">
            <a:avLst/>
          </a:prstGeom>
        </p:spPr>
      </p:pic>
      <p:sp>
        <p:nvSpPr>
          <p:cNvPr id="11" name="Oval 10"/>
          <p:cNvSpPr/>
          <p:nvPr/>
        </p:nvSpPr>
        <p:spPr>
          <a:xfrm>
            <a:off x="5037222" y="2954875"/>
            <a:ext cx="68580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Oval 11"/>
          <p:cNvSpPr/>
          <p:nvPr/>
        </p:nvSpPr>
        <p:spPr>
          <a:xfrm>
            <a:off x="182478" y="3576541"/>
            <a:ext cx="68580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val 12"/>
          <p:cNvSpPr/>
          <p:nvPr/>
        </p:nvSpPr>
        <p:spPr>
          <a:xfrm>
            <a:off x="5037222" y="3640675"/>
            <a:ext cx="68580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p:cNvSpPr txBox="1"/>
          <p:nvPr/>
        </p:nvSpPr>
        <p:spPr>
          <a:xfrm>
            <a:off x="298433" y="2933482"/>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A</a:t>
            </a:r>
            <a:endParaRPr lang="en-US" sz="2800" b="1" dirty="0">
              <a:latin typeface="Times New Roman" pitchFamily="18" charset="0"/>
              <a:cs typeface="Times New Roman" pitchFamily="18" charset="0"/>
            </a:endParaRPr>
          </a:p>
        </p:txBody>
      </p:sp>
      <p:sp>
        <p:nvSpPr>
          <p:cNvPr id="15" name="TextBox 14"/>
          <p:cNvSpPr txBox="1"/>
          <p:nvPr/>
        </p:nvSpPr>
        <p:spPr>
          <a:xfrm>
            <a:off x="5153177" y="3626266"/>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D</a:t>
            </a:r>
            <a:endParaRPr lang="en-US" sz="2800" b="1" dirty="0">
              <a:latin typeface="Times New Roman" pitchFamily="18" charset="0"/>
              <a:cs typeface="Times New Roman" pitchFamily="18" charset="0"/>
            </a:endParaRPr>
          </a:p>
        </p:txBody>
      </p:sp>
      <p:sp>
        <p:nvSpPr>
          <p:cNvPr id="16" name="TextBox 15"/>
          <p:cNvSpPr txBox="1"/>
          <p:nvPr/>
        </p:nvSpPr>
        <p:spPr>
          <a:xfrm>
            <a:off x="5153177" y="2940466"/>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C</a:t>
            </a:r>
            <a:endParaRPr lang="en-US" sz="2800" b="1" dirty="0">
              <a:latin typeface="Times New Roman" pitchFamily="18" charset="0"/>
              <a:cs typeface="Times New Roman" pitchFamily="18" charset="0"/>
            </a:endParaRPr>
          </a:p>
        </p:txBody>
      </p:sp>
      <p:sp>
        <p:nvSpPr>
          <p:cNvPr id="17" name="TextBox 16"/>
          <p:cNvSpPr txBox="1"/>
          <p:nvPr/>
        </p:nvSpPr>
        <p:spPr>
          <a:xfrm>
            <a:off x="298433" y="3589291"/>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B</a:t>
            </a:r>
            <a:endParaRPr lang="en-US" sz="2800" b="1" dirty="0">
              <a:latin typeface="Times New Roman" pitchFamily="18" charset="0"/>
              <a:cs typeface="Times New Roman" pitchFamily="18" charset="0"/>
            </a:endParaRPr>
          </a:p>
        </p:txBody>
      </p:sp>
      <p:sp>
        <p:nvSpPr>
          <p:cNvPr id="18" name="TextBox 17"/>
          <p:cNvSpPr txBox="1"/>
          <p:nvPr/>
        </p:nvSpPr>
        <p:spPr>
          <a:xfrm>
            <a:off x="1169768" y="2966779"/>
            <a:ext cx="3276600" cy="523220"/>
          </a:xfrm>
          <a:prstGeom prst="rect">
            <a:avLst/>
          </a:prstGeom>
          <a:noFill/>
        </p:spPr>
        <p:txBody>
          <a:bodyPr wrap="square" rtlCol="0">
            <a:spAutoFit/>
          </a:bodyPr>
          <a:lstStyle/>
          <a:p>
            <a:r>
              <a:rPr lang="en-US" sz="2800" dirty="0" smtClean="0">
                <a:solidFill>
                  <a:srgbClr val="002060"/>
                </a:solidFill>
                <a:latin typeface="Times New Roman" pitchFamily="18" charset="0"/>
                <a:cs typeface="Times New Roman" pitchFamily="18" charset="0"/>
              </a:rPr>
              <a:t>4kg</a:t>
            </a:r>
            <a:endParaRPr lang="en-US" sz="2800" dirty="0">
              <a:solidFill>
                <a:srgbClr val="002060"/>
              </a:solidFill>
              <a:latin typeface="Times New Roman" pitchFamily="18" charset="0"/>
              <a:cs typeface="Times New Roman" pitchFamily="18" charset="0"/>
            </a:endParaRPr>
          </a:p>
        </p:txBody>
      </p:sp>
      <p:sp>
        <p:nvSpPr>
          <p:cNvPr id="19" name="TextBox 18"/>
          <p:cNvSpPr txBox="1"/>
          <p:nvPr/>
        </p:nvSpPr>
        <p:spPr>
          <a:xfrm>
            <a:off x="1173078" y="3622588"/>
            <a:ext cx="3276600" cy="523220"/>
          </a:xfrm>
          <a:prstGeom prst="rect">
            <a:avLst/>
          </a:prstGeom>
          <a:noFill/>
        </p:spPr>
        <p:txBody>
          <a:bodyPr wrap="square" rtlCol="0">
            <a:spAutoFit/>
          </a:bodyPr>
          <a:lstStyle/>
          <a:p>
            <a:r>
              <a:rPr lang="en-US" sz="2800" dirty="0" smtClean="0">
                <a:solidFill>
                  <a:srgbClr val="002060"/>
                </a:solidFill>
                <a:latin typeface="Times New Roman" pitchFamily="18" charset="0"/>
                <a:cs typeface="Times New Roman" pitchFamily="18" charset="0"/>
              </a:rPr>
              <a:t>6kg</a:t>
            </a:r>
            <a:endParaRPr lang="en-US" sz="2800" dirty="0">
              <a:solidFill>
                <a:srgbClr val="002060"/>
              </a:solidFill>
              <a:latin typeface="Times New Roman" pitchFamily="18" charset="0"/>
              <a:cs typeface="Times New Roman" pitchFamily="18" charset="0"/>
            </a:endParaRPr>
          </a:p>
        </p:txBody>
      </p:sp>
      <p:sp>
        <p:nvSpPr>
          <p:cNvPr id="20" name="TextBox 19"/>
          <p:cNvSpPr txBox="1"/>
          <p:nvPr/>
        </p:nvSpPr>
        <p:spPr>
          <a:xfrm>
            <a:off x="6027822" y="2996123"/>
            <a:ext cx="2874878" cy="523220"/>
          </a:xfrm>
          <a:prstGeom prst="rect">
            <a:avLst/>
          </a:prstGeom>
          <a:noFill/>
        </p:spPr>
        <p:txBody>
          <a:bodyPr wrap="square" rtlCol="0">
            <a:spAutoFit/>
          </a:bodyPr>
          <a:lstStyle/>
          <a:p>
            <a:r>
              <a:rPr lang="en-US" sz="2800" dirty="0" smtClean="0">
                <a:solidFill>
                  <a:srgbClr val="002060"/>
                </a:solidFill>
                <a:latin typeface="Times New Roman" pitchFamily="18" charset="0"/>
                <a:cs typeface="Times New Roman" pitchFamily="18" charset="0"/>
              </a:rPr>
              <a:t>24kg</a:t>
            </a:r>
            <a:endParaRPr lang="en-US" sz="2800" dirty="0">
              <a:solidFill>
                <a:srgbClr val="002060"/>
              </a:solidFill>
              <a:latin typeface="Times New Roman" pitchFamily="18" charset="0"/>
              <a:cs typeface="Times New Roman" pitchFamily="18" charset="0"/>
            </a:endParaRPr>
          </a:p>
        </p:txBody>
      </p:sp>
      <p:sp>
        <p:nvSpPr>
          <p:cNvPr id="21" name="TextBox 20"/>
          <p:cNvSpPr txBox="1"/>
          <p:nvPr/>
        </p:nvSpPr>
        <p:spPr>
          <a:xfrm>
            <a:off x="6027822" y="3681923"/>
            <a:ext cx="3276600" cy="523220"/>
          </a:xfrm>
          <a:prstGeom prst="rect">
            <a:avLst/>
          </a:prstGeom>
          <a:noFill/>
        </p:spPr>
        <p:txBody>
          <a:bodyPr wrap="square" rtlCol="0">
            <a:spAutoFit/>
          </a:bodyPr>
          <a:lstStyle/>
          <a:p>
            <a:r>
              <a:rPr lang="en-US" sz="2800" dirty="0" smtClean="0">
                <a:solidFill>
                  <a:srgbClr val="002060"/>
                </a:solidFill>
                <a:latin typeface="Times New Roman" pitchFamily="18" charset="0"/>
                <a:cs typeface="Times New Roman" pitchFamily="18" charset="0"/>
              </a:rPr>
              <a:t>3kg</a:t>
            </a:r>
            <a:endParaRPr lang="en-US" sz="2800" dirty="0">
              <a:solidFill>
                <a:srgbClr val="002060"/>
              </a:solidFill>
              <a:latin typeface="Times New Roman" pitchFamily="18" charset="0"/>
              <a:cs typeface="Times New Roman" pitchFamily="18" charset="0"/>
            </a:endParaRPr>
          </a:p>
        </p:txBody>
      </p:sp>
      <p:pic>
        <p:nvPicPr>
          <p:cNvPr id="24" name="Picture 23" descr="1.png"/>
          <p:cNvPicPr>
            <a:picLocks noChangeAspect="1"/>
          </p:cNvPicPr>
          <p:nvPr/>
        </p:nvPicPr>
        <p:blipFill>
          <a:blip r:embed="rId8" cstate="print"/>
          <a:stretch>
            <a:fillRect/>
          </a:stretch>
        </p:blipFill>
        <p:spPr>
          <a:xfrm>
            <a:off x="1066801" y="514350"/>
            <a:ext cx="1028553" cy="783857"/>
          </a:xfrm>
          <a:prstGeom prst="rect">
            <a:avLst/>
          </a:prstGeom>
        </p:spPr>
      </p:pic>
      <p:pic>
        <p:nvPicPr>
          <p:cNvPr id="27" name="Picture 26" descr="fd2eb0da63d7a14861647a759c721ae2.png">
            <a:hlinkClick r:id="rId9" action="ppaction://hlinksldjump"/>
          </p:cNvPr>
          <p:cNvPicPr>
            <a:picLocks noChangeAspect="1"/>
          </p:cNvPicPr>
          <p:nvPr/>
        </p:nvPicPr>
        <p:blipFill>
          <a:blip r:embed="rId10" cstate="print"/>
          <a:stretch>
            <a:fillRect/>
          </a:stretch>
        </p:blipFill>
        <p:spPr>
          <a:xfrm>
            <a:off x="7772400" y="4286251"/>
            <a:ext cx="1371600" cy="857249"/>
          </a:xfrm>
          <a:prstGeom prst="rect">
            <a:avLst/>
          </a:prstGeom>
        </p:spPr>
      </p:pic>
    </p:spTree>
    <p:extLst>
      <p:ext uri="{BB962C8B-B14F-4D97-AF65-F5344CB8AC3E}">
        <p14:creationId xmlns:p14="http://schemas.microsoft.com/office/powerpoint/2010/main" val="39455074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6"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10" presetClass="entr" presetSubtype="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par>
                                <p:cTn id="44" presetID="10"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par>
                                <p:cTn id="47" presetID="10" presetClass="entr" presetSubtype="0" fill="hold"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par>
                                <p:cTn id="50" presetID="10" presetClass="entr" presetSubtype="0"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500"/>
                                        <p:tgtEl>
                                          <p:spTgt spid="1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fade">
                                      <p:cBhvr>
                                        <p:cTn id="64" dur="500"/>
                                        <p:tgtEl>
                                          <p:spTgt spid="1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fade">
                                      <p:cBhvr>
                                        <p:cTn id="70" dur="500"/>
                                        <p:tgtEl>
                                          <p:spTgt spid="1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500"/>
                                        <p:tgtEl>
                                          <p:spTgt spid="20"/>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fade">
                                      <p:cBhvr>
                                        <p:cTn id="7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7" restart="whenNotActive" fill="hold" evtFilter="cancelBubble" nodeType="interactiveSeq">
                <p:stCondLst>
                  <p:cond evt="onClick" delay="0">
                    <p:tgtEl>
                      <p:spTgt spid="14"/>
                    </p:tgtEl>
                  </p:cond>
                </p:stCondLst>
                <p:endSync evt="end" delay="0">
                  <p:rtn val="all"/>
                </p:endSync>
                <p:childTnLst>
                  <p:par>
                    <p:cTn id="78" fill="hold">
                      <p:stCondLst>
                        <p:cond delay="0"/>
                      </p:stCondLst>
                      <p:childTnLst>
                        <p:par>
                          <p:cTn id="79" fill="hold">
                            <p:stCondLst>
                              <p:cond delay="0"/>
                            </p:stCondLst>
                            <p:childTnLst>
                              <p:par>
                                <p:cTn id="80" presetID="1" presetClass="emph" presetSubtype="2" fill="hold" nodeType="clickEffect">
                                  <p:stCondLst>
                                    <p:cond delay="0"/>
                                  </p:stCondLst>
                                  <p:childTnLst>
                                    <p:animClr clrSpc="rgb" dir="cw">
                                      <p:cBhvr>
                                        <p:cTn id="81" dur="2000" fill="hold"/>
                                        <p:tgtEl>
                                          <p:spTgt spid="7"/>
                                        </p:tgtEl>
                                        <p:attrNameLst>
                                          <p:attrName>fillcolor</p:attrName>
                                        </p:attrNameLst>
                                      </p:cBhvr>
                                      <p:to>
                                        <a:srgbClr val="3399FF"/>
                                      </p:to>
                                    </p:animClr>
                                    <p:set>
                                      <p:cBhvr>
                                        <p:cTn id="82" dur="2000" fill="hold"/>
                                        <p:tgtEl>
                                          <p:spTgt spid="7"/>
                                        </p:tgtEl>
                                        <p:attrNameLst>
                                          <p:attrName>fill.type</p:attrName>
                                        </p:attrNameLst>
                                      </p:cBhvr>
                                      <p:to>
                                        <p:strVal val="solid"/>
                                      </p:to>
                                    </p:set>
                                    <p:set>
                                      <p:cBhvr>
                                        <p:cTn id="83" dur="2000" fill="hold"/>
                                        <p:tgtEl>
                                          <p:spTgt spid="7"/>
                                        </p:tgtEl>
                                        <p:attrNameLst>
                                          <p:attrName>fill.on</p:attrName>
                                        </p:attrNameLst>
                                      </p:cBhvr>
                                      <p:to>
                                        <p:strVal val="true"/>
                                      </p:to>
                                    </p:set>
                                  </p:childTnLst>
                                  <p:subTnLst>
                                    <p:audio>
                                      <p:cMediaNode>
                                        <p:cTn display="0" masterRel="sameClick">
                                          <p:stCondLst>
                                            <p:cond evt="begin" delay="0">
                                              <p:tn val="80"/>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4"/>
                  </p:tgtEl>
                </p:cond>
              </p:nextCondLst>
            </p:seq>
            <p:seq concurrent="1" nextAc="seek">
              <p:cTn id="84" restart="whenNotActive" fill="hold" evtFilter="cancelBubble" nodeType="interactiveSeq">
                <p:stCondLst>
                  <p:cond evt="onClick" delay="0">
                    <p:tgtEl>
                      <p:spTgt spid="17"/>
                    </p:tgtEl>
                  </p:cond>
                </p:stCondLst>
                <p:endSync evt="end" delay="0">
                  <p:rtn val="all"/>
                </p:endSync>
                <p:childTnLst>
                  <p:par>
                    <p:cTn id="85" fill="hold">
                      <p:stCondLst>
                        <p:cond delay="0"/>
                      </p:stCondLst>
                      <p:childTnLst>
                        <p:par>
                          <p:cTn id="86" fill="hold">
                            <p:stCondLst>
                              <p:cond delay="0"/>
                            </p:stCondLst>
                            <p:childTnLst>
                              <p:par>
                                <p:cTn id="87" presetID="1" presetClass="emph" presetSubtype="2" fill="hold" nodeType="clickEffect">
                                  <p:stCondLst>
                                    <p:cond delay="0"/>
                                  </p:stCondLst>
                                  <p:childTnLst>
                                    <p:animClr clrSpc="rgb" dir="cw">
                                      <p:cBhvr>
                                        <p:cTn id="88" dur="2000" fill="hold"/>
                                        <p:tgtEl>
                                          <p:spTgt spid="12"/>
                                        </p:tgtEl>
                                        <p:attrNameLst>
                                          <p:attrName>fillcolor</p:attrName>
                                        </p:attrNameLst>
                                      </p:cBhvr>
                                      <p:to>
                                        <a:schemeClr val="accent2"/>
                                      </p:to>
                                    </p:animClr>
                                    <p:set>
                                      <p:cBhvr>
                                        <p:cTn id="89" dur="2000" fill="hold"/>
                                        <p:tgtEl>
                                          <p:spTgt spid="12"/>
                                        </p:tgtEl>
                                        <p:attrNameLst>
                                          <p:attrName>fill.type</p:attrName>
                                        </p:attrNameLst>
                                      </p:cBhvr>
                                      <p:to>
                                        <p:strVal val="solid"/>
                                      </p:to>
                                    </p:set>
                                    <p:set>
                                      <p:cBhvr>
                                        <p:cTn id="90" dur="2000" fill="hold"/>
                                        <p:tgtEl>
                                          <p:spTgt spid="12"/>
                                        </p:tgtEl>
                                        <p:attrNameLst>
                                          <p:attrName>fill.on</p:attrName>
                                        </p:attrNameLst>
                                      </p:cBhvr>
                                      <p:to>
                                        <p:strVal val="true"/>
                                      </p:to>
                                    </p:set>
                                  </p:childTnLst>
                                  <p:subTnLst>
                                    <p:audio>
                                      <p:cMediaNode>
                                        <p:cTn display="0" masterRel="sameClick">
                                          <p:stCondLst>
                                            <p:cond evt="begin" delay="0">
                                              <p:tn val="8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7"/>
                  </p:tgtEl>
                </p:cond>
              </p:nextCondLst>
            </p:seq>
            <p:seq concurrent="1" nextAc="seek">
              <p:cTn id="91" restart="whenNotActive" fill="hold" evtFilter="cancelBubble" nodeType="interactiveSeq">
                <p:stCondLst>
                  <p:cond evt="onClick" delay="0">
                    <p:tgtEl>
                      <p:spTgt spid="16"/>
                    </p:tgtEl>
                  </p:cond>
                </p:stCondLst>
                <p:endSync evt="end" delay="0">
                  <p:rtn val="all"/>
                </p:endSync>
                <p:childTnLst>
                  <p:par>
                    <p:cTn id="92" fill="hold">
                      <p:stCondLst>
                        <p:cond delay="0"/>
                      </p:stCondLst>
                      <p:childTnLst>
                        <p:par>
                          <p:cTn id="93" fill="hold">
                            <p:stCondLst>
                              <p:cond delay="0"/>
                            </p:stCondLst>
                            <p:childTnLst>
                              <p:par>
                                <p:cTn id="94" presetID="1" presetClass="emph" presetSubtype="2" fill="hold" nodeType="clickEffect">
                                  <p:stCondLst>
                                    <p:cond delay="0"/>
                                  </p:stCondLst>
                                  <p:childTnLst>
                                    <p:animClr clrSpc="rgb" dir="cw">
                                      <p:cBhvr>
                                        <p:cTn id="95" dur="2000" fill="hold"/>
                                        <p:tgtEl>
                                          <p:spTgt spid="11"/>
                                        </p:tgtEl>
                                        <p:attrNameLst>
                                          <p:attrName>fillcolor</p:attrName>
                                        </p:attrNameLst>
                                      </p:cBhvr>
                                      <p:to>
                                        <a:schemeClr val="accent2"/>
                                      </p:to>
                                    </p:animClr>
                                    <p:set>
                                      <p:cBhvr>
                                        <p:cTn id="96" dur="2000" fill="hold"/>
                                        <p:tgtEl>
                                          <p:spTgt spid="11"/>
                                        </p:tgtEl>
                                        <p:attrNameLst>
                                          <p:attrName>fill.type</p:attrName>
                                        </p:attrNameLst>
                                      </p:cBhvr>
                                      <p:to>
                                        <p:strVal val="solid"/>
                                      </p:to>
                                    </p:set>
                                    <p:set>
                                      <p:cBhvr>
                                        <p:cTn id="97" dur="2000" fill="hold"/>
                                        <p:tgtEl>
                                          <p:spTgt spid="11"/>
                                        </p:tgtEl>
                                        <p:attrNameLst>
                                          <p:attrName>fill.on</p:attrName>
                                        </p:attrNameLst>
                                      </p:cBhvr>
                                      <p:to>
                                        <p:strVal val="true"/>
                                      </p:to>
                                    </p:set>
                                  </p:childTnLst>
                                  <p:subTnLst>
                                    <p:audio>
                                      <p:cMediaNode>
                                        <p:cTn display="0" masterRel="sameClick">
                                          <p:stCondLst>
                                            <p:cond evt="begin" delay="0">
                                              <p:tn val="9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6"/>
                  </p:tgtEl>
                </p:cond>
              </p:nextCondLst>
            </p:seq>
            <p:seq concurrent="1" nextAc="seek">
              <p:cTn id="98" restart="whenNotActive" fill="hold" evtFilter="cancelBubble" nodeType="interactiveSeq">
                <p:stCondLst>
                  <p:cond evt="onClick" delay="0">
                    <p:tgtEl>
                      <p:spTgt spid="15"/>
                    </p:tgtEl>
                  </p:cond>
                </p:stCondLst>
                <p:endSync evt="end" delay="0">
                  <p:rtn val="all"/>
                </p:endSync>
                <p:childTnLst>
                  <p:par>
                    <p:cTn id="99" fill="hold">
                      <p:stCondLst>
                        <p:cond delay="0"/>
                      </p:stCondLst>
                      <p:childTnLst>
                        <p:par>
                          <p:cTn id="100" fill="hold">
                            <p:stCondLst>
                              <p:cond delay="0"/>
                            </p:stCondLst>
                            <p:childTnLst>
                              <p:par>
                                <p:cTn id="101" presetID="1" presetClass="emph" presetSubtype="2" fill="hold" nodeType="clickEffect">
                                  <p:stCondLst>
                                    <p:cond delay="0"/>
                                  </p:stCondLst>
                                  <p:childTnLst>
                                    <p:animClr clrSpc="rgb" dir="cw">
                                      <p:cBhvr>
                                        <p:cTn id="102" dur="2000" fill="hold"/>
                                        <p:tgtEl>
                                          <p:spTgt spid="13"/>
                                        </p:tgtEl>
                                        <p:attrNameLst>
                                          <p:attrName>fillcolor</p:attrName>
                                        </p:attrNameLst>
                                      </p:cBhvr>
                                      <p:to>
                                        <a:schemeClr val="accent2"/>
                                      </p:to>
                                    </p:animClr>
                                    <p:set>
                                      <p:cBhvr>
                                        <p:cTn id="103" dur="2000" fill="hold"/>
                                        <p:tgtEl>
                                          <p:spTgt spid="13"/>
                                        </p:tgtEl>
                                        <p:attrNameLst>
                                          <p:attrName>fill.type</p:attrName>
                                        </p:attrNameLst>
                                      </p:cBhvr>
                                      <p:to>
                                        <p:strVal val="solid"/>
                                      </p:to>
                                    </p:set>
                                    <p:set>
                                      <p:cBhvr>
                                        <p:cTn id="104" dur="2000" fill="hold"/>
                                        <p:tgtEl>
                                          <p:spTgt spid="13"/>
                                        </p:tgtEl>
                                        <p:attrNameLst>
                                          <p:attrName>fill.on</p:attrName>
                                        </p:attrNameLst>
                                      </p:cBhvr>
                                      <p:to>
                                        <p:strVal val="true"/>
                                      </p:to>
                                    </p:set>
                                  </p:childTnLst>
                                  <p:subTnLst>
                                    <p:audio>
                                      <p:cMediaNode>
                                        <p:cTn display="0" masterRel="sameClick">
                                          <p:stCondLst>
                                            <p:cond evt="begin" delay="0">
                                              <p:tn val="101"/>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5"/>
                  </p:tgtEl>
                </p:cond>
              </p:nextCondLst>
            </p:seq>
          </p:childTnLst>
        </p:cTn>
      </p:par>
    </p:tnLst>
    <p:bldLst>
      <p:bldP spid="5" grpId="0"/>
      <p:bldP spid="7" grpId="0" animBg="1"/>
      <p:bldP spid="11" grpId="0" animBg="1"/>
      <p:bldP spid="12" grpId="0" animBg="1"/>
      <p:bldP spid="13" grpId="0" animBg="1"/>
      <p:bldP spid="14" grpId="0"/>
      <p:bldP spid="15" grpId="0"/>
      <p:bldP spid="16" grpId="0"/>
      <p:bldP spid="17" grpId="0"/>
      <p:bldP spid="18" grpId="0"/>
      <p:bldP spid="19"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5" cstate="print"/>
          <a:stretch>
            <a:fillRect/>
          </a:stretch>
        </p:blipFill>
        <p:spPr>
          <a:xfrm>
            <a:off x="-228600" y="-228600"/>
            <a:ext cx="9372600" cy="3048000"/>
          </a:xfrm>
          <a:prstGeom prst="rect">
            <a:avLst/>
          </a:prstGeom>
        </p:spPr>
      </p:pic>
      <p:sp>
        <p:nvSpPr>
          <p:cNvPr id="5" name="TextBox 4"/>
          <p:cNvSpPr txBox="1"/>
          <p:nvPr/>
        </p:nvSpPr>
        <p:spPr>
          <a:xfrm>
            <a:off x="1447800" y="971550"/>
            <a:ext cx="6324600" cy="954107"/>
          </a:xfrm>
          <a:prstGeom prst="rect">
            <a:avLst/>
          </a:prstGeom>
          <a:noFill/>
        </p:spPr>
        <p:txBody>
          <a:bodyPr wrap="square" rtlCol="0">
            <a:spAutoFit/>
          </a:bodyPr>
          <a:lstStyle/>
          <a:p>
            <a:pPr algn="just"/>
            <a:r>
              <a:rPr lang="en-US" sz="2800" dirty="0" err="1" smtClean="0">
                <a:solidFill>
                  <a:srgbClr val="FF0000"/>
                </a:solidFill>
                <a:latin typeface="Times New Roman" pitchFamily="18" charset="0"/>
                <a:cs typeface="Times New Roman" pitchFamily="18" charset="0"/>
              </a:rPr>
              <a:t>Mẹ</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thêu</a:t>
            </a:r>
            <a:r>
              <a:rPr lang="en-US" sz="2800" dirty="0" smtClean="0">
                <a:solidFill>
                  <a:srgbClr val="FF0000"/>
                </a:solidFill>
                <a:latin typeface="Times New Roman" pitchFamily="18" charset="0"/>
                <a:cs typeface="Times New Roman" pitchFamily="18" charset="0"/>
              </a:rPr>
              <a:t> 2 </a:t>
            </a:r>
            <a:r>
              <a:rPr lang="en-US" sz="2800" dirty="0" err="1" smtClean="0">
                <a:solidFill>
                  <a:srgbClr val="FF0000"/>
                </a:solidFill>
                <a:latin typeface="Times New Roman" pitchFamily="18" charset="0"/>
                <a:cs typeface="Times New Roman" pitchFamily="18" charset="0"/>
              </a:rPr>
              <a:t>chiếc</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khăn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trong</a:t>
            </a:r>
            <a:r>
              <a:rPr lang="en-US" sz="2800" dirty="0" smtClean="0">
                <a:solidFill>
                  <a:srgbClr val="FF0000"/>
                </a:solidFill>
                <a:latin typeface="Times New Roman" pitchFamily="18" charset="0"/>
                <a:cs typeface="Times New Roman" pitchFamily="18" charset="0"/>
              </a:rPr>
              <a:t> 2 </a:t>
            </a:r>
            <a:r>
              <a:rPr lang="en-US" sz="2800" dirty="0" err="1" smtClean="0">
                <a:solidFill>
                  <a:srgbClr val="FF0000"/>
                </a:solidFill>
                <a:latin typeface="Times New Roman" pitchFamily="18" charset="0"/>
                <a:cs typeface="Times New Roman" pitchFamily="18" charset="0"/>
              </a:rPr>
              <a:t>giờ</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Hỏi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mẹ</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thêu</a:t>
            </a:r>
            <a:r>
              <a:rPr lang="en-US" sz="2800" dirty="0" smtClean="0">
                <a:solidFill>
                  <a:srgbClr val="FF0000"/>
                </a:solidFill>
                <a:latin typeface="Times New Roman" pitchFamily="18" charset="0"/>
                <a:cs typeface="Times New Roman" pitchFamily="18" charset="0"/>
              </a:rPr>
              <a:t> 6 </a:t>
            </a:r>
            <a:r>
              <a:rPr lang="en-US" sz="2800" dirty="0" err="1" smtClean="0">
                <a:solidFill>
                  <a:srgbClr val="FF0000"/>
                </a:solidFill>
                <a:latin typeface="Times New Roman" pitchFamily="18" charset="0"/>
                <a:cs typeface="Times New Roman" pitchFamily="18" charset="0"/>
              </a:rPr>
              <a:t>chiếc</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khăn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trong</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mấy</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giờ</a:t>
            </a:r>
            <a:r>
              <a:rPr lang="en-US" sz="2800" dirty="0" smtClean="0">
                <a:solidFill>
                  <a:srgbClr val="FF0000"/>
                </a:solidFill>
                <a:latin typeface="Times New Roman" pitchFamily="18" charset="0"/>
                <a:cs typeface="Times New Roman" pitchFamily="18" charset="0"/>
              </a:rPr>
              <a:t>?  </a:t>
            </a:r>
            <a:endParaRPr lang="en-US" sz="2800" dirty="0">
              <a:solidFill>
                <a:srgbClr val="FF0000"/>
              </a:solidFill>
              <a:latin typeface="Times New Roman" pitchFamily="18" charset="0"/>
              <a:cs typeface="Times New Roman" pitchFamily="18" charset="0"/>
            </a:endParaRPr>
          </a:p>
        </p:txBody>
      </p:sp>
      <p:pic>
        <p:nvPicPr>
          <p:cNvPr id="6" name="Picture 5" descr="1456.png"/>
          <p:cNvPicPr>
            <a:picLocks noChangeAspect="1"/>
          </p:cNvPicPr>
          <p:nvPr/>
        </p:nvPicPr>
        <p:blipFill>
          <a:blip r:embed="rId6" cstate="print"/>
          <a:stretch>
            <a:fillRect/>
          </a:stretch>
        </p:blipFill>
        <p:spPr>
          <a:xfrm>
            <a:off x="1524000" y="2457450"/>
            <a:ext cx="3513222" cy="431580"/>
          </a:xfrm>
          <a:prstGeom prst="rect">
            <a:avLst/>
          </a:prstGeom>
        </p:spPr>
      </p:pic>
      <p:sp>
        <p:nvSpPr>
          <p:cNvPr id="7" name="Oval 6"/>
          <p:cNvSpPr/>
          <p:nvPr/>
        </p:nvSpPr>
        <p:spPr>
          <a:xfrm>
            <a:off x="609600" y="4457700"/>
            <a:ext cx="68580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descr="1456.png"/>
          <p:cNvPicPr>
            <a:picLocks noChangeAspect="1"/>
          </p:cNvPicPr>
          <p:nvPr/>
        </p:nvPicPr>
        <p:blipFill>
          <a:blip r:embed="rId6" cstate="print"/>
          <a:stretch>
            <a:fillRect/>
          </a:stretch>
        </p:blipFill>
        <p:spPr>
          <a:xfrm>
            <a:off x="1524000" y="3143250"/>
            <a:ext cx="3513222" cy="431580"/>
          </a:xfrm>
          <a:prstGeom prst="rect">
            <a:avLst/>
          </a:prstGeom>
        </p:spPr>
      </p:pic>
      <p:pic>
        <p:nvPicPr>
          <p:cNvPr id="9" name="Picture 8" descr="1456.png"/>
          <p:cNvPicPr>
            <a:picLocks noChangeAspect="1"/>
          </p:cNvPicPr>
          <p:nvPr/>
        </p:nvPicPr>
        <p:blipFill>
          <a:blip r:embed="rId6" cstate="print"/>
          <a:stretch>
            <a:fillRect/>
          </a:stretch>
        </p:blipFill>
        <p:spPr>
          <a:xfrm>
            <a:off x="1524000" y="3829050"/>
            <a:ext cx="3513222" cy="431580"/>
          </a:xfrm>
          <a:prstGeom prst="rect">
            <a:avLst/>
          </a:prstGeom>
        </p:spPr>
      </p:pic>
      <p:pic>
        <p:nvPicPr>
          <p:cNvPr id="10" name="Picture 9" descr="1456.png"/>
          <p:cNvPicPr>
            <a:picLocks noChangeAspect="1"/>
          </p:cNvPicPr>
          <p:nvPr/>
        </p:nvPicPr>
        <p:blipFill>
          <a:blip r:embed="rId6" cstate="print"/>
          <a:stretch>
            <a:fillRect/>
          </a:stretch>
        </p:blipFill>
        <p:spPr>
          <a:xfrm>
            <a:off x="1524000" y="4514850"/>
            <a:ext cx="3513222" cy="431580"/>
          </a:xfrm>
          <a:prstGeom prst="rect">
            <a:avLst/>
          </a:prstGeom>
        </p:spPr>
      </p:pic>
      <p:sp>
        <p:nvSpPr>
          <p:cNvPr id="11" name="Oval 10"/>
          <p:cNvSpPr/>
          <p:nvPr/>
        </p:nvSpPr>
        <p:spPr>
          <a:xfrm>
            <a:off x="609600" y="3771900"/>
            <a:ext cx="68580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Oval 11"/>
          <p:cNvSpPr/>
          <p:nvPr/>
        </p:nvSpPr>
        <p:spPr>
          <a:xfrm>
            <a:off x="609600" y="3086100"/>
            <a:ext cx="68580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val 12"/>
          <p:cNvSpPr/>
          <p:nvPr/>
        </p:nvSpPr>
        <p:spPr>
          <a:xfrm>
            <a:off x="609600" y="2343150"/>
            <a:ext cx="68580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p:cNvSpPr txBox="1"/>
          <p:nvPr/>
        </p:nvSpPr>
        <p:spPr>
          <a:xfrm>
            <a:off x="725555" y="4451242"/>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D</a:t>
            </a:r>
            <a:endParaRPr lang="en-US" sz="2800" b="1" dirty="0">
              <a:latin typeface="Times New Roman" pitchFamily="18" charset="0"/>
              <a:cs typeface="Times New Roman" pitchFamily="18" charset="0"/>
            </a:endParaRPr>
          </a:p>
        </p:txBody>
      </p:sp>
      <p:sp>
        <p:nvSpPr>
          <p:cNvPr id="15" name="TextBox 14"/>
          <p:cNvSpPr txBox="1"/>
          <p:nvPr/>
        </p:nvSpPr>
        <p:spPr>
          <a:xfrm>
            <a:off x="725555" y="2336692"/>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A</a:t>
            </a:r>
            <a:endParaRPr lang="en-US" sz="2800" b="1" dirty="0">
              <a:latin typeface="Times New Roman" pitchFamily="18" charset="0"/>
              <a:cs typeface="Times New Roman" pitchFamily="18" charset="0"/>
            </a:endParaRPr>
          </a:p>
        </p:txBody>
      </p:sp>
      <p:sp>
        <p:nvSpPr>
          <p:cNvPr id="16" name="TextBox 15"/>
          <p:cNvSpPr txBox="1"/>
          <p:nvPr/>
        </p:nvSpPr>
        <p:spPr>
          <a:xfrm>
            <a:off x="725555" y="3765442"/>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C</a:t>
            </a:r>
            <a:endParaRPr lang="en-US" sz="2800" b="1" dirty="0">
              <a:latin typeface="Times New Roman" pitchFamily="18" charset="0"/>
              <a:cs typeface="Times New Roman" pitchFamily="18" charset="0"/>
            </a:endParaRPr>
          </a:p>
        </p:txBody>
      </p:sp>
      <p:sp>
        <p:nvSpPr>
          <p:cNvPr id="17" name="TextBox 16"/>
          <p:cNvSpPr txBox="1"/>
          <p:nvPr/>
        </p:nvSpPr>
        <p:spPr>
          <a:xfrm>
            <a:off x="725555" y="3079642"/>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B</a:t>
            </a:r>
            <a:endParaRPr lang="en-US" sz="2800" b="1" dirty="0">
              <a:latin typeface="Times New Roman" pitchFamily="18" charset="0"/>
              <a:cs typeface="Times New Roman" pitchFamily="18" charset="0"/>
            </a:endParaRPr>
          </a:p>
        </p:txBody>
      </p:sp>
      <p:sp>
        <p:nvSpPr>
          <p:cNvPr id="18" name="TextBox 17"/>
          <p:cNvSpPr txBox="1"/>
          <p:nvPr/>
        </p:nvSpPr>
        <p:spPr>
          <a:xfrm>
            <a:off x="1600200" y="2419188"/>
            <a:ext cx="3276600" cy="523220"/>
          </a:xfrm>
          <a:prstGeom prst="rect">
            <a:avLst/>
          </a:prstGeom>
          <a:noFill/>
        </p:spPr>
        <p:txBody>
          <a:bodyPr wrap="square" rtlCol="0">
            <a:spAutoFit/>
          </a:bodyPr>
          <a:lstStyle/>
          <a:p>
            <a:r>
              <a:rPr lang="en-US" sz="2800" dirty="0" smtClean="0">
                <a:solidFill>
                  <a:srgbClr val="002060"/>
                </a:solidFill>
                <a:latin typeface="Times New Roman" pitchFamily="18" charset="0"/>
                <a:cs typeface="Times New Roman" pitchFamily="18" charset="0"/>
              </a:rPr>
              <a:t>1 </a:t>
            </a:r>
            <a:r>
              <a:rPr lang="en-US" sz="2800" dirty="0" err="1" smtClean="0">
                <a:solidFill>
                  <a:srgbClr val="002060"/>
                </a:solidFill>
                <a:latin typeface="Times New Roman" pitchFamily="18" charset="0"/>
                <a:cs typeface="Times New Roman" pitchFamily="18" charset="0"/>
              </a:rPr>
              <a:t>giờ</a:t>
            </a:r>
            <a:endParaRPr lang="en-US" sz="2800" dirty="0">
              <a:solidFill>
                <a:srgbClr val="002060"/>
              </a:solidFill>
              <a:latin typeface="Times New Roman" pitchFamily="18" charset="0"/>
              <a:cs typeface="Times New Roman" pitchFamily="18" charset="0"/>
            </a:endParaRPr>
          </a:p>
        </p:txBody>
      </p:sp>
      <p:sp>
        <p:nvSpPr>
          <p:cNvPr id="19" name="TextBox 18"/>
          <p:cNvSpPr txBox="1"/>
          <p:nvPr/>
        </p:nvSpPr>
        <p:spPr>
          <a:xfrm>
            <a:off x="1600200" y="3111446"/>
            <a:ext cx="3276600" cy="523220"/>
          </a:xfrm>
          <a:prstGeom prst="rect">
            <a:avLst/>
          </a:prstGeom>
          <a:noFill/>
        </p:spPr>
        <p:txBody>
          <a:bodyPr wrap="square" rtlCol="0">
            <a:spAutoFit/>
          </a:bodyPr>
          <a:lstStyle/>
          <a:p>
            <a:r>
              <a:rPr lang="en-US" sz="2800" dirty="0" smtClean="0">
                <a:solidFill>
                  <a:srgbClr val="002060"/>
                </a:solidFill>
                <a:latin typeface="Times New Roman" pitchFamily="18" charset="0"/>
                <a:cs typeface="Times New Roman" pitchFamily="18" charset="0"/>
              </a:rPr>
              <a:t>4 </a:t>
            </a:r>
            <a:r>
              <a:rPr lang="en-US" sz="2800" dirty="0" err="1" smtClean="0">
                <a:solidFill>
                  <a:srgbClr val="002060"/>
                </a:solidFill>
                <a:latin typeface="Times New Roman" pitchFamily="18" charset="0"/>
                <a:cs typeface="Times New Roman" pitchFamily="18" charset="0"/>
              </a:rPr>
              <a:t>giờ</a:t>
            </a:r>
            <a:endParaRPr lang="en-US" sz="2800" dirty="0">
              <a:solidFill>
                <a:srgbClr val="002060"/>
              </a:solidFill>
              <a:latin typeface="Times New Roman" pitchFamily="18" charset="0"/>
              <a:cs typeface="Times New Roman" pitchFamily="18" charset="0"/>
            </a:endParaRPr>
          </a:p>
        </p:txBody>
      </p:sp>
      <p:sp>
        <p:nvSpPr>
          <p:cNvPr id="20" name="TextBox 19"/>
          <p:cNvSpPr txBox="1"/>
          <p:nvPr/>
        </p:nvSpPr>
        <p:spPr>
          <a:xfrm>
            <a:off x="1600200" y="3797246"/>
            <a:ext cx="3276600" cy="523220"/>
          </a:xfrm>
          <a:prstGeom prst="rect">
            <a:avLst/>
          </a:prstGeom>
          <a:noFill/>
        </p:spPr>
        <p:txBody>
          <a:bodyPr wrap="square" rtlCol="0">
            <a:spAutoFit/>
          </a:bodyPr>
          <a:lstStyle/>
          <a:p>
            <a:r>
              <a:rPr lang="en-US" sz="2800" dirty="0" smtClean="0">
                <a:solidFill>
                  <a:srgbClr val="002060"/>
                </a:solidFill>
                <a:latin typeface="Times New Roman" pitchFamily="18" charset="0"/>
                <a:cs typeface="Times New Roman" pitchFamily="18" charset="0"/>
              </a:rPr>
              <a:t>5 </a:t>
            </a:r>
            <a:r>
              <a:rPr lang="en-US" sz="2800" dirty="0" err="1" smtClean="0">
                <a:solidFill>
                  <a:srgbClr val="002060"/>
                </a:solidFill>
                <a:latin typeface="Times New Roman" pitchFamily="18" charset="0"/>
                <a:cs typeface="Times New Roman" pitchFamily="18" charset="0"/>
              </a:rPr>
              <a:t>giờ</a:t>
            </a:r>
            <a:endParaRPr lang="en-US" sz="2800" dirty="0">
              <a:solidFill>
                <a:srgbClr val="002060"/>
              </a:solidFill>
              <a:latin typeface="Times New Roman" pitchFamily="18" charset="0"/>
              <a:cs typeface="Times New Roman" pitchFamily="18" charset="0"/>
            </a:endParaRPr>
          </a:p>
        </p:txBody>
      </p:sp>
      <p:sp>
        <p:nvSpPr>
          <p:cNvPr id="21" name="TextBox 20"/>
          <p:cNvSpPr txBox="1"/>
          <p:nvPr/>
        </p:nvSpPr>
        <p:spPr>
          <a:xfrm>
            <a:off x="1600200" y="4483046"/>
            <a:ext cx="3276600" cy="523220"/>
          </a:xfrm>
          <a:prstGeom prst="rect">
            <a:avLst/>
          </a:prstGeom>
          <a:noFill/>
        </p:spPr>
        <p:txBody>
          <a:bodyPr wrap="square" rtlCol="0">
            <a:spAutoFit/>
          </a:bodyPr>
          <a:lstStyle/>
          <a:p>
            <a:r>
              <a:rPr lang="en-US" sz="2800" dirty="0" smtClean="0">
                <a:solidFill>
                  <a:srgbClr val="002060"/>
                </a:solidFill>
                <a:latin typeface="Times New Roman" pitchFamily="18" charset="0"/>
                <a:cs typeface="Times New Roman" pitchFamily="18" charset="0"/>
              </a:rPr>
              <a:t>6 </a:t>
            </a:r>
            <a:r>
              <a:rPr lang="en-US" sz="2800" dirty="0" err="1" smtClean="0">
                <a:solidFill>
                  <a:srgbClr val="002060"/>
                </a:solidFill>
                <a:latin typeface="Times New Roman" pitchFamily="18" charset="0"/>
                <a:cs typeface="Times New Roman" pitchFamily="18" charset="0"/>
              </a:rPr>
              <a:t>giờ</a:t>
            </a:r>
            <a:endParaRPr lang="en-US" sz="2800" dirty="0">
              <a:solidFill>
                <a:srgbClr val="002060"/>
              </a:solidFill>
              <a:latin typeface="Times New Roman" pitchFamily="18" charset="0"/>
              <a:cs typeface="Times New Roman" pitchFamily="18" charset="0"/>
            </a:endParaRPr>
          </a:p>
        </p:txBody>
      </p:sp>
      <p:pic>
        <p:nvPicPr>
          <p:cNvPr id="27" name="Picture 26" descr="fd2eb0da63d7a14861647a759c721ae2.png">
            <a:hlinkClick r:id="rId7" action="ppaction://hlinksldjump"/>
          </p:cNvPr>
          <p:cNvPicPr>
            <a:picLocks noChangeAspect="1"/>
          </p:cNvPicPr>
          <p:nvPr/>
        </p:nvPicPr>
        <p:blipFill>
          <a:blip r:embed="rId8" cstate="print"/>
          <a:stretch>
            <a:fillRect/>
          </a:stretch>
        </p:blipFill>
        <p:spPr>
          <a:xfrm>
            <a:off x="7772400" y="4286251"/>
            <a:ext cx="1371600" cy="857249"/>
          </a:xfrm>
          <a:prstGeom prst="rect">
            <a:avLst/>
          </a:prstGeom>
        </p:spPr>
      </p:pic>
    </p:spTree>
    <p:extLst>
      <p:ext uri="{BB962C8B-B14F-4D97-AF65-F5344CB8AC3E}">
        <p14:creationId xmlns:p14="http://schemas.microsoft.com/office/powerpoint/2010/main" val="410910748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6"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up)">
                                      <p:cBhvr>
                                        <p:cTn id="31" dur="500"/>
                                        <p:tgtEl>
                                          <p:spTgt spid="7"/>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up)">
                                      <p:cBhvr>
                                        <p:cTn id="34" dur="500"/>
                                        <p:tgtEl>
                                          <p:spTgt spid="12"/>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up)">
                                      <p:cBhvr>
                                        <p:cTn id="37" dur="500"/>
                                        <p:tgtEl>
                                          <p:spTgt spid="11"/>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up)">
                                      <p:cBhvr>
                                        <p:cTn id="40" dur="500"/>
                                        <p:tgtEl>
                                          <p:spTgt spid="13"/>
                                        </p:tgtEl>
                                      </p:cBhvr>
                                    </p:animEffect>
                                  </p:childTnLst>
                                </p:cTn>
                              </p:par>
                              <p:par>
                                <p:cTn id="41" presetID="22" presetClass="entr" presetSubtype="1"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up)">
                                      <p:cBhvr>
                                        <p:cTn id="43" dur="500"/>
                                        <p:tgtEl>
                                          <p:spTgt spid="6"/>
                                        </p:tgtEl>
                                      </p:cBhvr>
                                    </p:animEffect>
                                  </p:childTnLst>
                                </p:cTn>
                              </p:par>
                              <p:par>
                                <p:cTn id="44" presetID="22" presetClass="entr" presetSubtype="1"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up)">
                                      <p:cBhvr>
                                        <p:cTn id="46" dur="500"/>
                                        <p:tgtEl>
                                          <p:spTgt spid="8"/>
                                        </p:tgtEl>
                                      </p:cBhvr>
                                    </p:animEffect>
                                  </p:childTnLst>
                                </p:cTn>
                              </p:par>
                              <p:par>
                                <p:cTn id="47" presetID="22" presetClass="entr" presetSubtype="1" fill="hold"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up)">
                                      <p:cBhvr>
                                        <p:cTn id="49" dur="500"/>
                                        <p:tgtEl>
                                          <p:spTgt spid="9"/>
                                        </p:tgtEl>
                                      </p:cBhvr>
                                    </p:animEffect>
                                  </p:childTnLst>
                                </p:cTn>
                              </p:par>
                              <p:par>
                                <p:cTn id="50" presetID="22" presetClass="entr" presetSubtype="1"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up)">
                                      <p:cBhvr>
                                        <p:cTn id="52" dur="500"/>
                                        <p:tgtEl>
                                          <p:spTgt spid="10"/>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up)">
                                      <p:cBhvr>
                                        <p:cTn id="55" dur="500"/>
                                        <p:tgtEl>
                                          <p:spTgt spid="14"/>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up)">
                                      <p:cBhvr>
                                        <p:cTn id="58" dur="500"/>
                                        <p:tgtEl>
                                          <p:spTgt spid="15"/>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up)">
                                      <p:cBhvr>
                                        <p:cTn id="61" dur="500"/>
                                        <p:tgtEl>
                                          <p:spTgt spid="16"/>
                                        </p:tgtEl>
                                      </p:cBhvr>
                                    </p:animEffect>
                                  </p:childTnLst>
                                </p:cTn>
                              </p:par>
                              <p:par>
                                <p:cTn id="62" presetID="22" presetClass="entr" presetSubtype="1" fill="hold" grpId="0" nodeType="with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wipe(up)">
                                      <p:cBhvr>
                                        <p:cTn id="64" dur="500"/>
                                        <p:tgtEl>
                                          <p:spTgt spid="17"/>
                                        </p:tgtEl>
                                      </p:cBhvr>
                                    </p:animEffect>
                                  </p:childTnLst>
                                </p:cTn>
                              </p:par>
                              <p:par>
                                <p:cTn id="65" presetID="22" presetClass="entr" presetSubtype="1"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wipe(up)">
                                      <p:cBhvr>
                                        <p:cTn id="67" dur="500"/>
                                        <p:tgtEl>
                                          <p:spTgt spid="18"/>
                                        </p:tgtEl>
                                      </p:cBhvr>
                                    </p:animEffect>
                                  </p:childTnLst>
                                </p:cTn>
                              </p:par>
                              <p:par>
                                <p:cTn id="68" presetID="22" presetClass="entr" presetSubtype="1" fill="hold" grpId="0" nodeType="with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wipe(up)">
                                      <p:cBhvr>
                                        <p:cTn id="70" dur="500"/>
                                        <p:tgtEl>
                                          <p:spTgt spid="19"/>
                                        </p:tgtEl>
                                      </p:cBhvr>
                                    </p:animEffect>
                                  </p:childTnLst>
                                </p:cTn>
                              </p:par>
                              <p:par>
                                <p:cTn id="71" presetID="22" presetClass="entr" presetSubtype="1" fill="hold" grpId="0" nodeType="with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wipe(up)">
                                      <p:cBhvr>
                                        <p:cTn id="73" dur="500"/>
                                        <p:tgtEl>
                                          <p:spTgt spid="20"/>
                                        </p:tgtEl>
                                      </p:cBhvr>
                                    </p:animEffect>
                                  </p:childTnLst>
                                </p:cTn>
                              </p:par>
                              <p:par>
                                <p:cTn id="74" presetID="22" presetClass="entr" presetSubtype="1" fill="hold" grpId="0" nodeType="with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wipe(up)">
                                      <p:cBhvr>
                                        <p:cTn id="7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7" restart="whenNotActive" fill="hold" evtFilter="cancelBubble" nodeType="interactiveSeq">
                <p:stCondLst>
                  <p:cond evt="onClick" delay="0">
                    <p:tgtEl>
                      <p:spTgt spid="14"/>
                    </p:tgtEl>
                  </p:cond>
                </p:stCondLst>
                <p:endSync evt="end" delay="0">
                  <p:rtn val="all"/>
                </p:endSync>
                <p:childTnLst>
                  <p:par>
                    <p:cTn id="78" fill="hold">
                      <p:stCondLst>
                        <p:cond delay="0"/>
                      </p:stCondLst>
                      <p:childTnLst>
                        <p:par>
                          <p:cTn id="79" fill="hold">
                            <p:stCondLst>
                              <p:cond delay="0"/>
                            </p:stCondLst>
                            <p:childTnLst>
                              <p:par>
                                <p:cTn id="80" presetID="1" presetClass="emph" presetSubtype="2" fill="hold" nodeType="clickEffect">
                                  <p:stCondLst>
                                    <p:cond delay="0"/>
                                  </p:stCondLst>
                                  <p:childTnLst>
                                    <p:animClr clrSpc="rgb" dir="cw">
                                      <p:cBhvr>
                                        <p:cTn id="81" dur="2000" fill="hold"/>
                                        <p:tgtEl>
                                          <p:spTgt spid="7"/>
                                        </p:tgtEl>
                                        <p:attrNameLst>
                                          <p:attrName>fillcolor</p:attrName>
                                        </p:attrNameLst>
                                      </p:cBhvr>
                                      <p:to>
                                        <a:srgbClr val="3399FF"/>
                                      </p:to>
                                    </p:animClr>
                                    <p:set>
                                      <p:cBhvr>
                                        <p:cTn id="82" dur="2000" fill="hold"/>
                                        <p:tgtEl>
                                          <p:spTgt spid="7"/>
                                        </p:tgtEl>
                                        <p:attrNameLst>
                                          <p:attrName>fill.type</p:attrName>
                                        </p:attrNameLst>
                                      </p:cBhvr>
                                      <p:to>
                                        <p:strVal val="solid"/>
                                      </p:to>
                                    </p:set>
                                    <p:set>
                                      <p:cBhvr>
                                        <p:cTn id="83" dur="2000" fill="hold"/>
                                        <p:tgtEl>
                                          <p:spTgt spid="7"/>
                                        </p:tgtEl>
                                        <p:attrNameLst>
                                          <p:attrName>fill.on</p:attrName>
                                        </p:attrNameLst>
                                      </p:cBhvr>
                                      <p:to>
                                        <p:strVal val="true"/>
                                      </p:to>
                                    </p:set>
                                  </p:childTnLst>
                                  <p:subTnLst>
                                    <p:audio>
                                      <p:cMediaNode>
                                        <p:cTn display="0" masterRel="sameClick">
                                          <p:stCondLst>
                                            <p:cond evt="begin" delay="0">
                                              <p:tn val="80"/>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4"/>
                  </p:tgtEl>
                </p:cond>
              </p:nextCondLst>
            </p:seq>
            <p:seq concurrent="1" nextAc="seek">
              <p:cTn id="84" restart="whenNotActive" fill="hold" evtFilter="cancelBubble" nodeType="interactiveSeq">
                <p:stCondLst>
                  <p:cond evt="onClick" delay="0">
                    <p:tgtEl>
                      <p:spTgt spid="17"/>
                    </p:tgtEl>
                  </p:cond>
                </p:stCondLst>
                <p:endSync evt="end" delay="0">
                  <p:rtn val="all"/>
                </p:endSync>
                <p:childTnLst>
                  <p:par>
                    <p:cTn id="85" fill="hold">
                      <p:stCondLst>
                        <p:cond delay="0"/>
                      </p:stCondLst>
                      <p:childTnLst>
                        <p:par>
                          <p:cTn id="86" fill="hold">
                            <p:stCondLst>
                              <p:cond delay="0"/>
                            </p:stCondLst>
                            <p:childTnLst>
                              <p:par>
                                <p:cTn id="87" presetID="1" presetClass="emph" presetSubtype="2" fill="hold" nodeType="clickEffect">
                                  <p:stCondLst>
                                    <p:cond delay="0"/>
                                  </p:stCondLst>
                                  <p:childTnLst>
                                    <p:animClr clrSpc="rgb" dir="cw">
                                      <p:cBhvr>
                                        <p:cTn id="88" dur="2000" fill="hold"/>
                                        <p:tgtEl>
                                          <p:spTgt spid="12"/>
                                        </p:tgtEl>
                                        <p:attrNameLst>
                                          <p:attrName>fillcolor</p:attrName>
                                        </p:attrNameLst>
                                      </p:cBhvr>
                                      <p:to>
                                        <a:schemeClr val="accent2"/>
                                      </p:to>
                                    </p:animClr>
                                    <p:set>
                                      <p:cBhvr>
                                        <p:cTn id="89" dur="2000" fill="hold"/>
                                        <p:tgtEl>
                                          <p:spTgt spid="12"/>
                                        </p:tgtEl>
                                        <p:attrNameLst>
                                          <p:attrName>fill.type</p:attrName>
                                        </p:attrNameLst>
                                      </p:cBhvr>
                                      <p:to>
                                        <p:strVal val="solid"/>
                                      </p:to>
                                    </p:set>
                                    <p:set>
                                      <p:cBhvr>
                                        <p:cTn id="90" dur="2000" fill="hold"/>
                                        <p:tgtEl>
                                          <p:spTgt spid="12"/>
                                        </p:tgtEl>
                                        <p:attrNameLst>
                                          <p:attrName>fill.on</p:attrName>
                                        </p:attrNameLst>
                                      </p:cBhvr>
                                      <p:to>
                                        <p:strVal val="true"/>
                                      </p:to>
                                    </p:set>
                                  </p:childTnLst>
                                  <p:subTnLst>
                                    <p:audio>
                                      <p:cMediaNode>
                                        <p:cTn display="0" masterRel="sameClick">
                                          <p:stCondLst>
                                            <p:cond evt="begin" delay="0">
                                              <p:tn val="87"/>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7"/>
                  </p:tgtEl>
                </p:cond>
              </p:nextCondLst>
            </p:seq>
            <p:seq concurrent="1" nextAc="seek">
              <p:cTn id="91" restart="whenNotActive" fill="hold" evtFilter="cancelBubble" nodeType="interactiveSeq">
                <p:stCondLst>
                  <p:cond evt="onClick" delay="0">
                    <p:tgtEl>
                      <p:spTgt spid="16"/>
                    </p:tgtEl>
                  </p:cond>
                </p:stCondLst>
                <p:endSync evt="end" delay="0">
                  <p:rtn val="all"/>
                </p:endSync>
                <p:childTnLst>
                  <p:par>
                    <p:cTn id="92" fill="hold">
                      <p:stCondLst>
                        <p:cond delay="0"/>
                      </p:stCondLst>
                      <p:childTnLst>
                        <p:par>
                          <p:cTn id="93" fill="hold">
                            <p:stCondLst>
                              <p:cond delay="0"/>
                            </p:stCondLst>
                            <p:childTnLst>
                              <p:par>
                                <p:cTn id="94" presetID="1" presetClass="emph" presetSubtype="2" fill="hold" nodeType="clickEffect">
                                  <p:stCondLst>
                                    <p:cond delay="0"/>
                                  </p:stCondLst>
                                  <p:childTnLst>
                                    <p:animClr clrSpc="rgb" dir="cw">
                                      <p:cBhvr>
                                        <p:cTn id="95" dur="2000" fill="hold"/>
                                        <p:tgtEl>
                                          <p:spTgt spid="11"/>
                                        </p:tgtEl>
                                        <p:attrNameLst>
                                          <p:attrName>fillcolor</p:attrName>
                                        </p:attrNameLst>
                                      </p:cBhvr>
                                      <p:to>
                                        <a:schemeClr val="accent2"/>
                                      </p:to>
                                    </p:animClr>
                                    <p:set>
                                      <p:cBhvr>
                                        <p:cTn id="96" dur="2000" fill="hold"/>
                                        <p:tgtEl>
                                          <p:spTgt spid="11"/>
                                        </p:tgtEl>
                                        <p:attrNameLst>
                                          <p:attrName>fill.type</p:attrName>
                                        </p:attrNameLst>
                                      </p:cBhvr>
                                      <p:to>
                                        <p:strVal val="solid"/>
                                      </p:to>
                                    </p:set>
                                    <p:set>
                                      <p:cBhvr>
                                        <p:cTn id="97" dur="2000" fill="hold"/>
                                        <p:tgtEl>
                                          <p:spTgt spid="11"/>
                                        </p:tgtEl>
                                        <p:attrNameLst>
                                          <p:attrName>fill.on</p:attrName>
                                        </p:attrNameLst>
                                      </p:cBhvr>
                                      <p:to>
                                        <p:strVal val="true"/>
                                      </p:to>
                                    </p:set>
                                  </p:childTnLst>
                                  <p:subTnLst>
                                    <p:audio>
                                      <p:cMediaNode>
                                        <p:cTn display="0" masterRel="sameClick">
                                          <p:stCondLst>
                                            <p:cond evt="begin" delay="0">
                                              <p:tn val="94"/>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6"/>
                  </p:tgtEl>
                </p:cond>
              </p:nextCondLst>
            </p:seq>
            <p:seq concurrent="1" nextAc="seek">
              <p:cTn id="98" restart="whenNotActive" fill="hold" evtFilter="cancelBubble" nodeType="interactiveSeq">
                <p:stCondLst>
                  <p:cond evt="onClick" delay="0">
                    <p:tgtEl>
                      <p:spTgt spid="15"/>
                    </p:tgtEl>
                  </p:cond>
                </p:stCondLst>
                <p:endSync evt="end" delay="0">
                  <p:rtn val="all"/>
                </p:endSync>
                <p:childTnLst>
                  <p:par>
                    <p:cTn id="99" fill="hold">
                      <p:stCondLst>
                        <p:cond delay="0"/>
                      </p:stCondLst>
                      <p:childTnLst>
                        <p:par>
                          <p:cTn id="100" fill="hold">
                            <p:stCondLst>
                              <p:cond delay="0"/>
                            </p:stCondLst>
                            <p:childTnLst>
                              <p:par>
                                <p:cTn id="101" presetID="1" presetClass="emph" presetSubtype="2" fill="hold" nodeType="clickEffect">
                                  <p:stCondLst>
                                    <p:cond delay="0"/>
                                  </p:stCondLst>
                                  <p:childTnLst>
                                    <p:animClr clrSpc="rgb" dir="cw">
                                      <p:cBhvr>
                                        <p:cTn id="102" dur="2000" fill="hold"/>
                                        <p:tgtEl>
                                          <p:spTgt spid="13"/>
                                        </p:tgtEl>
                                        <p:attrNameLst>
                                          <p:attrName>fillcolor</p:attrName>
                                        </p:attrNameLst>
                                      </p:cBhvr>
                                      <p:to>
                                        <a:schemeClr val="accent2"/>
                                      </p:to>
                                    </p:animClr>
                                    <p:set>
                                      <p:cBhvr>
                                        <p:cTn id="103" dur="2000" fill="hold"/>
                                        <p:tgtEl>
                                          <p:spTgt spid="13"/>
                                        </p:tgtEl>
                                        <p:attrNameLst>
                                          <p:attrName>fill.type</p:attrName>
                                        </p:attrNameLst>
                                      </p:cBhvr>
                                      <p:to>
                                        <p:strVal val="solid"/>
                                      </p:to>
                                    </p:set>
                                    <p:set>
                                      <p:cBhvr>
                                        <p:cTn id="104" dur="2000" fill="hold"/>
                                        <p:tgtEl>
                                          <p:spTgt spid="13"/>
                                        </p:tgtEl>
                                        <p:attrNameLst>
                                          <p:attrName>fill.on</p:attrName>
                                        </p:attrNameLst>
                                      </p:cBhvr>
                                      <p:to>
                                        <p:strVal val="true"/>
                                      </p:to>
                                    </p:set>
                                  </p:childTnLst>
                                  <p:subTnLst>
                                    <p:audio>
                                      <p:cMediaNode>
                                        <p:cTn display="0" masterRel="sameClick">
                                          <p:stCondLst>
                                            <p:cond evt="begin" delay="0">
                                              <p:tn val="101"/>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5"/>
                  </p:tgtEl>
                </p:cond>
              </p:nextCondLst>
            </p:seq>
          </p:childTnLst>
        </p:cTn>
      </p:par>
    </p:tnLst>
    <p:bldLst>
      <p:bldP spid="5" grpId="0"/>
      <p:bldP spid="7" grpId="0" animBg="1"/>
      <p:bldP spid="11" grpId="0" animBg="1"/>
      <p:bldP spid="12" grpId="0" animBg="1"/>
      <p:bldP spid="13" grpId="0" animBg="1"/>
      <p:bldP spid="14" grpId="0"/>
      <p:bldP spid="15" grpId="0"/>
      <p:bldP spid="16" grpId="0"/>
      <p:bldP spid="17" grpId="0"/>
      <p:bldP spid="18" grpId="0"/>
      <p:bldP spid="19" grpId="0"/>
      <p:bldP spid="20"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5" cstate="print"/>
          <a:stretch>
            <a:fillRect/>
          </a:stretch>
        </p:blipFill>
        <p:spPr>
          <a:xfrm>
            <a:off x="-228600" y="-228600"/>
            <a:ext cx="9372600" cy="3048000"/>
          </a:xfrm>
          <a:prstGeom prst="rect">
            <a:avLst/>
          </a:prstGeom>
        </p:spPr>
      </p:pic>
      <p:sp>
        <p:nvSpPr>
          <p:cNvPr id="5" name="TextBox 4"/>
          <p:cNvSpPr txBox="1"/>
          <p:nvPr/>
        </p:nvSpPr>
        <p:spPr>
          <a:xfrm>
            <a:off x="1447800" y="971550"/>
            <a:ext cx="6324600" cy="707886"/>
          </a:xfrm>
          <a:prstGeom prst="rect">
            <a:avLst/>
          </a:prstGeom>
          <a:noFill/>
        </p:spPr>
        <p:txBody>
          <a:bodyPr wrap="square" rtlCol="0">
            <a:spAutoFit/>
          </a:bodyPr>
          <a:lstStyle/>
          <a:p>
            <a:pPr algn="ctr"/>
            <a:r>
              <a:rPr lang="en-US" sz="4000" dirty="0">
                <a:solidFill>
                  <a:srgbClr val="FF0000"/>
                </a:solidFill>
                <a:latin typeface="Times New Roman" pitchFamily="18" charset="0"/>
                <a:cs typeface="Times New Roman" pitchFamily="18" charset="0"/>
              </a:rPr>
              <a:t>50m = ? cm</a:t>
            </a:r>
          </a:p>
        </p:txBody>
      </p:sp>
      <p:pic>
        <p:nvPicPr>
          <p:cNvPr id="6" name="Picture 5" descr="1456.png"/>
          <p:cNvPicPr>
            <a:picLocks noChangeAspect="1"/>
          </p:cNvPicPr>
          <p:nvPr/>
        </p:nvPicPr>
        <p:blipFill>
          <a:blip r:embed="rId6" cstate="print"/>
          <a:stretch>
            <a:fillRect/>
          </a:stretch>
        </p:blipFill>
        <p:spPr>
          <a:xfrm>
            <a:off x="1524000" y="2457450"/>
            <a:ext cx="3513222" cy="431580"/>
          </a:xfrm>
          <a:prstGeom prst="rect">
            <a:avLst/>
          </a:prstGeom>
        </p:spPr>
      </p:pic>
      <p:sp>
        <p:nvSpPr>
          <p:cNvPr id="7" name="Oval 6"/>
          <p:cNvSpPr/>
          <p:nvPr/>
        </p:nvSpPr>
        <p:spPr>
          <a:xfrm>
            <a:off x="609600" y="3086100"/>
            <a:ext cx="68580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descr="1456.png"/>
          <p:cNvPicPr>
            <a:picLocks noChangeAspect="1"/>
          </p:cNvPicPr>
          <p:nvPr/>
        </p:nvPicPr>
        <p:blipFill>
          <a:blip r:embed="rId6" cstate="print"/>
          <a:stretch>
            <a:fillRect/>
          </a:stretch>
        </p:blipFill>
        <p:spPr>
          <a:xfrm>
            <a:off x="1524000" y="3122312"/>
            <a:ext cx="3513222" cy="431580"/>
          </a:xfrm>
          <a:prstGeom prst="rect">
            <a:avLst/>
          </a:prstGeom>
        </p:spPr>
      </p:pic>
      <p:pic>
        <p:nvPicPr>
          <p:cNvPr id="9" name="Picture 8" descr="1456.png"/>
          <p:cNvPicPr>
            <a:picLocks noChangeAspect="1"/>
          </p:cNvPicPr>
          <p:nvPr/>
        </p:nvPicPr>
        <p:blipFill>
          <a:blip r:embed="rId6" cstate="print"/>
          <a:stretch>
            <a:fillRect/>
          </a:stretch>
        </p:blipFill>
        <p:spPr>
          <a:xfrm>
            <a:off x="1524000" y="3829050"/>
            <a:ext cx="3513222" cy="431580"/>
          </a:xfrm>
          <a:prstGeom prst="rect">
            <a:avLst/>
          </a:prstGeom>
        </p:spPr>
      </p:pic>
      <p:pic>
        <p:nvPicPr>
          <p:cNvPr id="10" name="Picture 9" descr="1456.png"/>
          <p:cNvPicPr>
            <a:picLocks noChangeAspect="1"/>
          </p:cNvPicPr>
          <p:nvPr/>
        </p:nvPicPr>
        <p:blipFill>
          <a:blip r:embed="rId6" cstate="print"/>
          <a:stretch>
            <a:fillRect/>
          </a:stretch>
        </p:blipFill>
        <p:spPr>
          <a:xfrm>
            <a:off x="1524000" y="4514850"/>
            <a:ext cx="3513222" cy="431580"/>
          </a:xfrm>
          <a:prstGeom prst="rect">
            <a:avLst/>
          </a:prstGeom>
        </p:spPr>
      </p:pic>
      <p:sp>
        <p:nvSpPr>
          <p:cNvPr id="11" name="Oval 10"/>
          <p:cNvSpPr/>
          <p:nvPr/>
        </p:nvSpPr>
        <p:spPr>
          <a:xfrm>
            <a:off x="609600" y="3771900"/>
            <a:ext cx="68580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Oval 11"/>
          <p:cNvSpPr/>
          <p:nvPr/>
        </p:nvSpPr>
        <p:spPr>
          <a:xfrm>
            <a:off x="609600" y="2400300"/>
            <a:ext cx="68580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val 12"/>
          <p:cNvSpPr/>
          <p:nvPr/>
        </p:nvSpPr>
        <p:spPr>
          <a:xfrm>
            <a:off x="609600" y="4457700"/>
            <a:ext cx="68580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p:cNvSpPr txBox="1"/>
          <p:nvPr/>
        </p:nvSpPr>
        <p:spPr>
          <a:xfrm>
            <a:off x="741457" y="3123805"/>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B</a:t>
            </a:r>
            <a:endParaRPr lang="en-US" sz="2800" b="1" dirty="0">
              <a:latin typeface="Times New Roman" pitchFamily="18" charset="0"/>
              <a:cs typeface="Times New Roman" pitchFamily="18" charset="0"/>
            </a:endParaRPr>
          </a:p>
        </p:txBody>
      </p:sp>
      <p:sp>
        <p:nvSpPr>
          <p:cNvPr id="15" name="TextBox 14"/>
          <p:cNvSpPr txBox="1"/>
          <p:nvPr/>
        </p:nvSpPr>
        <p:spPr>
          <a:xfrm>
            <a:off x="741457" y="4451242"/>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D</a:t>
            </a:r>
            <a:endParaRPr lang="en-US" sz="2800" b="1" dirty="0">
              <a:latin typeface="Times New Roman" pitchFamily="18" charset="0"/>
              <a:cs typeface="Times New Roman" pitchFamily="18" charset="0"/>
            </a:endParaRPr>
          </a:p>
        </p:txBody>
      </p:sp>
      <p:sp>
        <p:nvSpPr>
          <p:cNvPr id="16" name="TextBox 15"/>
          <p:cNvSpPr txBox="1"/>
          <p:nvPr/>
        </p:nvSpPr>
        <p:spPr>
          <a:xfrm>
            <a:off x="709653" y="3757491"/>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C</a:t>
            </a:r>
            <a:endParaRPr lang="en-US" sz="2800" b="1" dirty="0">
              <a:latin typeface="Times New Roman" pitchFamily="18" charset="0"/>
              <a:cs typeface="Times New Roman" pitchFamily="18" charset="0"/>
            </a:endParaRPr>
          </a:p>
        </p:txBody>
      </p:sp>
      <p:sp>
        <p:nvSpPr>
          <p:cNvPr id="17" name="TextBox 16"/>
          <p:cNvSpPr txBox="1"/>
          <p:nvPr/>
        </p:nvSpPr>
        <p:spPr>
          <a:xfrm>
            <a:off x="717604" y="2377940"/>
            <a:ext cx="457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A</a:t>
            </a:r>
            <a:endParaRPr lang="en-US" sz="2800" b="1" dirty="0">
              <a:latin typeface="Times New Roman" pitchFamily="18" charset="0"/>
              <a:cs typeface="Times New Roman" pitchFamily="18" charset="0"/>
            </a:endParaRPr>
          </a:p>
        </p:txBody>
      </p:sp>
      <p:sp>
        <p:nvSpPr>
          <p:cNvPr id="18" name="TextBox 17"/>
          <p:cNvSpPr txBox="1"/>
          <p:nvPr/>
        </p:nvSpPr>
        <p:spPr>
          <a:xfrm>
            <a:off x="1596890" y="2419188"/>
            <a:ext cx="3276600" cy="523220"/>
          </a:xfrm>
          <a:prstGeom prst="rect">
            <a:avLst/>
          </a:prstGeom>
          <a:noFill/>
        </p:spPr>
        <p:txBody>
          <a:bodyPr wrap="square" rtlCol="0">
            <a:spAutoFit/>
          </a:bodyPr>
          <a:lstStyle/>
          <a:p>
            <a:r>
              <a:rPr lang="en-US" sz="2800" dirty="0" smtClean="0">
                <a:solidFill>
                  <a:srgbClr val="002060"/>
                </a:solidFill>
                <a:latin typeface="Times New Roman" pitchFamily="18" charset="0"/>
                <a:cs typeface="Times New Roman" pitchFamily="18" charset="0"/>
              </a:rPr>
              <a:t>50000</a:t>
            </a:r>
            <a:endParaRPr lang="en-US" sz="2800" dirty="0">
              <a:solidFill>
                <a:srgbClr val="002060"/>
              </a:solidFill>
              <a:latin typeface="Times New Roman" pitchFamily="18" charset="0"/>
              <a:cs typeface="Times New Roman" pitchFamily="18" charset="0"/>
            </a:endParaRPr>
          </a:p>
        </p:txBody>
      </p:sp>
      <p:sp>
        <p:nvSpPr>
          <p:cNvPr id="19" name="TextBox 18"/>
          <p:cNvSpPr txBox="1"/>
          <p:nvPr/>
        </p:nvSpPr>
        <p:spPr>
          <a:xfrm>
            <a:off x="1600200" y="3084050"/>
            <a:ext cx="3276600" cy="523220"/>
          </a:xfrm>
          <a:prstGeom prst="rect">
            <a:avLst/>
          </a:prstGeom>
          <a:noFill/>
        </p:spPr>
        <p:txBody>
          <a:bodyPr wrap="square" rtlCol="0">
            <a:spAutoFit/>
          </a:bodyPr>
          <a:lstStyle/>
          <a:p>
            <a:r>
              <a:rPr lang="en-US" sz="2800" dirty="0" smtClean="0">
                <a:solidFill>
                  <a:srgbClr val="002060"/>
                </a:solidFill>
                <a:latin typeface="Times New Roman" pitchFamily="18" charset="0"/>
                <a:cs typeface="Times New Roman" pitchFamily="18" charset="0"/>
              </a:rPr>
              <a:t>5000</a:t>
            </a:r>
            <a:endParaRPr lang="en-US" sz="2800" dirty="0">
              <a:solidFill>
                <a:srgbClr val="002060"/>
              </a:solidFill>
              <a:latin typeface="Times New Roman" pitchFamily="18" charset="0"/>
              <a:cs typeface="Times New Roman" pitchFamily="18" charset="0"/>
            </a:endParaRPr>
          </a:p>
        </p:txBody>
      </p:sp>
      <p:sp>
        <p:nvSpPr>
          <p:cNvPr id="20" name="TextBox 19"/>
          <p:cNvSpPr txBox="1"/>
          <p:nvPr/>
        </p:nvSpPr>
        <p:spPr>
          <a:xfrm>
            <a:off x="1600200" y="3805197"/>
            <a:ext cx="3276600" cy="523220"/>
          </a:xfrm>
          <a:prstGeom prst="rect">
            <a:avLst/>
          </a:prstGeom>
          <a:noFill/>
        </p:spPr>
        <p:txBody>
          <a:bodyPr wrap="square" rtlCol="0">
            <a:spAutoFit/>
          </a:bodyPr>
          <a:lstStyle/>
          <a:p>
            <a:r>
              <a:rPr lang="en-US" sz="2800" dirty="0" smtClean="0">
                <a:solidFill>
                  <a:srgbClr val="002060"/>
                </a:solidFill>
                <a:latin typeface="Times New Roman" pitchFamily="18" charset="0"/>
                <a:cs typeface="Times New Roman" pitchFamily="18" charset="0"/>
              </a:rPr>
              <a:t>500</a:t>
            </a:r>
            <a:endParaRPr lang="en-US" sz="2800" dirty="0">
              <a:solidFill>
                <a:srgbClr val="002060"/>
              </a:solidFill>
              <a:latin typeface="Times New Roman" pitchFamily="18" charset="0"/>
              <a:cs typeface="Times New Roman" pitchFamily="18" charset="0"/>
            </a:endParaRPr>
          </a:p>
        </p:txBody>
      </p:sp>
      <p:sp>
        <p:nvSpPr>
          <p:cNvPr id="21" name="TextBox 20"/>
          <p:cNvSpPr txBox="1"/>
          <p:nvPr/>
        </p:nvSpPr>
        <p:spPr>
          <a:xfrm>
            <a:off x="1600200" y="4483046"/>
            <a:ext cx="3276600" cy="523220"/>
          </a:xfrm>
          <a:prstGeom prst="rect">
            <a:avLst/>
          </a:prstGeom>
          <a:noFill/>
        </p:spPr>
        <p:txBody>
          <a:bodyPr wrap="square" rtlCol="0">
            <a:spAutoFit/>
          </a:bodyPr>
          <a:lstStyle/>
          <a:p>
            <a:r>
              <a:rPr lang="en-US" sz="2800" dirty="0" smtClean="0">
                <a:solidFill>
                  <a:srgbClr val="002060"/>
                </a:solidFill>
                <a:latin typeface="Times New Roman" pitchFamily="18" charset="0"/>
                <a:cs typeface="Times New Roman" pitchFamily="18" charset="0"/>
              </a:rPr>
              <a:t>5</a:t>
            </a:r>
            <a:endParaRPr lang="en-US" sz="2800" dirty="0">
              <a:solidFill>
                <a:srgbClr val="002060"/>
              </a:solidFill>
              <a:latin typeface="Times New Roman" pitchFamily="18" charset="0"/>
              <a:cs typeface="Times New Roman" pitchFamily="18" charset="0"/>
            </a:endParaRPr>
          </a:p>
        </p:txBody>
      </p:sp>
      <p:pic>
        <p:nvPicPr>
          <p:cNvPr id="27" name="Picture 26" descr="fd2eb0da63d7a14861647a759c721ae2.png">
            <a:hlinkClick r:id="rId7" action="ppaction://hlinksldjump"/>
          </p:cNvPr>
          <p:cNvPicPr>
            <a:picLocks noChangeAspect="1"/>
          </p:cNvPicPr>
          <p:nvPr/>
        </p:nvPicPr>
        <p:blipFill>
          <a:blip r:embed="rId8" cstate="print"/>
          <a:stretch>
            <a:fillRect/>
          </a:stretch>
        </p:blipFill>
        <p:spPr>
          <a:xfrm>
            <a:off x="7772400" y="4286251"/>
            <a:ext cx="1371600" cy="857249"/>
          </a:xfrm>
          <a:prstGeom prst="rect">
            <a:avLst/>
          </a:prstGeom>
        </p:spPr>
      </p:pic>
    </p:spTree>
    <p:extLst>
      <p:ext uri="{BB962C8B-B14F-4D97-AF65-F5344CB8AC3E}">
        <p14:creationId xmlns:p14="http://schemas.microsoft.com/office/powerpoint/2010/main" val="17669935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6"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up)">
                                      <p:cBhvr>
                                        <p:cTn id="31" dur="500"/>
                                        <p:tgtEl>
                                          <p:spTgt spid="7"/>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up)">
                                      <p:cBhvr>
                                        <p:cTn id="34" dur="500"/>
                                        <p:tgtEl>
                                          <p:spTgt spid="12"/>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up)">
                                      <p:cBhvr>
                                        <p:cTn id="37" dur="500"/>
                                        <p:tgtEl>
                                          <p:spTgt spid="11"/>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up)">
                                      <p:cBhvr>
                                        <p:cTn id="40" dur="500"/>
                                        <p:tgtEl>
                                          <p:spTgt spid="13"/>
                                        </p:tgtEl>
                                      </p:cBhvr>
                                    </p:animEffect>
                                  </p:childTnLst>
                                </p:cTn>
                              </p:par>
                              <p:par>
                                <p:cTn id="41" presetID="22" presetClass="entr" presetSubtype="1"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up)">
                                      <p:cBhvr>
                                        <p:cTn id="43" dur="500"/>
                                        <p:tgtEl>
                                          <p:spTgt spid="6"/>
                                        </p:tgtEl>
                                      </p:cBhvr>
                                    </p:animEffect>
                                  </p:childTnLst>
                                </p:cTn>
                              </p:par>
                              <p:par>
                                <p:cTn id="44" presetID="22" presetClass="entr" presetSubtype="1"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up)">
                                      <p:cBhvr>
                                        <p:cTn id="46" dur="500"/>
                                        <p:tgtEl>
                                          <p:spTgt spid="8"/>
                                        </p:tgtEl>
                                      </p:cBhvr>
                                    </p:animEffect>
                                  </p:childTnLst>
                                </p:cTn>
                              </p:par>
                              <p:par>
                                <p:cTn id="47" presetID="22" presetClass="entr" presetSubtype="1" fill="hold"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up)">
                                      <p:cBhvr>
                                        <p:cTn id="49" dur="500"/>
                                        <p:tgtEl>
                                          <p:spTgt spid="9"/>
                                        </p:tgtEl>
                                      </p:cBhvr>
                                    </p:animEffect>
                                  </p:childTnLst>
                                </p:cTn>
                              </p:par>
                              <p:par>
                                <p:cTn id="50" presetID="22" presetClass="entr" presetSubtype="1"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up)">
                                      <p:cBhvr>
                                        <p:cTn id="52" dur="500"/>
                                        <p:tgtEl>
                                          <p:spTgt spid="10"/>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up)">
                                      <p:cBhvr>
                                        <p:cTn id="55" dur="500"/>
                                        <p:tgtEl>
                                          <p:spTgt spid="14"/>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up)">
                                      <p:cBhvr>
                                        <p:cTn id="58" dur="500"/>
                                        <p:tgtEl>
                                          <p:spTgt spid="15"/>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up)">
                                      <p:cBhvr>
                                        <p:cTn id="61" dur="500"/>
                                        <p:tgtEl>
                                          <p:spTgt spid="16"/>
                                        </p:tgtEl>
                                      </p:cBhvr>
                                    </p:animEffect>
                                  </p:childTnLst>
                                </p:cTn>
                              </p:par>
                              <p:par>
                                <p:cTn id="62" presetID="22" presetClass="entr" presetSubtype="1" fill="hold" grpId="0" nodeType="with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wipe(up)">
                                      <p:cBhvr>
                                        <p:cTn id="64" dur="500"/>
                                        <p:tgtEl>
                                          <p:spTgt spid="17"/>
                                        </p:tgtEl>
                                      </p:cBhvr>
                                    </p:animEffect>
                                  </p:childTnLst>
                                </p:cTn>
                              </p:par>
                              <p:par>
                                <p:cTn id="65" presetID="22" presetClass="entr" presetSubtype="1"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wipe(up)">
                                      <p:cBhvr>
                                        <p:cTn id="67" dur="500"/>
                                        <p:tgtEl>
                                          <p:spTgt spid="18"/>
                                        </p:tgtEl>
                                      </p:cBhvr>
                                    </p:animEffect>
                                  </p:childTnLst>
                                </p:cTn>
                              </p:par>
                              <p:par>
                                <p:cTn id="68" presetID="22" presetClass="entr" presetSubtype="1" fill="hold" grpId="0" nodeType="with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wipe(up)">
                                      <p:cBhvr>
                                        <p:cTn id="70" dur="500"/>
                                        <p:tgtEl>
                                          <p:spTgt spid="19"/>
                                        </p:tgtEl>
                                      </p:cBhvr>
                                    </p:animEffect>
                                  </p:childTnLst>
                                </p:cTn>
                              </p:par>
                              <p:par>
                                <p:cTn id="71" presetID="22" presetClass="entr" presetSubtype="1" fill="hold" grpId="0" nodeType="with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wipe(up)">
                                      <p:cBhvr>
                                        <p:cTn id="73" dur="500"/>
                                        <p:tgtEl>
                                          <p:spTgt spid="20"/>
                                        </p:tgtEl>
                                      </p:cBhvr>
                                    </p:animEffect>
                                  </p:childTnLst>
                                </p:cTn>
                              </p:par>
                              <p:par>
                                <p:cTn id="74" presetID="22" presetClass="entr" presetSubtype="1" fill="hold" grpId="0" nodeType="with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wipe(up)">
                                      <p:cBhvr>
                                        <p:cTn id="7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7" restart="whenNotActive" fill="hold" evtFilter="cancelBubble" nodeType="interactiveSeq">
                <p:stCondLst>
                  <p:cond evt="onClick" delay="0">
                    <p:tgtEl>
                      <p:spTgt spid="14"/>
                    </p:tgtEl>
                  </p:cond>
                </p:stCondLst>
                <p:endSync evt="end" delay="0">
                  <p:rtn val="all"/>
                </p:endSync>
                <p:childTnLst>
                  <p:par>
                    <p:cTn id="78" fill="hold">
                      <p:stCondLst>
                        <p:cond delay="0"/>
                      </p:stCondLst>
                      <p:childTnLst>
                        <p:par>
                          <p:cTn id="79" fill="hold">
                            <p:stCondLst>
                              <p:cond delay="0"/>
                            </p:stCondLst>
                            <p:childTnLst>
                              <p:par>
                                <p:cTn id="80" presetID="1" presetClass="emph" presetSubtype="2" fill="hold" nodeType="clickEffect">
                                  <p:stCondLst>
                                    <p:cond delay="0"/>
                                  </p:stCondLst>
                                  <p:childTnLst>
                                    <p:animClr clrSpc="rgb" dir="cw">
                                      <p:cBhvr>
                                        <p:cTn id="81" dur="2000" fill="hold"/>
                                        <p:tgtEl>
                                          <p:spTgt spid="7"/>
                                        </p:tgtEl>
                                        <p:attrNameLst>
                                          <p:attrName>fillcolor</p:attrName>
                                        </p:attrNameLst>
                                      </p:cBhvr>
                                      <p:to>
                                        <a:srgbClr val="3399FF"/>
                                      </p:to>
                                    </p:animClr>
                                    <p:set>
                                      <p:cBhvr>
                                        <p:cTn id="82" dur="2000" fill="hold"/>
                                        <p:tgtEl>
                                          <p:spTgt spid="7"/>
                                        </p:tgtEl>
                                        <p:attrNameLst>
                                          <p:attrName>fill.type</p:attrName>
                                        </p:attrNameLst>
                                      </p:cBhvr>
                                      <p:to>
                                        <p:strVal val="solid"/>
                                      </p:to>
                                    </p:set>
                                    <p:set>
                                      <p:cBhvr>
                                        <p:cTn id="83" dur="2000" fill="hold"/>
                                        <p:tgtEl>
                                          <p:spTgt spid="7"/>
                                        </p:tgtEl>
                                        <p:attrNameLst>
                                          <p:attrName>fill.on</p:attrName>
                                        </p:attrNameLst>
                                      </p:cBhvr>
                                      <p:to>
                                        <p:strVal val="true"/>
                                      </p:to>
                                    </p:set>
                                  </p:childTnLst>
                                  <p:subTnLst>
                                    <p:audio>
                                      <p:cMediaNode>
                                        <p:cTn display="0" masterRel="sameClick">
                                          <p:stCondLst>
                                            <p:cond evt="begin" delay="0">
                                              <p:tn val="80"/>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4"/>
                  </p:tgtEl>
                </p:cond>
              </p:nextCondLst>
            </p:seq>
            <p:seq concurrent="1" nextAc="seek">
              <p:cTn id="84" restart="whenNotActive" fill="hold" evtFilter="cancelBubble" nodeType="interactiveSeq">
                <p:stCondLst>
                  <p:cond evt="onClick" delay="0">
                    <p:tgtEl>
                      <p:spTgt spid="17"/>
                    </p:tgtEl>
                  </p:cond>
                </p:stCondLst>
                <p:endSync evt="end" delay="0">
                  <p:rtn val="all"/>
                </p:endSync>
                <p:childTnLst>
                  <p:par>
                    <p:cTn id="85" fill="hold">
                      <p:stCondLst>
                        <p:cond delay="0"/>
                      </p:stCondLst>
                      <p:childTnLst>
                        <p:par>
                          <p:cTn id="86" fill="hold">
                            <p:stCondLst>
                              <p:cond delay="0"/>
                            </p:stCondLst>
                            <p:childTnLst>
                              <p:par>
                                <p:cTn id="87" presetID="1" presetClass="emph" presetSubtype="2" fill="hold" nodeType="clickEffect">
                                  <p:stCondLst>
                                    <p:cond delay="0"/>
                                  </p:stCondLst>
                                  <p:childTnLst>
                                    <p:animClr clrSpc="rgb" dir="cw">
                                      <p:cBhvr>
                                        <p:cTn id="88" dur="2000" fill="hold"/>
                                        <p:tgtEl>
                                          <p:spTgt spid="12"/>
                                        </p:tgtEl>
                                        <p:attrNameLst>
                                          <p:attrName>fillcolor</p:attrName>
                                        </p:attrNameLst>
                                      </p:cBhvr>
                                      <p:to>
                                        <a:schemeClr val="accent2"/>
                                      </p:to>
                                    </p:animClr>
                                    <p:set>
                                      <p:cBhvr>
                                        <p:cTn id="89" dur="2000" fill="hold"/>
                                        <p:tgtEl>
                                          <p:spTgt spid="12"/>
                                        </p:tgtEl>
                                        <p:attrNameLst>
                                          <p:attrName>fill.type</p:attrName>
                                        </p:attrNameLst>
                                      </p:cBhvr>
                                      <p:to>
                                        <p:strVal val="solid"/>
                                      </p:to>
                                    </p:set>
                                    <p:set>
                                      <p:cBhvr>
                                        <p:cTn id="90" dur="2000" fill="hold"/>
                                        <p:tgtEl>
                                          <p:spTgt spid="12"/>
                                        </p:tgtEl>
                                        <p:attrNameLst>
                                          <p:attrName>fill.on</p:attrName>
                                        </p:attrNameLst>
                                      </p:cBhvr>
                                      <p:to>
                                        <p:strVal val="true"/>
                                      </p:to>
                                    </p:set>
                                  </p:childTnLst>
                                  <p:subTnLst>
                                    <p:audio>
                                      <p:cMediaNode>
                                        <p:cTn display="0" masterRel="sameClick">
                                          <p:stCondLst>
                                            <p:cond evt="begin" delay="0">
                                              <p:tn val="87"/>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7"/>
                  </p:tgtEl>
                </p:cond>
              </p:nextCondLst>
            </p:seq>
            <p:seq concurrent="1" nextAc="seek">
              <p:cTn id="91" restart="whenNotActive" fill="hold" evtFilter="cancelBubble" nodeType="interactiveSeq">
                <p:stCondLst>
                  <p:cond evt="onClick" delay="0">
                    <p:tgtEl>
                      <p:spTgt spid="16"/>
                    </p:tgtEl>
                  </p:cond>
                </p:stCondLst>
                <p:endSync evt="end" delay="0">
                  <p:rtn val="all"/>
                </p:endSync>
                <p:childTnLst>
                  <p:par>
                    <p:cTn id="92" fill="hold">
                      <p:stCondLst>
                        <p:cond delay="0"/>
                      </p:stCondLst>
                      <p:childTnLst>
                        <p:par>
                          <p:cTn id="93" fill="hold">
                            <p:stCondLst>
                              <p:cond delay="0"/>
                            </p:stCondLst>
                            <p:childTnLst>
                              <p:par>
                                <p:cTn id="94" presetID="1" presetClass="emph" presetSubtype="2" fill="hold" nodeType="clickEffect">
                                  <p:stCondLst>
                                    <p:cond delay="0"/>
                                  </p:stCondLst>
                                  <p:childTnLst>
                                    <p:animClr clrSpc="rgb" dir="cw">
                                      <p:cBhvr>
                                        <p:cTn id="95" dur="2000" fill="hold"/>
                                        <p:tgtEl>
                                          <p:spTgt spid="11"/>
                                        </p:tgtEl>
                                        <p:attrNameLst>
                                          <p:attrName>fillcolor</p:attrName>
                                        </p:attrNameLst>
                                      </p:cBhvr>
                                      <p:to>
                                        <a:schemeClr val="accent2"/>
                                      </p:to>
                                    </p:animClr>
                                    <p:set>
                                      <p:cBhvr>
                                        <p:cTn id="96" dur="2000" fill="hold"/>
                                        <p:tgtEl>
                                          <p:spTgt spid="11"/>
                                        </p:tgtEl>
                                        <p:attrNameLst>
                                          <p:attrName>fill.type</p:attrName>
                                        </p:attrNameLst>
                                      </p:cBhvr>
                                      <p:to>
                                        <p:strVal val="solid"/>
                                      </p:to>
                                    </p:set>
                                    <p:set>
                                      <p:cBhvr>
                                        <p:cTn id="97" dur="2000" fill="hold"/>
                                        <p:tgtEl>
                                          <p:spTgt spid="11"/>
                                        </p:tgtEl>
                                        <p:attrNameLst>
                                          <p:attrName>fill.on</p:attrName>
                                        </p:attrNameLst>
                                      </p:cBhvr>
                                      <p:to>
                                        <p:strVal val="true"/>
                                      </p:to>
                                    </p:set>
                                  </p:childTnLst>
                                  <p:subTnLst>
                                    <p:audio>
                                      <p:cMediaNode>
                                        <p:cTn display="0" masterRel="sameClick">
                                          <p:stCondLst>
                                            <p:cond evt="begin" delay="0">
                                              <p:tn val="94"/>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6"/>
                  </p:tgtEl>
                </p:cond>
              </p:nextCondLst>
            </p:seq>
            <p:seq concurrent="1" nextAc="seek">
              <p:cTn id="98" restart="whenNotActive" fill="hold" evtFilter="cancelBubble" nodeType="interactiveSeq">
                <p:stCondLst>
                  <p:cond evt="onClick" delay="0">
                    <p:tgtEl>
                      <p:spTgt spid="15"/>
                    </p:tgtEl>
                  </p:cond>
                </p:stCondLst>
                <p:endSync evt="end" delay="0">
                  <p:rtn val="all"/>
                </p:endSync>
                <p:childTnLst>
                  <p:par>
                    <p:cTn id="99" fill="hold">
                      <p:stCondLst>
                        <p:cond delay="0"/>
                      </p:stCondLst>
                      <p:childTnLst>
                        <p:par>
                          <p:cTn id="100" fill="hold">
                            <p:stCondLst>
                              <p:cond delay="0"/>
                            </p:stCondLst>
                            <p:childTnLst>
                              <p:par>
                                <p:cTn id="101" presetID="1" presetClass="emph" presetSubtype="2" fill="hold" nodeType="clickEffect">
                                  <p:stCondLst>
                                    <p:cond delay="0"/>
                                  </p:stCondLst>
                                  <p:childTnLst>
                                    <p:animClr clrSpc="rgb" dir="cw">
                                      <p:cBhvr>
                                        <p:cTn id="102" dur="2000" fill="hold"/>
                                        <p:tgtEl>
                                          <p:spTgt spid="13"/>
                                        </p:tgtEl>
                                        <p:attrNameLst>
                                          <p:attrName>fillcolor</p:attrName>
                                        </p:attrNameLst>
                                      </p:cBhvr>
                                      <p:to>
                                        <a:schemeClr val="accent2"/>
                                      </p:to>
                                    </p:animClr>
                                    <p:set>
                                      <p:cBhvr>
                                        <p:cTn id="103" dur="2000" fill="hold"/>
                                        <p:tgtEl>
                                          <p:spTgt spid="13"/>
                                        </p:tgtEl>
                                        <p:attrNameLst>
                                          <p:attrName>fill.type</p:attrName>
                                        </p:attrNameLst>
                                      </p:cBhvr>
                                      <p:to>
                                        <p:strVal val="solid"/>
                                      </p:to>
                                    </p:set>
                                    <p:set>
                                      <p:cBhvr>
                                        <p:cTn id="104" dur="2000" fill="hold"/>
                                        <p:tgtEl>
                                          <p:spTgt spid="13"/>
                                        </p:tgtEl>
                                        <p:attrNameLst>
                                          <p:attrName>fill.on</p:attrName>
                                        </p:attrNameLst>
                                      </p:cBhvr>
                                      <p:to>
                                        <p:strVal val="true"/>
                                      </p:to>
                                    </p:set>
                                  </p:childTnLst>
                                  <p:subTnLst>
                                    <p:audio>
                                      <p:cMediaNode>
                                        <p:cTn display="0" masterRel="sameClick">
                                          <p:stCondLst>
                                            <p:cond evt="begin" delay="0">
                                              <p:tn val="101"/>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5"/>
                  </p:tgtEl>
                </p:cond>
              </p:nextCondLst>
            </p:seq>
          </p:childTnLst>
        </p:cTn>
      </p:par>
    </p:tnLst>
    <p:bldLst>
      <p:bldP spid="5" grpId="0"/>
      <p:bldP spid="7" grpId="0" animBg="1"/>
      <p:bldP spid="11" grpId="0" animBg="1"/>
      <p:bldP spid="12" grpId="0" animBg="1"/>
      <p:bldP spid="13" grpId="0" animBg="1"/>
      <p:bldP spid="14" grpId="0"/>
      <p:bldP spid="15" grpId="0"/>
      <p:bldP spid="16" grpId="0"/>
      <p:bldP spid="17" grpId="0"/>
      <p:bldP spid="18" grpId="0"/>
      <p:bldP spid="19" grpId="0"/>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2135" name="Google Shape;2135;p37"/>
          <p:cNvSpPr/>
          <p:nvPr/>
        </p:nvSpPr>
        <p:spPr>
          <a:xfrm>
            <a:off x="1339913" y="1590451"/>
            <a:ext cx="6437014" cy="1259496"/>
          </a:xfrm>
          <a:prstGeom prst="rect">
            <a:avLst/>
          </a:prstGeom>
        </p:spPr>
        <p:txBody>
          <a:bodyPr>
            <a:prstTxWarp prst="textPlain">
              <a:avLst/>
            </a:prstTxWarp>
          </a:bodyPr>
          <a:lstStyle/>
          <a:p>
            <a:pPr lvl="0" algn="ct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Ôn</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tập</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Bảng</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đơn</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vị</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đo</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độ</a:t>
            </a:r>
            <a:r>
              <a:rPr lang="en-US" dirty="0"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 </a:t>
            </a:r>
            <a:r>
              <a:rPr lang="en-US" dirty="0" err="1" smtClean="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rPr>
              <a:t>dài</a:t>
            </a:r>
            <a:endParaRPr i="0" dirty="0">
              <a:ln w="19050">
                <a:solidFill>
                  <a:schemeClr val="tx2">
                    <a:tint val="1000"/>
                  </a:schemeClr>
                </a:solidFill>
                <a:prstDash val="solid"/>
              </a:ln>
              <a:solidFill>
                <a:schemeClr val="accent3"/>
              </a:solidFill>
              <a:effectLst>
                <a:glow rad="139700">
                  <a:schemeClr val="accent3">
                    <a:satMod val="175000"/>
                    <a:alpha val="40000"/>
                  </a:schemeClr>
                </a:glow>
                <a:outerShdw blurRad="38100" dist="38100" dir="2700000" algn="tl">
                  <a:srgbClr val="000000">
                    <a:alpha val="43137"/>
                  </a:srgbClr>
                </a:outerShdw>
              </a:effectLst>
              <a:latin typeface="Alfa Slab One"/>
            </a:endParaRPr>
          </a:p>
        </p:txBody>
      </p:sp>
      <p:sp>
        <p:nvSpPr>
          <p:cNvPr id="2136" name="Google Shape;2136;p37"/>
          <p:cNvSpPr/>
          <p:nvPr/>
        </p:nvSpPr>
        <p:spPr>
          <a:xfrm>
            <a:off x="4128380" y="1175101"/>
            <a:ext cx="1068309" cy="308154"/>
          </a:xfrm>
          <a:prstGeom prst="rect">
            <a:avLst/>
          </a:prstGeom>
        </p:spPr>
        <p:txBody>
          <a:bodyPr>
            <a:prstTxWarp prst="textPlain">
              <a:avLst/>
            </a:prstTxWarp>
          </a:bodyPr>
          <a:lstStyle/>
          <a:p>
            <a:pPr lvl="0" algn="ctr"/>
            <a:r>
              <a:rPr lang="en-US" b="0" i="0" dirty="0" err="1" smtClean="0">
                <a:ln w="38100" cap="flat" cmpd="sng">
                  <a:solidFill>
                    <a:schemeClr val="lt1"/>
                  </a:solidFill>
                  <a:prstDash val="solid"/>
                  <a:round/>
                  <a:headEnd type="none" w="sm" len="sm"/>
                  <a:tailEnd type="none" w="sm" len="sm"/>
                </a:ln>
                <a:noFill/>
                <a:latin typeface="Alfa Slab One"/>
              </a:rPr>
              <a:t>Toán</a:t>
            </a:r>
            <a:r>
              <a:rPr lang="en-US" b="0" i="0" dirty="0" smtClean="0">
                <a:ln w="38100" cap="flat" cmpd="sng">
                  <a:solidFill>
                    <a:schemeClr val="lt1"/>
                  </a:solidFill>
                  <a:prstDash val="solid"/>
                  <a:round/>
                  <a:headEnd type="none" w="sm" len="sm"/>
                  <a:tailEnd type="none" w="sm" len="sm"/>
                </a:ln>
                <a:noFill/>
                <a:latin typeface="Alfa Slab One"/>
              </a:rPr>
              <a:t> </a:t>
            </a:r>
            <a:endParaRPr b="0" i="0" dirty="0">
              <a:ln w="38100" cap="flat" cmpd="sng">
                <a:solidFill>
                  <a:schemeClr val="lt1"/>
                </a:solidFill>
                <a:prstDash val="solid"/>
                <a:round/>
                <a:headEnd type="none" w="sm" len="sm"/>
                <a:tailEnd type="none" w="sm" len="sm"/>
              </a:ln>
              <a:noFill/>
              <a:latin typeface="Alfa Slab One"/>
            </a:endParaRPr>
          </a:p>
        </p:txBody>
      </p:sp>
      <p:sp>
        <p:nvSpPr>
          <p:cNvPr id="2137" name="Google Shape;2137;p37"/>
          <p:cNvSpPr/>
          <p:nvPr/>
        </p:nvSpPr>
        <p:spPr>
          <a:xfrm>
            <a:off x="6397775" y="556731"/>
            <a:ext cx="1894034" cy="406901"/>
          </a:xfrm>
          <a:custGeom>
            <a:avLst/>
            <a:gdLst/>
            <a:ahLst/>
            <a:cxnLst/>
            <a:rect l="l" t="t" r="r" b="b"/>
            <a:pathLst>
              <a:path w="92437" h="15429" extrusionOk="0">
                <a:moveTo>
                  <a:pt x="0" y="1"/>
                </a:moveTo>
                <a:lnTo>
                  <a:pt x="7544" y="7715"/>
                </a:lnTo>
                <a:lnTo>
                  <a:pt x="0" y="15429"/>
                </a:lnTo>
                <a:lnTo>
                  <a:pt x="92436" y="15429"/>
                </a:lnTo>
                <a:lnTo>
                  <a:pt x="84893" y="7715"/>
                </a:lnTo>
                <a:lnTo>
                  <a:pt x="92436" y="1"/>
                </a:lnTo>
                <a:close/>
              </a:path>
            </a:pathLst>
          </a:custGeom>
          <a:solidFill>
            <a:schemeClr val="accent2"/>
          </a:solidFill>
          <a:ln w="38100" cap="flat" cmpd="sng">
            <a:solidFill>
              <a:schemeClr val="lt1"/>
            </a:solidFill>
            <a:prstDash val="solid"/>
            <a:round/>
            <a:headEnd type="none" w="sm" len="sm"/>
            <a:tailEnd type="none" w="sm" len="sm"/>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37"/>
          <p:cNvSpPr/>
          <p:nvPr/>
        </p:nvSpPr>
        <p:spPr>
          <a:xfrm>
            <a:off x="2270250" y="3296226"/>
            <a:ext cx="4603500" cy="448200"/>
          </a:xfrm>
          <a:prstGeom prst="roundRect">
            <a:avLst>
              <a:gd name="adj" fmla="val 43507"/>
            </a:avLst>
          </a:prstGeom>
          <a:solidFill>
            <a:schemeClr val="dk2"/>
          </a:solidFill>
          <a:ln w="38100" cap="flat" cmpd="sng">
            <a:solidFill>
              <a:schemeClr val="lt1"/>
            </a:solidFill>
            <a:prstDash val="solid"/>
            <a:round/>
            <a:headEnd type="none" w="sm" len="sm"/>
            <a:tailEnd type="none" w="sm" len="sm"/>
          </a:ln>
          <a:effectLst>
            <a:outerShdw dist="952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37"/>
          <p:cNvSpPr txBox="1">
            <a:spLocks noGrp="1"/>
          </p:cNvSpPr>
          <p:nvPr>
            <p:ph type="ctrTitle"/>
          </p:nvPr>
        </p:nvSpPr>
        <p:spPr>
          <a:xfrm>
            <a:off x="6312560" y="536081"/>
            <a:ext cx="2086200" cy="448200"/>
          </a:xfrm>
          <a:prstGeom prst="rect">
            <a:avLst/>
          </a:prstGeom>
          <a:noFill/>
          <a:ln>
            <a:noFill/>
          </a:ln>
        </p:spPr>
        <p:txBody>
          <a:bodyPr spcFirstLastPara="1" wrap="square" lIns="0" tIns="91425" rIns="0" bIns="91425" anchor="ctr" anchorCtr="0">
            <a:noAutofit/>
          </a:bodyPr>
          <a:lstStyle/>
          <a:p>
            <a:pPr marL="0" lvl="0" indent="0" algn="ctr" rtl="0">
              <a:spcBef>
                <a:spcPts val="0"/>
              </a:spcBef>
              <a:spcAft>
                <a:spcPts val="0"/>
              </a:spcAft>
              <a:buNone/>
            </a:pPr>
            <a:r>
              <a:rPr lang="en" sz="1800" dirty="0" smtClean="0"/>
              <a:t>EduFive</a:t>
            </a:r>
            <a:endParaRPr sz="1800" dirty="0">
              <a:solidFill>
                <a:schemeClr val="lt1"/>
              </a:solidFill>
            </a:endParaRPr>
          </a:p>
        </p:txBody>
      </p:sp>
      <p:sp>
        <p:nvSpPr>
          <p:cNvPr id="9" name="Google Shape;2140;p37"/>
          <p:cNvSpPr txBox="1">
            <a:spLocks/>
          </p:cNvSpPr>
          <p:nvPr/>
        </p:nvSpPr>
        <p:spPr>
          <a:xfrm>
            <a:off x="2122575" y="3410023"/>
            <a:ext cx="5025600" cy="202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lt1"/>
              </a:buClr>
              <a:buSzPts val="2800"/>
              <a:buFont typeface="Dosis"/>
              <a:buNone/>
              <a:defRPr sz="1800" b="0" i="0" u="none" strike="noStrike" cap="none">
                <a:solidFill>
                  <a:schemeClr val="lt1"/>
                </a:solidFill>
                <a:latin typeface="Catamaran Medium"/>
                <a:ea typeface="Catamaran Medium"/>
                <a:cs typeface="Catamaran Medium"/>
                <a:sym typeface="Catamaran Medium"/>
              </a:defRPr>
            </a:lvl1pPr>
            <a:lvl2pPr marL="914400" marR="0" lvl="1"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2pPr>
            <a:lvl3pPr marL="1371600" marR="0" lvl="2"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3pPr>
            <a:lvl4pPr marL="1828800" marR="0" lvl="3"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4pPr>
            <a:lvl5pPr marL="2286000" marR="0" lvl="4"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5pPr>
            <a:lvl6pPr marL="2743200" marR="0" lvl="5"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6pPr>
            <a:lvl7pPr marL="3200400" marR="0" lvl="6"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7pPr>
            <a:lvl8pPr marL="3657600" marR="0" lvl="7"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8pPr>
            <a:lvl9pPr marL="4114800" marR="0" lvl="8" indent="-330200" algn="ctr" rtl="0">
              <a:lnSpc>
                <a:spcPct val="100000"/>
              </a:lnSpc>
              <a:spcBef>
                <a:spcPts val="0"/>
              </a:spcBef>
              <a:spcAft>
                <a:spcPts val="0"/>
              </a:spcAft>
              <a:buClr>
                <a:schemeClr val="lt1"/>
              </a:buClr>
              <a:buSzPts val="2800"/>
              <a:buFont typeface="Catamaran"/>
              <a:buNone/>
              <a:defRPr sz="2800" b="0" i="0" u="none" strike="noStrike" cap="none">
                <a:solidFill>
                  <a:schemeClr val="lt1"/>
                </a:solidFill>
                <a:latin typeface="Catamaran"/>
                <a:ea typeface="Catamaran"/>
                <a:cs typeface="Catamaran"/>
                <a:sym typeface="Catamaran"/>
              </a:defRPr>
            </a:lvl9pPr>
          </a:lstStyle>
          <a:p>
            <a:pPr marL="0" indent="0"/>
            <a:r>
              <a:rPr lang="en-US" b="1" i="1" dirty="0" err="1" smtClean="0">
                <a:solidFill>
                  <a:schemeClr val="dk1"/>
                </a:solidFill>
                <a:effectLst>
                  <a:outerShdw blurRad="38100" dist="38100" dir="2700000" algn="tl">
                    <a:srgbClr val="000000">
                      <a:alpha val="43137"/>
                    </a:srgbClr>
                  </a:outerShdw>
                </a:effectLst>
                <a:latin typeface="Times New Roman" pitchFamily="18" charset="0"/>
                <a:cs typeface="Times New Roman" pitchFamily="18" charset="0"/>
              </a:rPr>
              <a:t>Trang</a:t>
            </a:r>
            <a:r>
              <a:rPr lang="en-US" b="1" i="1" dirty="0" smtClean="0">
                <a:solidFill>
                  <a:schemeClr val="dk1"/>
                </a:solidFill>
                <a:effectLst>
                  <a:outerShdw blurRad="38100" dist="38100" dir="2700000" algn="tl">
                    <a:srgbClr val="000000">
                      <a:alpha val="43137"/>
                    </a:srgbClr>
                  </a:outerShdw>
                </a:effectLst>
                <a:latin typeface="Times New Roman" pitchFamily="18" charset="0"/>
                <a:cs typeface="Times New Roman" pitchFamily="18" charset="0"/>
              </a:rPr>
              <a:t> 22-23</a:t>
            </a:r>
            <a:endParaRPr lang="en-US" b="1" i="1" dirty="0">
              <a:solidFill>
                <a:schemeClr val="dk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3168529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36"/>
                                        </p:tgtEl>
                                        <p:attrNameLst>
                                          <p:attrName>style.visibility</p:attrName>
                                        </p:attrNameLst>
                                      </p:cBhvr>
                                      <p:to>
                                        <p:strVal val="visible"/>
                                      </p:to>
                                    </p:set>
                                    <p:animEffect transition="in" filter="fade">
                                      <p:cBhvr>
                                        <p:cTn id="7" dur="500"/>
                                        <p:tgtEl>
                                          <p:spTgt spid="213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135"/>
                                        </p:tgtEl>
                                        <p:attrNameLst>
                                          <p:attrName>style.visibility</p:attrName>
                                        </p:attrNameLst>
                                      </p:cBhvr>
                                      <p:to>
                                        <p:strVal val="visible"/>
                                      </p:to>
                                    </p:set>
                                    <p:animEffect transition="in" filter="wipe(down)">
                                      <p:cBhvr>
                                        <p:cTn id="12" dur="580">
                                          <p:stCondLst>
                                            <p:cond delay="0"/>
                                          </p:stCondLst>
                                        </p:cTn>
                                        <p:tgtEl>
                                          <p:spTgt spid="2135"/>
                                        </p:tgtEl>
                                      </p:cBhvr>
                                    </p:animEffect>
                                    <p:anim calcmode="lin" valueType="num">
                                      <p:cBhvr>
                                        <p:cTn id="13" dur="1822" tmFilter="0,0; 0.14,0.36; 0.43,0.73; 0.71,0.91; 1.0,1.0">
                                          <p:stCondLst>
                                            <p:cond delay="0"/>
                                          </p:stCondLst>
                                        </p:cTn>
                                        <p:tgtEl>
                                          <p:spTgt spid="213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13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13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13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135"/>
                                        </p:tgtEl>
                                        <p:attrNameLst>
                                          <p:attrName>ppt_y</p:attrName>
                                        </p:attrNameLst>
                                      </p:cBhvr>
                                      <p:tavLst>
                                        <p:tav tm="0" fmla="#ppt_y-sin(pi*$)/81">
                                          <p:val>
                                            <p:fltVal val="0"/>
                                          </p:val>
                                        </p:tav>
                                        <p:tav tm="100000">
                                          <p:val>
                                            <p:fltVal val="1"/>
                                          </p:val>
                                        </p:tav>
                                      </p:tavLst>
                                    </p:anim>
                                    <p:animScale>
                                      <p:cBhvr>
                                        <p:cTn id="18" dur="26">
                                          <p:stCondLst>
                                            <p:cond delay="650"/>
                                          </p:stCondLst>
                                        </p:cTn>
                                        <p:tgtEl>
                                          <p:spTgt spid="2135"/>
                                        </p:tgtEl>
                                      </p:cBhvr>
                                      <p:to x="100000" y="60000"/>
                                    </p:animScale>
                                    <p:animScale>
                                      <p:cBhvr>
                                        <p:cTn id="19" dur="166" decel="50000">
                                          <p:stCondLst>
                                            <p:cond delay="676"/>
                                          </p:stCondLst>
                                        </p:cTn>
                                        <p:tgtEl>
                                          <p:spTgt spid="2135"/>
                                        </p:tgtEl>
                                      </p:cBhvr>
                                      <p:to x="100000" y="100000"/>
                                    </p:animScale>
                                    <p:animScale>
                                      <p:cBhvr>
                                        <p:cTn id="20" dur="26">
                                          <p:stCondLst>
                                            <p:cond delay="1312"/>
                                          </p:stCondLst>
                                        </p:cTn>
                                        <p:tgtEl>
                                          <p:spTgt spid="2135"/>
                                        </p:tgtEl>
                                      </p:cBhvr>
                                      <p:to x="100000" y="80000"/>
                                    </p:animScale>
                                    <p:animScale>
                                      <p:cBhvr>
                                        <p:cTn id="21" dur="166" decel="50000">
                                          <p:stCondLst>
                                            <p:cond delay="1338"/>
                                          </p:stCondLst>
                                        </p:cTn>
                                        <p:tgtEl>
                                          <p:spTgt spid="2135"/>
                                        </p:tgtEl>
                                      </p:cBhvr>
                                      <p:to x="100000" y="100000"/>
                                    </p:animScale>
                                    <p:animScale>
                                      <p:cBhvr>
                                        <p:cTn id="22" dur="26">
                                          <p:stCondLst>
                                            <p:cond delay="1642"/>
                                          </p:stCondLst>
                                        </p:cTn>
                                        <p:tgtEl>
                                          <p:spTgt spid="2135"/>
                                        </p:tgtEl>
                                      </p:cBhvr>
                                      <p:to x="100000" y="90000"/>
                                    </p:animScale>
                                    <p:animScale>
                                      <p:cBhvr>
                                        <p:cTn id="23" dur="166" decel="50000">
                                          <p:stCondLst>
                                            <p:cond delay="1668"/>
                                          </p:stCondLst>
                                        </p:cTn>
                                        <p:tgtEl>
                                          <p:spTgt spid="2135"/>
                                        </p:tgtEl>
                                      </p:cBhvr>
                                      <p:to x="100000" y="100000"/>
                                    </p:animScale>
                                    <p:animScale>
                                      <p:cBhvr>
                                        <p:cTn id="24" dur="26">
                                          <p:stCondLst>
                                            <p:cond delay="1808"/>
                                          </p:stCondLst>
                                        </p:cTn>
                                        <p:tgtEl>
                                          <p:spTgt spid="2135"/>
                                        </p:tgtEl>
                                      </p:cBhvr>
                                      <p:to x="100000" y="95000"/>
                                    </p:animScale>
                                    <p:animScale>
                                      <p:cBhvr>
                                        <p:cTn id="25" dur="166" decel="50000">
                                          <p:stCondLst>
                                            <p:cond delay="1834"/>
                                          </p:stCondLst>
                                        </p:cTn>
                                        <p:tgtEl>
                                          <p:spTgt spid="2135"/>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5" grpId="0"/>
      <p:bldP spid="2136"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FEF9E2"/>
        </a:solidFill>
        <a:effectLst/>
      </p:bgPr>
    </p:bg>
    <p:spTree>
      <p:nvGrpSpPr>
        <p:cNvPr id="1" name=""/>
        <p:cNvGrpSpPr/>
        <p:nvPr/>
      </p:nvGrpSpPr>
      <p:grpSpPr>
        <a:xfrm>
          <a:off x="0" y="0"/>
          <a:ext cx="0" cy="0"/>
          <a:chOff x="0" y="0"/>
          <a:chExt cx="0" cy="0"/>
        </a:xfrm>
      </p:grpSpPr>
      <p:sp>
        <p:nvSpPr>
          <p:cNvPr id="6" name="TextBox 5"/>
          <p:cNvSpPr txBox="1"/>
          <p:nvPr/>
        </p:nvSpPr>
        <p:spPr>
          <a:xfrm>
            <a:off x="26183" y="103064"/>
            <a:ext cx="1068241" cy="423193"/>
          </a:xfrm>
          <a:prstGeom prst="rect">
            <a:avLst/>
          </a:prstGeom>
          <a:noFill/>
        </p:spPr>
        <p:txBody>
          <a:bodyPr wrap="none" lIns="68580" tIns="34290" rIns="68580" bIns="34290" rtlCol="0">
            <a:spAutoFit/>
          </a:bodyPr>
          <a:lstStyle/>
          <a:p>
            <a:r>
              <a:rPr lang="en-US" sz="2300" b="1" u="sng" dirty="0" err="1">
                <a:solidFill>
                  <a:srgbClr val="FF0000"/>
                </a:solidFill>
                <a:latin typeface="HP001 4 hàng" panose="020B0603050302020204" pitchFamily="34" charset="0"/>
              </a:rPr>
              <a:t>Bài</a:t>
            </a:r>
            <a:r>
              <a:rPr lang="en-US" sz="2300" b="1" u="sng" dirty="0">
                <a:solidFill>
                  <a:srgbClr val="FF0000"/>
                </a:solidFill>
                <a:latin typeface="HP001 4 hàng" panose="020B0603050302020204" pitchFamily="34" charset="0"/>
              </a:rPr>
              <a:t> 1</a:t>
            </a:r>
            <a:r>
              <a:rPr lang="en-US" sz="2300" b="1" dirty="0">
                <a:solidFill>
                  <a:srgbClr val="FF0000"/>
                </a:solidFill>
                <a:latin typeface="HP001 4 hàng" panose="020B0603050302020204" pitchFamily="34" charset="0"/>
              </a:rPr>
              <a:t>: </a:t>
            </a:r>
          </a:p>
        </p:txBody>
      </p:sp>
      <p:sp>
        <p:nvSpPr>
          <p:cNvPr id="7" name="TextBox 6"/>
          <p:cNvSpPr txBox="1"/>
          <p:nvPr/>
        </p:nvSpPr>
        <p:spPr>
          <a:xfrm>
            <a:off x="519781" y="454245"/>
            <a:ext cx="5891677" cy="423193"/>
          </a:xfrm>
          <a:prstGeom prst="rect">
            <a:avLst/>
          </a:prstGeom>
          <a:noFill/>
        </p:spPr>
        <p:txBody>
          <a:bodyPr wrap="none" lIns="68580" tIns="34290" rIns="68580" bIns="34290" rtlCol="0">
            <a:spAutoFit/>
          </a:bodyPr>
          <a:lstStyle/>
          <a:p>
            <a:r>
              <a:rPr lang="en-US" sz="2300" b="1" dirty="0">
                <a:solidFill>
                  <a:srgbClr val="0070C0"/>
                </a:solidFill>
                <a:latin typeface="HP001 4 hàng" panose="020B0603050302020204" pitchFamily="34" charset="0"/>
              </a:rPr>
              <a:t>a. </a:t>
            </a:r>
            <a:r>
              <a:rPr lang="en-US" sz="2300" b="1" dirty="0" err="1">
                <a:solidFill>
                  <a:srgbClr val="0070C0"/>
                </a:solidFill>
                <a:latin typeface="HP001 4 hàng" panose="020B0603050302020204" pitchFamily="34" charset="0"/>
              </a:rPr>
              <a:t>Viết</a:t>
            </a:r>
            <a:r>
              <a:rPr lang="en-US" sz="2300" b="1" dirty="0">
                <a:solidFill>
                  <a:srgbClr val="0070C0"/>
                </a:solidFill>
                <a:latin typeface="HP001 4 hàng" panose="020B0603050302020204" pitchFamily="34" charset="0"/>
              </a:rPr>
              <a:t> </a:t>
            </a:r>
            <a:r>
              <a:rPr lang="en-US" sz="2300" b="1" dirty="0" err="1">
                <a:solidFill>
                  <a:srgbClr val="0070C0"/>
                </a:solidFill>
                <a:latin typeface="HP001 4 hàng" panose="020B0603050302020204" pitchFamily="34" charset="0"/>
              </a:rPr>
              <a:t>cho</a:t>
            </a:r>
            <a:r>
              <a:rPr lang="en-US" sz="2300" b="1" dirty="0">
                <a:solidFill>
                  <a:srgbClr val="0070C0"/>
                </a:solidFill>
                <a:latin typeface="HP001 4 hàng" panose="020B0603050302020204" pitchFamily="34" charset="0"/>
              </a:rPr>
              <a:t> </a:t>
            </a:r>
            <a:r>
              <a:rPr lang="en-US" sz="2300" b="1" dirty="0" err="1">
                <a:solidFill>
                  <a:srgbClr val="0070C0"/>
                </a:solidFill>
                <a:latin typeface="HP001 4 hàng" panose="020B0603050302020204" pitchFamily="34" charset="0"/>
              </a:rPr>
              <a:t>đầy</a:t>
            </a:r>
            <a:r>
              <a:rPr lang="en-US" sz="2300" b="1" dirty="0">
                <a:solidFill>
                  <a:srgbClr val="0070C0"/>
                </a:solidFill>
                <a:latin typeface="HP001 4 hàng" panose="020B0603050302020204" pitchFamily="34" charset="0"/>
              </a:rPr>
              <a:t> </a:t>
            </a:r>
            <a:r>
              <a:rPr lang="en-US" sz="2300" b="1" dirty="0" err="1">
                <a:solidFill>
                  <a:srgbClr val="0070C0"/>
                </a:solidFill>
                <a:latin typeface="HP001 4 hàng" panose="020B0603050302020204" pitchFamily="34" charset="0"/>
              </a:rPr>
              <a:t>đủ</a:t>
            </a:r>
            <a:r>
              <a:rPr lang="en-US" sz="2300" b="1" dirty="0">
                <a:solidFill>
                  <a:srgbClr val="0070C0"/>
                </a:solidFill>
                <a:latin typeface="HP001 4 hàng" panose="020B0603050302020204" pitchFamily="34" charset="0"/>
              </a:rPr>
              <a:t> </a:t>
            </a:r>
            <a:r>
              <a:rPr lang="en-US" sz="2300" b="1" dirty="0" err="1">
                <a:solidFill>
                  <a:srgbClr val="0070C0"/>
                </a:solidFill>
                <a:latin typeface="HP001 4 hàng" panose="020B0603050302020204" pitchFamily="34" charset="0"/>
              </a:rPr>
              <a:t>bảng</a:t>
            </a:r>
            <a:r>
              <a:rPr lang="en-US" sz="2300" b="1" dirty="0">
                <a:solidFill>
                  <a:srgbClr val="0070C0"/>
                </a:solidFill>
                <a:latin typeface="HP001 4 hàng" panose="020B0603050302020204" pitchFamily="34" charset="0"/>
              </a:rPr>
              <a:t> </a:t>
            </a:r>
            <a:r>
              <a:rPr lang="en-US" sz="2300" b="1" dirty="0" err="1">
                <a:solidFill>
                  <a:srgbClr val="0070C0"/>
                </a:solidFill>
                <a:latin typeface="HP001 4 hàng" panose="020B0603050302020204" pitchFamily="34" charset="0"/>
              </a:rPr>
              <a:t>đơn</a:t>
            </a:r>
            <a:r>
              <a:rPr lang="en-US" sz="2300" b="1" dirty="0">
                <a:solidFill>
                  <a:srgbClr val="0070C0"/>
                </a:solidFill>
                <a:latin typeface="HP001 4 hàng" panose="020B0603050302020204" pitchFamily="34" charset="0"/>
              </a:rPr>
              <a:t> </a:t>
            </a:r>
            <a:r>
              <a:rPr lang="en-US" sz="2300" b="1" dirty="0" err="1">
                <a:solidFill>
                  <a:srgbClr val="0070C0"/>
                </a:solidFill>
                <a:latin typeface="HP001 4 hàng" panose="020B0603050302020204" pitchFamily="34" charset="0"/>
              </a:rPr>
              <a:t>vị</a:t>
            </a:r>
            <a:r>
              <a:rPr lang="en-US" sz="2300" b="1" dirty="0">
                <a:solidFill>
                  <a:srgbClr val="0070C0"/>
                </a:solidFill>
                <a:latin typeface="HP001 4 hàng" panose="020B0603050302020204" pitchFamily="34" charset="0"/>
              </a:rPr>
              <a:t> </a:t>
            </a:r>
            <a:r>
              <a:rPr lang="en-US" sz="2300" b="1" dirty="0" err="1">
                <a:solidFill>
                  <a:srgbClr val="0070C0"/>
                </a:solidFill>
                <a:latin typeface="HP001 4 hàng" panose="020B0603050302020204" pitchFamily="34" charset="0"/>
              </a:rPr>
              <a:t>đo</a:t>
            </a:r>
            <a:r>
              <a:rPr lang="en-US" sz="2300" b="1" dirty="0">
                <a:solidFill>
                  <a:srgbClr val="0070C0"/>
                </a:solidFill>
                <a:latin typeface="HP001 4 hàng" panose="020B0603050302020204" pitchFamily="34" charset="0"/>
              </a:rPr>
              <a:t> </a:t>
            </a:r>
            <a:r>
              <a:rPr lang="en-US" sz="2300" b="1" dirty="0" err="1">
                <a:solidFill>
                  <a:srgbClr val="0070C0"/>
                </a:solidFill>
                <a:latin typeface="HP001 4 hàng" panose="020B0603050302020204" pitchFamily="34" charset="0"/>
              </a:rPr>
              <a:t>độ</a:t>
            </a:r>
            <a:r>
              <a:rPr lang="en-US" sz="2300" b="1" dirty="0">
                <a:solidFill>
                  <a:srgbClr val="0070C0"/>
                </a:solidFill>
                <a:latin typeface="HP001 4 hàng" panose="020B0603050302020204" pitchFamily="34" charset="0"/>
              </a:rPr>
              <a:t> </a:t>
            </a:r>
            <a:r>
              <a:rPr lang="en-US" sz="2300" b="1" dirty="0" err="1">
                <a:solidFill>
                  <a:srgbClr val="0070C0"/>
                </a:solidFill>
                <a:latin typeface="HP001 4 hàng" panose="020B0603050302020204" pitchFamily="34" charset="0"/>
              </a:rPr>
              <a:t>dài</a:t>
            </a:r>
            <a:r>
              <a:rPr lang="en-US" sz="2300" b="1" dirty="0">
                <a:solidFill>
                  <a:srgbClr val="0070C0"/>
                </a:solidFill>
                <a:latin typeface="HP001 4 hàng" panose="020B0603050302020204" pitchFamily="34" charset="0"/>
              </a:rPr>
              <a:t> </a:t>
            </a:r>
            <a:r>
              <a:rPr lang="en-US" sz="2300" b="1" dirty="0" err="1">
                <a:solidFill>
                  <a:srgbClr val="0070C0"/>
                </a:solidFill>
                <a:latin typeface="HP001 4 hàng" panose="020B0603050302020204" pitchFamily="34" charset="0"/>
              </a:rPr>
              <a:t>sau</a:t>
            </a:r>
            <a:r>
              <a:rPr lang="en-US" sz="2300" b="1" dirty="0">
                <a:solidFill>
                  <a:srgbClr val="0070C0"/>
                </a:solidFill>
                <a:latin typeface="HP001 4 hàng" panose="020B0603050302020204" pitchFamily="34" charset="0"/>
              </a:rPr>
              <a:t>:</a:t>
            </a:r>
          </a:p>
        </p:txBody>
      </p:sp>
      <p:graphicFrame>
        <p:nvGraphicFramePr>
          <p:cNvPr id="8" name="Table 7"/>
          <p:cNvGraphicFramePr>
            <a:graphicFrameLocks noGrp="1"/>
          </p:cNvGraphicFramePr>
          <p:nvPr>
            <p:extLst>
              <p:ext uri="{D42A27DB-BD31-4B8C-83A1-F6EECF244321}">
                <p14:modId xmlns:p14="http://schemas.microsoft.com/office/powerpoint/2010/main" val="2166095068"/>
              </p:ext>
            </p:extLst>
          </p:nvPr>
        </p:nvGraphicFramePr>
        <p:xfrm>
          <a:off x="1" y="926575"/>
          <a:ext cx="9144002" cy="2515394"/>
        </p:xfrm>
        <a:graphic>
          <a:graphicData uri="http://schemas.openxmlformats.org/drawingml/2006/table">
            <a:tbl>
              <a:tblPr firstRow="1" bandRow="1">
                <a:tableStyleId>{5940675A-B579-460E-94D1-54222C63F5DA}</a:tableStyleId>
              </a:tblPr>
              <a:tblGrid>
                <a:gridCol w="1306286"/>
                <a:gridCol w="1306286"/>
                <a:gridCol w="1306286"/>
                <a:gridCol w="1306286"/>
                <a:gridCol w="1306286"/>
                <a:gridCol w="1306286"/>
                <a:gridCol w="1306286"/>
              </a:tblGrid>
              <a:tr h="381946">
                <a:tc gridSpan="3">
                  <a:txBody>
                    <a:bodyPr/>
                    <a:lstStyle/>
                    <a:p>
                      <a:endParaRPr lang="en-US" sz="1100" dirty="0"/>
                    </a:p>
                  </a:txBody>
                  <a:tcPr marL="68580" marR="68580" marT="34290" marB="34290"/>
                </a:tc>
                <a:tc hMerge="1">
                  <a:txBody>
                    <a:bodyPr/>
                    <a:lstStyle/>
                    <a:p>
                      <a:endParaRPr lang="en-US" dirty="0"/>
                    </a:p>
                  </a:txBody>
                  <a:tcPr/>
                </a:tc>
                <a:tc hMerge="1">
                  <a:txBody>
                    <a:bodyPr/>
                    <a:lstStyle/>
                    <a:p>
                      <a:endParaRPr lang="en-US" dirty="0"/>
                    </a:p>
                  </a:txBody>
                  <a:tcPr/>
                </a:tc>
                <a:tc>
                  <a:txBody>
                    <a:bodyPr/>
                    <a:lstStyle/>
                    <a:p>
                      <a:endParaRPr lang="en-US" sz="1100" dirty="0"/>
                    </a:p>
                  </a:txBody>
                  <a:tcPr marL="68580" marR="68580" marT="34290" marB="34290"/>
                </a:tc>
                <a:tc gridSpan="3">
                  <a:txBody>
                    <a:bodyPr/>
                    <a:lstStyle/>
                    <a:p>
                      <a:endParaRPr lang="en-US" sz="1100" dirty="0"/>
                    </a:p>
                  </a:txBody>
                  <a:tcPr marL="68580" marR="68580" marT="34290" marB="34290"/>
                </a:tc>
                <a:tc hMerge="1">
                  <a:txBody>
                    <a:bodyPr/>
                    <a:lstStyle/>
                    <a:p>
                      <a:endParaRPr lang="en-US" dirty="0"/>
                    </a:p>
                  </a:txBody>
                  <a:tcPr/>
                </a:tc>
                <a:tc hMerge="1">
                  <a:txBody>
                    <a:bodyPr/>
                    <a:lstStyle/>
                    <a:p>
                      <a:endParaRPr lang="en-US" dirty="0"/>
                    </a:p>
                  </a:txBody>
                  <a:tcPr/>
                </a:tc>
              </a:tr>
              <a:tr h="373577">
                <a:tc>
                  <a:txBody>
                    <a:bodyPr/>
                    <a:lstStyle/>
                    <a:p>
                      <a:endParaRPr lang="en-US" sz="1100"/>
                    </a:p>
                  </a:txBody>
                  <a:tcPr marL="68580" marR="68580" marT="34290" marB="34290"/>
                </a:tc>
                <a:tc>
                  <a:txBody>
                    <a:bodyPr/>
                    <a:lstStyle/>
                    <a:p>
                      <a:endParaRPr lang="en-US" sz="1100" dirty="0"/>
                    </a:p>
                  </a:txBody>
                  <a:tcPr marL="68580" marR="68580" marT="34290" marB="34290"/>
                </a:tc>
                <a:tc>
                  <a:txBody>
                    <a:bodyPr/>
                    <a:lstStyle/>
                    <a:p>
                      <a:endParaRPr lang="en-US" sz="1100"/>
                    </a:p>
                  </a:txBody>
                  <a:tcPr marL="68580" marR="68580" marT="34290" marB="34290"/>
                </a:tc>
                <a:tc>
                  <a:txBody>
                    <a:bodyPr/>
                    <a:lstStyle/>
                    <a:p>
                      <a:endParaRPr lang="en-US" sz="1100" dirty="0"/>
                    </a:p>
                  </a:txBody>
                  <a:tcPr marL="68580" marR="68580" marT="34290" marB="34290"/>
                </a:tc>
                <a:tc>
                  <a:txBody>
                    <a:bodyPr/>
                    <a:lstStyle/>
                    <a:p>
                      <a:endParaRPr lang="en-US" sz="1100"/>
                    </a:p>
                  </a:txBody>
                  <a:tcPr marL="68580" marR="68580" marT="34290" marB="34290"/>
                </a:tc>
                <a:tc>
                  <a:txBody>
                    <a:bodyPr/>
                    <a:lstStyle/>
                    <a:p>
                      <a:endParaRPr lang="en-US" sz="1100"/>
                    </a:p>
                  </a:txBody>
                  <a:tcPr marL="68580" marR="68580" marT="34290" marB="34290"/>
                </a:tc>
                <a:tc>
                  <a:txBody>
                    <a:bodyPr/>
                    <a:lstStyle/>
                    <a:p>
                      <a:endParaRPr lang="en-US" sz="1100"/>
                    </a:p>
                  </a:txBody>
                  <a:tcPr marL="68580" marR="68580" marT="34290" marB="34290"/>
                </a:tc>
              </a:tr>
              <a:tr h="1759871">
                <a:tc>
                  <a:txBody>
                    <a:bodyPr/>
                    <a:lstStyle/>
                    <a:p>
                      <a:endParaRPr lang="en-US" sz="1100" dirty="0"/>
                    </a:p>
                  </a:txBody>
                  <a:tcPr marL="68580" marR="68580" marT="34290" marB="34290"/>
                </a:tc>
                <a:tc>
                  <a:txBody>
                    <a:bodyPr/>
                    <a:lstStyle/>
                    <a:p>
                      <a:endParaRPr lang="en-US" sz="1100" dirty="0"/>
                    </a:p>
                  </a:txBody>
                  <a:tcPr marL="68580" marR="68580" marT="34290" marB="34290"/>
                </a:tc>
                <a:tc>
                  <a:txBody>
                    <a:bodyPr/>
                    <a:lstStyle/>
                    <a:p>
                      <a:endParaRPr lang="en-US" sz="1100" dirty="0"/>
                    </a:p>
                  </a:txBody>
                  <a:tcPr marL="68580" marR="68580" marT="34290" marB="34290"/>
                </a:tc>
                <a:tc>
                  <a:txBody>
                    <a:bodyPr/>
                    <a:lstStyle/>
                    <a:p>
                      <a:endParaRPr lang="en-US" sz="1100" dirty="0"/>
                    </a:p>
                  </a:txBody>
                  <a:tcPr marL="68580" marR="68580" marT="34290" marB="34290"/>
                </a:tc>
                <a:tc>
                  <a:txBody>
                    <a:bodyPr/>
                    <a:lstStyle/>
                    <a:p>
                      <a:endParaRPr lang="en-US" sz="1100" dirty="0"/>
                    </a:p>
                  </a:txBody>
                  <a:tcPr marL="68580" marR="68580" marT="34290" marB="34290"/>
                </a:tc>
                <a:tc>
                  <a:txBody>
                    <a:bodyPr/>
                    <a:lstStyle/>
                    <a:p>
                      <a:endParaRPr lang="en-US" sz="1100" dirty="0"/>
                    </a:p>
                  </a:txBody>
                  <a:tcPr marL="68580" marR="68580" marT="34290" marB="34290"/>
                </a:tc>
                <a:tc>
                  <a:txBody>
                    <a:bodyPr/>
                    <a:lstStyle/>
                    <a:p>
                      <a:endParaRPr lang="en-US" sz="1100" dirty="0"/>
                    </a:p>
                  </a:txBody>
                  <a:tcPr marL="68580" marR="68580" marT="34290" marB="34290"/>
                </a:tc>
              </a:tr>
            </a:tbl>
          </a:graphicData>
        </a:graphic>
      </p:graphicFrame>
      <p:sp>
        <p:nvSpPr>
          <p:cNvPr id="9" name="TextBox 8"/>
          <p:cNvSpPr txBox="1"/>
          <p:nvPr/>
        </p:nvSpPr>
        <p:spPr>
          <a:xfrm>
            <a:off x="4202187" y="1021464"/>
            <a:ext cx="667490" cy="423193"/>
          </a:xfrm>
          <a:prstGeom prst="rect">
            <a:avLst/>
          </a:prstGeom>
          <a:noFill/>
        </p:spPr>
        <p:txBody>
          <a:bodyPr wrap="none" lIns="68580" tIns="34290" rIns="68580" bIns="34290" rtlCol="0">
            <a:spAutoFit/>
          </a:bodyPr>
          <a:lstStyle/>
          <a:p>
            <a:r>
              <a:rPr lang="en-US" sz="2300" b="1" dirty="0" err="1">
                <a:solidFill>
                  <a:srgbClr val="DE32A9"/>
                </a:solidFill>
                <a:latin typeface="HP001 4 hàng" panose="020B0603050302020204" pitchFamily="34" charset="0"/>
              </a:rPr>
              <a:t>Mét</a:t>
            </a:r>
            <a:endParaRPr lang="en-US" sz="2300" b="1" dirty="0">
              <a:solidFill>
                <a:srgbClr val="DE32A9"/>
              </a:solidFill>
              <a:latin typeface="HP001 4 hàng" panose="020B0603050302020204" pitchFamily="34" charset="0"/>
            </a:endParaRPr>
          </a:p>
        </p:txBody>
      </p:sp>
      <p:sp>
        <p:nvSpPr>
          <p:cNvPr id="10" name="TextBox 9"/>
          <p:cNvSpPr txBox="1"/>
          <p:nvPr/>
        </p:nvSpPr>
        <p:spPr>
          <a:xfrm>
            <a:off x="1146849" y="993780"/>
            <a:ext cx="1820050" cy="423193"/>
          </a:xfrm>
          <a:prstGeom prst="rect">
            <a:avLst/>
          </a:prstGeom>
          <a:noFill/>
        </p:spPr>
        <p:txBody>
          <a:bodyPr wrap="none" lIns="68580" tIns="34290" rIns="68580" bIns="34290" rtlCol="0">
            <a:spAutoFit/>
          </a:bodyPr>
          <a:lstStyle/>
          <a:p>
            <a:r>
              <a:rPr lang="en-US" sz="2300" b="1" dirty="0" err="1">
                <a:solidFill>
                  <a:srgbClr val="00B050"/>
                </a:solidFill>
                <a:latin typeface="HP001 4 hàng" panose="020B0603050302020204" pitchFamily="34" charset="0"/>
              </a:rPr>
              <a:t>Lớn</a:t>
            </a:r>
            <a:r>
              <a:rPr lang="en-US" sz="2300" b="1" dirty="0">
                <a:solidFill>
                  <a:srgbClr val="00B050"/>
                </a:solidFill>
                <a:latin typeface="HP001 4 hàng" panose="020B0603050302020204" pitchFamily="34" charset="0"/>
              </a:rPr>
              <a:t> </a:t>
            </a:r>
            <a:r>
              <a:rPr lang="en-US" sz="2300" b="1" dirty="0" err="1">
                <a:solidFill>
                  <a:srgbClr val="00B050"/>
                </a:solidFill>
                <a:latin typeface="HP001 4 hàng" panose="020B0603050302020204" pitchFamily="34" charset="0"/>
              </a:rPr>
              <a:t>hơn</a:t>
            </a:r>
            <a:r>
              <a:rPr lang="en-US" sz="2300" b="1" dirty="0">
                <a:solidFill>
                  <a:srgbClr val="00B050"/>
                </a:solidFill>
                <a:latin typeface="HP001 4 hàng" panose="020B0603050302020204" pitchFamily="34" charset="0"/>
              </a:rPr>
              <a:t> </a:t>
            </a:r>
            <a:r>
              <a:rPr lang="en-US" sz="2300" b="1" dirty="0" err="1">
                <a:solidFill>
                  <a:srgbClr val="00B050"/>
                </a:solidFill>
                <a:latin typeface="HP001 4 hàng" panose="020B0603050302020204" pitchFamily="34" charset="0"/>
              </a:rPr>
              <a:t>mét</a:t>
            </a:r>
            <a:endParaRPr lang="en-US" sz="2300" b="1" dirty="0">
              <a:solidFill>
                <a:srgbClr val="00B050"/>
              </a:solidFill>
              <a:latin typeface="HP001 4 hàng" panose="020B0603050302020204" pitchFamily="34" charset="0"/>
            </a:endParaRPr>
          </a:p>
        </p:txBody>
      </p:sp>
      <p:sp>
        <p:nvSpPr>
          <p:cNvPr id="11" name="TextBox 10"/>
          <p:cNvSpPr txBox="1"/>
          <p:nvPr/>
        </p:nvSpPr>
        <p:spPr>
          <a:xfrm>
            <a:off x="6361972" y="987451"/>
            <a:ext cx="1693412" cy="423193"/>
          </a:xfrm>
          <a:prstGeom prst="rect">
            <a:avLst/>
          </a:prstGeom>
          <a:noFill/>
        </p:spPr>
        <p:txBody>
          <a:bodyPr wrap="none" lIns="68580" tIns="34290" rIns="68580" bIns="34290" rtlCol="0">
            <a:spAutoFit/>
          </a:bodyPr>
          <a:lstStyle/>
          <a:p>
            <a:r>
              <a:rPr lang="en-US" sz="2300" b="1" dirty="0" err="1">
                <a:solidFill>
                  <a:schemeClr val="accent3">
                    <a:lumMod val="50000"/>
                  </a:schemeClr>
                </a:solidFill>
                <a:latin typeface="HP001 4 hàng" panose="020B0603050302020204" pitchFamily="34" charset="0"/>
              </a:rPr>
              <a:t>Bé</a:t>
            </a:r>
            <a:r>
              <a:rPr lang="en-US" sz="2300" b="1" dirty="0">
                <a:solidFill>
                  <a:schemeClr val="accent3">
                    <a:lumMod val="50000"/>
                  </a:schemeClr>
                </a:solidFill>
                <a:latin typeface="HP001 4 hàng" panose="020B0603050302020204" pitchFamily="34" charset="0"/>
              </a:rPr>
              <a:t> </a:t>
            </a:r>
            <a:r>
              <a:rPr lang="en-US" sz="2300" b="1" dirty="0" err="1">
                <a:solidFill>
                  <a:schemeClr val="accent3">
                    <a:lumMod val="50000"/>
                  </a:schemeClr>
                </a:solidFill>
                <a:latin typeface="HP001 4 hàng" panose="020B0603050302020204" pitchFamily="34" charset="0"/>
              </a:rPr>
              <a:t>hơn</a:t>
            </a:r>
            <a:r>
              <a:rPr lang="en-US" sz="2300" b="1" dirty="0">
                <a:solidFill>
                  <a:schemeClr val="accent3">
                    <a:lumMod val="50000"/>
                  </a:schemeClr>
                </a:solidFill>
                <a:latin typeface="HP001 4 hàng" panose="020B0603050302020204" pitchFamily="34" charset="0"/>
              </a:rPr>
              <a:t> </a:t>
            </a:r>
            <a:r>
              <a:rPr lang="en-US" sz="2300" b="1" dirty="0" err="1">
                <a:solidFill>
                  <a:schemeClr val="accent3">
                    <a:lumMod val="50000"/>
                  </a:schemeClr>
                </a:solidFill>
                <a:latin typeface="HP001 4 hàng" panose="020B0603050302020204" pitchFamily="34" charset="0"/>
              </a:rPr>
              <a:t>mét</a:t>
            </a:r>
            <a:endParaRPr lang="en-US" sz="2300" b="1" dirty="0">
              <a:solidFill>
                <a:schemeClr val="accent3">
                  <a:lumMod val="50000"/>
                </a:schemeClr>
              </a:solidFill>
              <a:latin typeface="HP001 4 hàng" panose="020B0603050302020204" pitchFamily="34" charset="0"/>
            </a:endParaRPr>
          </a:p>
        </p:txBody>
      </p:sp>
      <p:sp>
        <p:nvSpPr>
          <p:cNvPr id="12" name="TextBox 11"/>
          <p:cNvSpPr txBox="1"/>
          <p:nvPr/>
        </p:nvSpPr>
        <p:spPr>
          <a:xfrm>
            <a:off x="4367147" y="1361912"/>
            <a:ext cx="417422" cy="423193"/>
          </a:xfrm>
          <a:prstGeom prst="rect">
            <a:avLst/>
          </a:prstGeom>
          <a:noFill/>
        </p:spPr>
        <p:txBody>
          <a:bodyPr wrap="none" lIns="68580" tIns="34290" rIns="68580" bIns="34290" rtlCol="0">
            <a:spAutoFit/>
          </a:bodyPr>
          <a:lstStyle/>
          <a:p>
            <a:r>
              <a:rPr lang="en-US" sz="2300" b="1" dirty="0">
                <a:solidFill>
                  <a:srgbClr val="DE32A9"/>
                </a:solidFill>
                <a:latin typeface="HP001 4 hàng" panose="020B0603050302020204" pitchFamily="34" charset="0"/>
              </a:rPr>
              <a:t>m</a:t>
            </a:r>
          </a:p>
        </p:txBody>
      </p:sp>
      <p:sp>
        <p:nvSpPr>
          <p:cNvPr id="13" name="TextBox 12"/>
          <p:cNvSpPr txBox="1"/>
          <p:nvPr/>
        </p:nvSpPr>
        <p:spPr>
          <a:xfrm>
            <a:off x="419329" y="1379964"/>
            <a:ext cx="587340"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km</a:t>
            </a:r>
          </a:p>
        </p:txBody>
      </p:sp>
      <p:sp>
        <p:nvSpPr>
          <p:cNvPr id="14" name="TextBox 13"/>
          <p:cNvSpPr txBox="1"/>
          <p:nvPr/>
        </p:nvSpPr>
        <p:spPr>
          <a:xfrm>
            <a:off x="1696920" y="1395673"/>
            <a:ext cx="593752" cy="423193"/>
          </a:xfrm>
          <a:prstGeom prst="rect">
            <a:avLst/>
          </a:prstGeom>
          <a:noFill/>
        </p:spPr>
        <p:txBody>
          <a:bodyPr wrap="none" lIns="68580" tIns="34290" rIns="68580" bIns="34290" rtlCol="0">
            <a:spAutoFit/>
          </a:bodyPr>
          <a:lstStyle/>
          <a:p>
            <a:r>
              <a:rPr lang="en-US" sz="2300" b="1" dirty="0" err="1">
                <a:solidFill>
                  <a:srgbClr val="00B050"/>
                </a:solidFill>
                <a:latin typeface="HP001 4 hàng" panose="020B0603050302020204" pitchFamily="34" charset="0"/>
              </a:rPr>
              <a:t>hm</a:t>
            </a:r>
            <a:endParaRPr lang="en-US" sz="2300" b="1" dirty="0">
              <a:solidFill>
                <a:srgbClr val="00B050"/>
              </a:solidFill>
              <a:latin typeface="HP001 4 hàng" panose="020B0603050302020204" pitchFamily="34" charset="0"/>
            </a:endParaRPr>
          </a:p>
        </p:txBody>
      </p:sp>
      <p:sp>
        <p:nvSpPr>
          <p:cNvPr id="15" name="TextBox 14"/>
          <p:cNvSpPr txBox="1"/>
          <p:nvPr/>
        </p:nvSpPr>
        <p:spPr>
          <a:xfrm>
            <a:off x="2968315" y="1361912"/>
            <a:ext cx="712375"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dam</a:t>
            </a:r>
          </a:p>
        </p:txBody>
      </p:sp>
      <p:sp>
        <p:nvSpPr>
          <p:cNvPr id="16" name="TextBox 15"/>
          <p:cNvSpPr txBox="1"/>
          <p:nvPr/>
        </p:nvSpPr>
        <p:spPr>
          <a:xfrm>
            <a:off x="5622660" y="1361912"/>
            <a:ext cx="563296" cy="423193"/>
          </a:xfrm>
          <a:prstGeom prst="rect">
            <a:avLst/>
          </a:prstGeom>
          <a:noFill/>
        </p:spPr>
        <p:txBody>
          <a:bodyPr wrap="none" lIns="68580" tIns="34290" rIns="68580" bIns="34290" rtlCol="0">
            <a:spAutoFit/>
          </a:bodyPr>
          <a:lstStyle/>
          <a:p>
            <a:r>
              <a:rPr lang="en-US" sz="2300" b="1" dirty="0" err="1">
                <a:solidFill>
                  <a:schemeClr val="accent3">
                    <a:lumMod val="50000"/>
                  </a:schemeClr>
                </a:solidFill>
                <a:latin typeface="HP001 4 hàng" panose="020B0603050302020204" pitchFamily="34" charset="0"/>
              </a:rPr>
              <a:t>dm</a:t>
            </a:r>
            <a:endParaRPr lang="en-US" sz="2300" b="1" dirty="0">
              <a:solidFill>
                <a:schemeClr val="accent3">
                  <a:lumMod val="50000"/>
                </a:schemeClr>
              </a:solidFill>
              <a:latin typeface="HP001 4 hàng" panose="020B0603050302020204" pitchFamily="34" charset="0"/>
            </a:endParaRPr>
          </a:p>
        </p:txBody>
      </p:sp>
      <p:sp>
        <p:nvSpPr>
          <p:cNvPr id="17" name="TextBox 16"/>
          <p:cNvSpPr txBox="1"/>
          <p:nvPr/>
        </p:nvSpPr>
        <p:spPr>
          <a:xfrm>
            <a:off x="6909188" y="1347244"/>
            <a:ext cx="512000"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cm</a:t>
            </a:r>
          </a:p>
        </p:txBody>
      </p:sp>
      <p:sp>
        <p:nvSpPr>
          <p:cNvPr id="18" name="TextBox 17"/>
          <p:cNvSpPr txBox="1"/>
          <p:nvPr/>
        </p:nvSpPr>
        <p:spPr>
          <a:xfrm>
            <a:off x="8121777" y="1361912"/>
            <a:ext cx="696344"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mm</a:t>
            </a:r>
          </a:p>
        </p:txBody>
      </p:sp>
      <p:sp>
        <p:nvSpPr>
          <p:cNvPr id="19" name="TextBox 18"/>
          <p:cNvSpPr txBox="1"/>
          <p:nvPr/>
        </p:nvSpPr>
        <p:spPr>
          <a:xfrm>
            <a:off x="4282135" y="1811285"/>
            <a:ext cx="523220" cy="423193"/>
          </a:xfrm>
          <a:prstGeom prst="rect">
            <a:avLst/>
          </a:prstGeom>
          <a:noFill/>
        </p:spPr>
        <p:txBody>
          <a:bodyPr wrap="none" lIns="68580" tIns="34290" rIns="68580" bIns="34290" rtlCol="0">
            <a:spAutoFit/>
          </a:bodyPr>
          <a:lstStyle/>
          <a:p>
            <a:r>
              <a:rPr lang="en-US" sz="2300" b="1" dirty="0">
                <a:solidFill>
                  <a:srgbClr val="DE32A9"/>
                </a:solidFill>
                <a:latin typeface="HP001 4 hàng" panose="020B0603050302020204" pitchFamily="34" charset="0"/>
              </a:rPr>
              <a:t>1m</a:t>
            </a:r>
          </a:p>
        </p:txBody>
      </p:sp>
      <p:sp>
        <p:nvSpPr>
          <p:cNvPr id="20" name="TextBox 19"/>
          <p:cNvSpPr txBox="1"/>
          <p:nvPr/>
        </p:nvSpPr>
        <p:spPr>
          <a:xfrm>
            <a:off x="3868601" y="2322892"/>
            <a:ext cx="1146789" cy="423193"/>
          </a:xfrm>
          <a:prstGeom prst="rect">
            <a:avLst/>
          </a:prstGeom>
          <a:noFill/>
        </p:spPr>
        <p:txBody>
          <a:bodyPr wrap="none" lIns="68580" tIns="34290" rIns="68580" bIns="34290" rtlCol="0">
            <a:spAutoFit/>
          </a:bodyPr>
          <a:lstStyle/>
          <a:p>
            <a:r>
              <a:rPr lang="en-US" sz="2300" b="1" dirty="0">
                <a:solidFill>
                  <a:srgbClr val="DE32A9"/>
                </a:solidFill>
                <a:latin typeface="HP001 4 hàng" panose="020B0603050302020204" pitchFamily="34" charset="0"/>
              </a:rPr>
              <a:t>= 10dm</a:t>
            </a:r>
          </a:p>
        </p:txBody>
      </p:sp>
      <p:sp>
        <p:nvSpPr>
          <p:cNvPr id="21" name="TextBox 20"/>
          <p:cNvSpPr txBox="1"/>
          <p:nvPr/>
        </p:nvSpPr>
        <p:spPr>
          <a:xfrm>
            <a:off x="3868561" y="2881887"/>
            <a:ext cx="1366400" cy="423193"/>
          </a:xfrm>
          <a:prstGeom prst="rect">
            <a:avLst/>
          </a:prstGeom>
          <a:noFill/>
        </p:spPr>
        <p:txBody>
          <a:bodyPr wrap="none" lIns="68580" tIns="34290" rIns="68580" bIns="34290" rtlCol="0">
            <a:spAutoFit/>
          </a:bodyPr>
          <a:lstStyle/>
          <a:p>
            <a:r>
              <a:rPr lang="en-US" sz="2300" b="1" dirty="0">
                <a:solidFill>
                  <a:srgbClr val="DE32A9"/>
                </a:solidFill>
                <a:latin typeface="HP001 4 hàng" panose="020B0603050302020204" pitchFamily="34" charset="0"/>
              </a:rPr>
              <a:t>=    dam</a:t>
            </a:r>
          </a:p>
        </p:txBody>
      </p:sp>
      <p:grpSp>
        <p:nvGrpSpPr>
          <p:cNvPr id="29" name="Group 28"/>
          <p:cNvGrpSpPr/>
          <p:nvPr/>
        </p:nvGrpSpPr>
        <p:grpSpPr>
          <a:xfrm>
            <a:off x="4110695" y="2687317"/>
            <a:ext cx="423834" cy="817075"/>
            <a:chOff x="4110695" y="2687317"/>
            <a:chExt cx="423834" cy="817075"/>
          </a:xfrm>
        </p:grpSpPr>
        <p:sp>
          <p:nvSpPr>
            <p:cNvPr id="22" name="TextBox 21"/>
            <p:cNvSpPr txBox="1"/>
            <p:nvPr/>
          </p:nvSpPr>
          <p:spPr>
            <a:xfrm>
              <a:off x="4173203" y="2687317"/>
              <a:ext cx="244298" cy="423193"/>
            </a:xfrm>
            <a:prstGeom prst="rect">
              <a:avLst/>
            </a:prstGeom>
            <a:noFill/>
          </p:spPr>
          <p:txBody>
            <a:bodyPr wrap="none" lIns="68580" tIns="34290" rIns="68580" bIns="34290" rtlCol="0">
              <a:spAutoFit/>
            </a:bodyPr>
            <a:lstStyle/>
            <a:p>
              <a:r>
                <a:rPr lang="en-US" sz="2300" b="1" dirty="0">
                  <a:solidFill>
                    <a:srgbClr val="DE32A9"/>
                  </a:solidFill>
                  <a:latin typeface="HP001 4 hàng" panose="020B0603050302020204" pitchFamily="34" charset="0"/>
                </a:rPr>
                <a:t>1</a:t>
              </a:r>
            </a:p>
          </p:txBody>
        </p:sp>
        <p:sp>
          <p:nvSpPr>
            <p:cNvPr id="23" name="TextBox 22"/>
            <p:cNvSpPr txBox="1"/>
            <p:nvPr/>
          </p:nvSpPr>
          <p:spPr>
            <a:xfrm>
              <a:off x="4110695" y="3081199"/>
              <a:ext cx="423834" cy="423193"/>
            </a:xfrm>
            <a:prstGeom prst="rect">
              <a:avLst/>
            </a:prstGeom>
            <a:noFill/>
          </p:spPr>
          <p:txBody>
            <a:bodyPr wrap="none" lIns="68580" tIns="34290" rIns="68580" bIns="34290" rtlCol="0">
              <a:spAutoFit/>
            </a:bodyPr>
            <a:lstStyle/>
            <a:p>
              <a:r>
                <a:rPr lang="en-US" sz="2300" b="1" dirty="0">
                  <a:solidFill>
                    <a:srgbClr val="DE32A9"/>
                  </a:solidFill>
                  <a:latin typeface="HP001 4 hàng" panose="020B0603050302020204" pitchFamily="34" charset="0"/>
                </a:rPr>
                <a:t>10</a:t>
              </a:r>
            </a:p>
          </p:txBody>
        </p:sp>
        <p:cxnSp>
          <p:nvCxnSpPr>
            <p:cNvPr id="25" name="Straight Connector 24"/>
            <p:cNvCxnSpPr/>
            <p:nvPr/>
          </p:nvCxnSpPr>
          <p:spPr>
            <a:xfrm>
              <a:off x="4146789" y="3023974"/>
              <a:ext cx="365697" cy="0"/>
            </a:xfrm>
            <a:prstGeom prst="line">
              <a:avLst/>
            </a:prstGeom>
            <a:ln>
              <a:solidFill>
                <a:srgbClr val="FF3399"/>
              </a:solidFill>
            </a:ln>
          </p:spPr>
          <p:style>
            <a:lnRef idx="1">
              <a:schemeClr val="accent1"/>
            </a:lnRef>
            <a:fillRef idx="0">
              <a:schemeClr val="accent1"/>
            </a:fillRef>
            <a:effectRef idx="0">
              <a:schemeClr val="accent1"/>
            </a:effectRef>
            <a:fontRef idx="minor">
              <a:schemeClr val="tx1"/>
            </a:fontRef>
          </p:style>
        </p:cxnSp>
      </p:grpSp>
      <p:sp>
        <p:nvSpPr>
          <p:cNvPr id="27" name="TextBox 26"/>
          <p:cNvSpPr txBox="1"/>
          <p:nvPr/>
        </p:nvSpPr>
        <p:spPr>
          <a:xfrm>
            <a:off x="317730" y="1811285"/>
            <a:ext cx="693138"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1km</a:t>
            </a:r>
          </a:p>
        </p:txBody>
      </p:sp>
      <p:sp>
        <p:nvSpPr>
          <p:cNvPr id="28" name="TextBox 27"/>
          <p:cNvSpPr txBox="1"/>
          <p:nvPr/>
        </p:nvSpPr>
        <p:spPr>
          <a:xfrm>
            <a:off x="-6258" y="2322892"/>
            <a:ext cx="1177245"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 10hm</a:t>
            </a:r>
          </a:p>
        </p:txBody>
      </p:sp>
      <p:sp>
        <p:nvSpPr>
          <p:cNvPr id="33" name="TextBox 32"/>
          <p:cNvSpPr txBox="1"/>
          <p:nvPr/>
        </p:nvSpPr>
        <p:spPr>
          <a:xfrm>
            <a:off x="1571716" y="1811285"/>
            <a:ext cx="699550"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1hm</a:t>
            </a:r>
          </a:p>
        </p:txBody>
      </p:sp>
      <p:sp>
        <p:nvSpPr>
          <p:cNvPr id="34" name="TextBox 33"/>
          <p:cNvSpPr txBox="1"/>
          <p:nvPr/>
        </p:nvSpPr>
        <p:spPr>
          <a:xfrm>
            <a:off x="1230985" y="2350706"/>
            <a:ext cx="1295868"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 10dam</a:t>
            </a:r>
          </a:p>
        </p:txBody>
      </p:sp>
      <p:grpSp>
        <p:nvGrpSpPr>
          <p:cNvPr id="39" name="Group 38"/>
          <p:cNvGrpSpPr/>
          <p:nvPr/>
        </p:nvGrpSpPr>
        <p:grpSpPr>
          <a:xfrm>
            <a:off x="1240169" y="2687317"/>
            <a:ext cx="1359988" cy="817075"/>
            <a:chOff x="1240169" y="2687317"/>
            <a:chExt cx="1359988" cy="817075"/>
          </a:xfrm>
        </p:grpSpPr>
        <p:sp>
          <p:nvSpPr>
            <p:cNvPr id="35" name="TextBox 34"/>
            <p:cNvSpPr txBox="1"/>
            <p:nvPr/>
          </p:nvSpPr>
          <p:spPr>
            <a:xfrm>
              <a:off x="1240169" y="2874251"/>
              <a:ext cx="1359988"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     km</a:t>
              </a:r>
            </a:p>
          </p:txBody>
        </p:sp>
        <p:grpSp>
          <p:nvGrpSpPr>
            <p:cNvPr id="2" name="Group 1"/>
            <p:cNvGrpSpPr/>
            <p:nvPr/>
          </p:nvGrpSpPr>
          <p:grpSpPr>
            <a:xfrm>
              <a:off x="1559798" y="2687317"/>
              <a:ext cx="423834" cy="817075"/>
              <a:chOff x="1559798" y="2687317"/>
              <a:chExt cx="423834" cy="817075"/>
            </a:xfrm>
          </p:grpSpPr>
          <p:sp>
            <p:nvSpPr>
              <p:cNvPr id="36" name="TextBox 35"/>
              <p:cNvSpPr txBox="1"/>
              <p:nvPr/>
            </p:nvSpPr>
            <p:spPr>
              <a:xfrm>
                <a:off x="1622306" y="2687317"/>
                <a:ext cx="244298"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1</a:t>
                </a:r>
              </a:p>
            </p:txBody>
          </p:sp>
          <p:sp>
            <p:nvSpPr>
              <p:cNvPr id="37" name="TextBox 36"/>
              <p:cNvSpPr txBox="1"/>
              <p:nvPr/>
            </p:nvSpPr>
            <p:spPr>
              <a:xfrm>
                <a:off x="1559798" y="3081199"/>
                <a:ext cx="423834"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10</a:t>
                </a:r>
              </a:p>
            </p:txBody>
          </p:sp>
          <p:cxnSp>
            <p:nvCxnSpPr>
              <p:cNvPr id="38" name="Straight Connector 37"/>
              <p:cNvCxnSpPr/>
              <p:nvPr/>
            </p:nvCxnSpPr>
            <p:spPr>
              <a:xfrm>
                <a:off x="1595892" y="3023974"/>
                <a:ext cx="365697"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grpSp>
      </p:grpSp>
      <p:sp>
        <p:nvSpPr>
          <p:cNvPr id="40" name="TextBox 39"/>
          <p:cNvSpPr txBox="1"/>
          <p:nvPr/>
        </p:nvSpPr>
        <p:spPr>
          <a:xfrm>
            <a:off x="2837794" y="1847359"/>
            <a:ext cx="818173"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1dam</a:t>
            </a:r>
          </a:p>
        </p:txBody>
      </p:sp>
      <p:sp>
        <p:nvSpPr>
          <p:cNvPr id="41" name="TextBox 40"/>
          <p:cNvSpPr txBox="1"/>
          <p:nvPr/>
        </p:nvSpPr>
        <p:spPr>
          <a:xfrm>
            <a:off x="2546267" y="2352340"/>
            <a:ext cx="1000915"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 10m</a:t>
            </a:r>
          </a:p>
        </p:txBody>
      </p:sp>
      <p:sp>
        <p:nvSpPr>
          <p:cNvPr id="42" name="TextBox 41"/>
          <p:cNvSpPr txBox="1"/>
          <p:nvPr/>
        </p:nvSpPr>
        <p:spPr>
          <a:xfrm>
            <a:off x="2542635" y="2920287"/>
            <a:ext cx="1366400"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     </a:t>
            </a:r>
            <a:r>
              <a:rPr lang="en-US" sz="2300" b="1" dirty="0" err="1">
                <a:solidFill>
                  <a:srgbClr val="00B050"/>
                </a:solidFill>
                <a:latin typeface="HP001 4 hàng" panose="020B0603050302020204" pitchFamily="34" charset="0"/>
              </a:rPr>
              <a:t>hm</a:t>
            </a:r>
            <a:endParaRPr lang="en-US" sz="2300" b="1" dirty="0">
              <a:solidFill>
                <a:srgbClr val="00B050"/>
              </a:solidFill>
              <a:latin typeface="HP001 4 hàng" panose="020B0603050302020204" pitchFamily="34" charset="0"/>
            </a:endParaRPr>
          </a:p>
        </p:txBody>
      </p:sp>
      <p:grpSp>
        <p:nvGrpSpPr>
          <p:cNvPr id="4" name="Group 3"/>
          <p:cNvGrpSpPr/>
          <p:nvPr/>
        </p:nvGrpSpPr>
        <p:grpSpPr>
          <a:xfrm>
            <a:off x="2893057" y="2725717"/>
            <a:ext cx="423834" cy="817075"/>
            <a:chOff x="2893057" y="2725717"/>
            <a:chExt cx="423834" cy="817075"/>
          </a:xfrm>
        </p:grpSpPr>
        <p:sp>
          <p:nvSpPr>
            <p:cNvPr id="43" name="TextBox 42"/>
            <p:cNvSpPr txBox="1"/>
            <p:nvPr/>
          </p:nvSpPr>
          <p:spPr>
            <a:xfrm>
              <a:off x="2955565" y="2725717"/>
              <a:ext cx="244298"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1</a:t>
              </a:r>
            </a:p>
          </p:txBody>
        </p:sp>
        <p:sp>
          <p:nvSpPr>
            <p:cNvPr id="44" name="TextBox 43"/>
            <p:cNvSpPr txBox="1"/>
            <p:nvPr/>
          </p:nvSpPr>
          <p:spPr>
            <a:xfrm>
              <a:off x="2893057" y="3119599"/>
              <a:ext cx="423834" cy="423193"/>
            </a:xfrm>
            <a:prstGeom prst="rect">
              <a:avLst/>
            </a:prstGeom>
            <a:noFill/>
          </p:spPr>
          <p:txBody>
            <a:bodyPr wrap="none" lIns="68580" tIns="34290" rIns="68580" bIns="34290" rtlCol="0">
              <a:spAutoFit/>
            </a:bodyPr>
            <a:lstStyle/>
            <a:p>
              <a:r>
                <a:rPr lang="en-US" sz="2300" b="1" dirty="0">
                  <a:solidFill>
                    <a:srgbClr val="00B050"/>
                  </a:solidFill>
                  <a:latin typeface="HP001 4 hàng" panose="020B0603050302020204" pitchFamily="34" charset="0"/>
                </a:rPr>
                <a:t>10</a:t>
              </a:r>
            </a:p>
          </p:txBody>
        </p:sp>
        <p:cxnSp>
          <p:nvCxnSpPr>
            <p:cNvPr id="45" name="Straight Connector 44"/>
            <p:cNvCxnSpPr/>
            <p:nvPr/>
          </p:nvCxnSpPr>
          <p:spPr>
            <a:xfrm>
              <a:off x="2929151" y="3062374"/>
              <a:ext cx="365697"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46" name="TextBox 45"/>
          <p:cNvSpPr txBox="1"/>
          <p:nvPr/>
        </p:nvSpPr>
        <p:spPr>
          <a:xfrm>
            <a:off x="5519266" y="1847359"/>
            <a:ext cx="669094"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1dm</a:t>
            </a:r>
          </a:p>
        </p:txBody>
      </p:sp>
      <p:sp>
        <p:nvSpPr>
          <p:cNvPr id="47" name="TextBox 46"/>
          <p:cNvSpPr txBox="1"/>
          <p:nvPr/>
        </p:nvSpPr>
        <p:spPr>
          <a:xfrm>
            <a:off x="5166112" y="2344861"/>
            <a:ext cx="1095493"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 10cm</a:t>
            </a:r>
          </a:p>
        </p:txBody>
      </p:sp>
      <p:grpSp>
        <p:nvGrpSpPr>
          <p:cNvPr id="5" name="Group 4"/>
          <p:cNvGrpSpPr/>
          <p:nvPr/>
        </p:nvGrpSpPr>
        <p:grpSpPr>
          <a:xfrm>
            <a:off x="5166112" y="2723391"/>
            <a:ext cx="1071447" cy="817075"/>
            <a:chOff x="5166112" y="2723391"/>
            <a:chExt cx="1071447" cy="817075"/>
          </a:xfrm>
        </p:grpSpPr>
        <p:sp>
          <p:nvSpPr>
            <p:cNvPr id="48" name="TextBox 47"/>
            <p:cNvSpPr txBox="1"/>
            <p:nvPr/>
          </p:nvSpPr>
          <p:spPr>
            <a:xfrm>
              <a:off x="5166112" y="2917961"/>
              <a:ext cx="1071447"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    m</a:t>
              </a:r>
            </a:p>
          </p:txBody>
        </p:sp>
        <p:grpSp>
          <p:nvGrpSpPr>
            <p:cNvPr id="30" name="Group 29"/>
            <p:cNvGrpSpPr/>
            <p:nvPr/>
          </p:nvGrpSpPr>
          <p:grpSpPr>
            <a:xfrm>
              <a:off x="5453113" y="2723391"/>
              <a:ext cx="423834" cy="817075"/>
              <a:chOff x="5453113" y="2723391"/>
              <a:chExt cx="423834" cy="817075"/>
            </a:xfrm>
          </p:grpSpPr>
          <p:sp>
            <p:nvSpPr>
              <p:cNvPr id="49" name="TextBox 48"/>
              <p:cNvSpPr txBox="1"/>
              <p:nvPr/>
            </p:nvSpPr>
            <p:spPr>
              <a:xfrm>
                <a:off x="5515621" y="2723391"/>
                <a:ext cx="244298"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1</a:t>
                </a:r>
              </a:p>
            </p:txBody>
          </p:sp>
          <p:sp>
            <p:nvSpPr>
              <p:cNvPr id="50" name="TextBox 49"/>
              <p:cNvSpPr txBox="1"/>
              <p:nvPr/>
            </p:nvSpPr>
            <p:spPr>
              <a:xfrm>
                <a:off x="5453113" y="3117273"/>
                <a:ext cx="423834"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10</a:t>
                </a:r>
              </a:p>
            </p:txBody>
          </p:sp>
          <p:cxnSp>
            <p:nvCxnSpPr>
              <p:cNvPr id="51" name="Straight Connector 50"/>
              <p:cNvCxnSpPr/>
              <p:nvPr/>
            </p:nvCxnSpPr>
            <p:spPr>
              <a:xfrm>
                <a:off x="5489207" y="3060048"/>
                <a:ext cx="365697"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52" name="TextBox 51"/>
          <p:cNvSpPr txBox="1"/>
          <p:nvPr/>
        </p:nvSpPr>
        <p:spPr>
          <a:xfrm>
            <a:off x="6868299" y="1847359"/>
            <a:ext cx="617798"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1cm</a:t>
            </a:r>
          </a:p>
        </p:txBody>
      </p:sp>
      <p:sp>
        <p:nvSpPr>
          <p:cNvPr id="53" name="TextBox 52"/>
          <p:cNvSpPr txBox="1"/>
          <p:nvPr/>
        </p:nvSpPr>
        <p:spPr>
          <a:xfrm>
            <a:off x="6451839" y="2353625"/>
            <a:ext cx="1279838"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 10mm</a:t>
            </a:r>
          </a:p>
        </p:txBody>
      </p:sp>
      <p:grpSp>
        <p:nvGrpSpPr>
          <p:cNvPr id="74" name="Group 73"/>
          <p:cNvGrpSpPr/>
          <p:nvPr/>
        </p:nvGrpSpPr>
        <p:grpSpPr>
          <a:xfrm>
            <a:off x="6455215" y="2719297"/>
            <a:ext cx="1217321" cy="817076"/>
            <a:chOff x="6455215" y="2719297"/>
            <a:chExt cx="1217321" cy="817076"/>
          </a:xfrm>
        </p:grpSpPr>
        <p:sp>
          <p:nvSpPr>
            <p:cNvPr id="54" name="TextBox 53"/>
            <p:cNvSpPr txBox="1"/>
            <p:nvPr/>
          </p:nvSpPr>
          <p:spPr>
            <a:xfrm>
              <a:off x="6455215" y="2911542"/>
              <a:ext cx="1217321"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    </a:t>
              </a:r>
              <a:r>
                <a:rPr lang="en-US" sz="2300" b="1" dirty="0" err="1">
                  <a:solidFill>
                    <a:schemeClr val="accent3">
                      <a:lumMod val="50000"/>
                    </a:schemeClr>
                  </a:solidFill>
                  <a:latin typeface="HP001 4 hàng" panose="020B0603050302020204" pitchFamily="34" charset="0"/>
                </a:rPr>
                <a:t>dm</a:t>
              </a:r>
              <a:endParaRPr lang="en-US" sz="2300" b="1" dirty="0">
                <a:solidFill>
                  <a:schemeClr val="accent3">
                    <a:lumMod val="50000"/>
                  </a:schemeClr>
                </a:solidFill>
                <a:latin typeface="HP001 4 hàng" panose="020B0603050302020204" pitchFamily="34" charset="0"/>
              </a:endParaRPr>
            </a:p>
          </p:txBody>
        </p:sp>
        <p:grpSp>
          <p:nvGrpSpPr>
            <p:cNvPr id="31" name="Group 30"/>
            <p:cNvGrpSpPr/>
            <p:nvPr/>
          </p:nvGrpSpPr>
          <p:grpSpPr>
            <a:xfrm>
              <a:off x="6711301" y="2719297"/>
              <a:ext cx="423834" cy="817076"/>
              <a:chOff x="6711301" y="2719297"/>
              <a:chExt cx="423834" cy="817076"/>
            </a:xfrm>
          </p:grpSpPr>
          <p:sp>
            <p:nvSpPr>
              <p:cNvPr id="55" name="TextBox 54"/>
              <p:cNvSpPr txBox="1"/>
              <p:nvPr/>
            </p:nvSpPr>
            <p:spPr>
              <a:xfrm>
                <a:off x="6773809" y="2719297"/>
                <a:ext cx="244298"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1</a:t>
                </a:r>
              </a:p>
            </p:txBody>
          </p:sp>
          <p:sp>
            <p:nvSpPr>
              <p:cNvPr id="56" name="TextBox 55"/>
              <p:cNvSpPr txBox="1"/>
              <p:nvPr/>
            </p:nvSpPr>
            <p:spPr>
              <a:xfrm>
                <a:off x="6711301" y="3113180"/>
                <a:ext cx="423834"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10</a:t>
                </a:r>
              </a:p>
            </p:txBody>
          </p:sp>
          <p:cxnSp>
            <p:nvCxnSpPr>
              <p:cNvPr id="57" name="Straight Connector 56"/>
              <p:cNvCxnSpPr/>
              <p:nvPr/>
            </p:nvCxnSpPr>
            <p:spPr>
              <a:xfrm>
                <a:off x="6747395" y="3055955"/>
                <a:ext cx="365697"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58" name="TextBox 57"/>
          <p:cNvSpPr txBox="1"/>
          <p:nvPr/>
        </p:nvSpPr>
        <p:spPr>
          <a:xfrm>
            <a:off x="8051531" y="1847359"/>
            <a:ext cx="802143"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1mm</a:t>
            </a:r>
          </a:p>
        </p:txBody>
      </p:sp>
      <p:grpSp>
        <p:nvGrpSpPr>
          <p:cNvPr id="75" name="Group 74"/>
          <p:cNvGrpSpPr/>
          <p:nvPr/>
        </p:nvGrpSpPr>
        <p:grpSpPr>
          <a:xfrm>
            <a:off x="7821733" y="2725061"/>
            <a:ext cx="1284647" cy="817076"/>
            <a:chOff x="7821733" y="2725061"/>
            <a:chExt cx="1284647" cy="817076"/>
          </a:xfrm>
        </p:grpSpPr>
        <p:sp>
          <p:nvSpPr>
            <p:cNvPr id="60" name="TextBox 59"/>
            <p:cNvSpPr txBox="1"/>
            <p:nvPr/>
          </p:nvSpPr>
          <p:spPr>
            <a:xfrm>
              <a:off x="7821733" y="2919631"/>
              <a:ext cx="1284647"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     cm</a:t>
              </a:r>
            </a:p>
          </p:txBody>
        </p:sp>
        <p:grpSp>
          <p:nvGrpSpPr>
            <p:cNvPr id="32" name="Group 31"/>
            <p:cNvGrpSpPr/>
            <p:nvPr/>
          </p:nvGrpSpPr>
          <p:grpSpPr>
            <a:xfrm>
              <a:off x="8191861" y="2725061"/>
              <a:ext cx="423834" cy="817076"/>
              <a:chOff x="8191861" y="2217061"/>
              <a:chExt cx="423834" cy="817076"/>
            </a:xfrm>
          </p:grpSpPr>
          <p:sp>
            <p:nvSpPr>
              <p:cNvPr id="61" name="TextBox 60"/>
              <p:cNvSpPr txBox="1"/>
              <p:nvPr/>
            </p:nvSpPr>
            <p:spPr>
              <a:xfrm>
                <a:off x="8254369" y="2217061"/>
                <a:ext cx="244298"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1</a:t>
                </a:r>
              </a:p>
            </p:txBody>
          </p:sp>
          <p:sp>
            <p:nvSpPr>
              <p:cNvPr id="62" name="TextBox 61"/>
              <p:cNvSpPr txBox="1"/>
              <p:nvPr/>
            </p:nvSpPr>
            <p:spPr>
              <a:xfrm>
                <a:off x="8191861" y="2610944"/>
                <a:ext cx="423834" cy="423193"/>
              </a:xfrm>
              <a:prstGeom prst="rect">
                <a:avLst/>
              </a:prstGeom>
              <a:noFill/>
            </p:spPr>
            <p:txBody>
              <a:bodyPr wrap="none" lIns="68580" tIns="34290" rIns="68580" bIns="34290" rtlCol="0">
                <a:spAutoFit/>
              </a:bodyPr>
              <a:lstStyle/>
              <a:p>
                <a:r>
                  <a:rPr lang="en-US" sz="2300" b="1" dirty="0">
                    <a:solidFill>
                      <a:schemeClr val="accent3">
                        <a:lumMod val="50000"/>
                      </a:schemeClr>
                    </a:solidFill>
                    <a:latin typeface="HP001 4 hàng" panose="020B0603050302020204" pitchFamily="34" charset="0"/>
                  </a:rPr>
                  <a:t>10</a:t>
                </a:r>
              </a:p>
            </p:txBody>
          </p:sp>
          <p:cxnSp>
            <p:nvCxnSpPr>
              <p:cNvPr id="63" name="Straight Connector 62"/>
              <p:cNvCxnSpPr/>
              <p:nvPr/>
            </p:nvCxnSpPr>
            <p:spPr>
              <a:xfrm>
                <a:off x="8227955" y="2553719"/>
                <a:ext cx="365697"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59" name="Text Box 231"/>
          <p:cNvSpPr txBox="1"/>
          <p:nvPr/>
        </p:nvSpPr>
        <p:spPr>
          <a:xfrm>
            <a:off x="13728" y="3586921"/>
            <a:ext cx="9376557" cy="423193"/>
          </a:xfrm>
          <a:prstGeom prst="rect">
            <a:avLst/>
          </a:prstGeom>
          <a:noFill/>
          <a:ln w="9525">
            <a:noFill/>
          </a:ln>
        </p:spPr>
        <p:txBody>
          <a:bodyPr wrap="square" lIns="68580" tIns="34290" rIns="68580" bIns="34290" anchor="t" anchorCtr="0">
            <a:spAutoFit/>
          </a:bodyPr>
          <a:lstStyle/>
          <a:p>
            <a:pPr>
              <a:spcBef>
                <a:spcPct val="50000"/>
              </a:spcBef>
            </a:pPr>
            <a:r>
              <a:rPr lang="en-US" altLang="vi-VN" sz="2300" b="1" dirty="0" smtClean="0">
                <a:solidFill>
                  <a:srgbClr val="0070C0"/>
                </a:solidFill>
                <a:latin typeface="HP001 4 hàng" panose="020B0603050302020204" pitchFamily="34" charset="0"/>
              </a:rPr>
              <a:t>b. </a:t>
            </a:r>
            <a:r>
              <a:rPr lang="en-US" altLang="vi-VN" sz="2300" b="1" dirty="0">
                <a:solidFill>
                  <a:srgbClr val="0070C0"/>
                </a:solidFill>
                <a:latin typeface="HP001 4 hàng" panose="020B0603050302020204" pitchFamily="34" charset="0"/>
              </a:rPr>
              <a:t>Nhận xét:</a:t>
            </a:r>
            <a:r>
              <a:rPr lang="en-US" altLang="vi-VN" sz="2300" b="1" dirty="0">
                <a:solidFill>
                  <a:schemeClr val="tx1"/>
                </a:solidFill>
                <a:latin typeface="HP001 4 hàng" panose="020B0603050302020204" pitchFamily="34" charset="0"/>
              </a:rPr>
              <a:t> Trong bảng đơn vị đo </a:t>
            </a:r>
            <a:r>
              <a:rPr lang="en-US" altLang="vi-VN" sz="2300" b="1" dirty="0" err="1">
                <a:solidFill>
                  <a:schemeClr val="tx1"/>
                </a:solidFill>
                <a:latin typeface="HP001 4 hàng" panose="020B0603050302020204" pitchFamily="34" charset="0"/>
              </a:rPr>
              <a:t>độ</a:t>
            </a:r>
            <a:r>
              <a:rPr lang="en-US" altLang="vi-VN" sz="2300" b="1" dirty="0">
                <a:solidFill>
                  <a:schemeClr val="tx1"/>
                </a:solidFill>
                <a:latin typeface="HP001 4 hàng" panose="020B0603050302020204" pitchFamily="34" charset="0"/>
              </a:rPr>
              <a:t> </a:t>
            </a:r>
            <a:r>
              <a:rPr lang="en-US" altLang="vi-VN" sz="2300" b="1" dirty="0" err="1">
                <a:solidFill>
                  <a:schemeClr val="tx1"/>
                </a:solidFill>
                <a:latin typeface="HP001 4 hàng" panose="020B0603050302020204" pitchFamily="34" charset="0"/>
              </a:rPr>
              <a:t>dài</a:t>
            </a:r>
            <a:r>
              <a:rPr lang="en-US" altLang="vi-VN" sz="2300" b="1" dirty="0">
                <a:solidFill>
                  <a:schemeClr val="tx1"/>
                </a:solidFill>
                <a:latin typeface="HP001 4 hàng" panose="020B0603050302020204" pitchFamily="34" charset="0"/>
              </a:rPr>
              <a:t>, hai đơn vị đo liền kề </a:t>
            </a:r>
            <a:r>
              <a:rPr lang="en-US" altLang="vi-VN" sz="2300" b="1" dirty="0" err="1">
                <a:solidFill>
                  <a:schemeClr val="tx1"/>
                </a:solidFill>
                <a:latin typeface="HP001 4 hàng" panose="020B0603050302020204" pitchFamily="34" charset="0"/>
              </a:rPr>
              <a:t>nhau</a:t>
            </a:r>
            <a:r>
              <a:rPr lang="en-US" altLang="vi-VN" sz="2300" b="1" dirty="0">
                <a:solidFill>
                  <a:schemeClr val="tx1"/>
                </a:solidFill>
                <a:latin typeface="HP001 4 hàng" panose="020B0603050302020204" pitchFamily="34" charset="0"/>
              </a:rPr>
              <a:t>:</a:t>
            </a:r>
          </a:p>
        </p:txBody>
      </p:sp>
      <p:sp>
        <p:nvSpPr>
          <p:cNvPr id="64" name="Text Box 235"/>
          <p:cNvSpPr txBox="1"/>
          <p:nvPr/>
        </p:nvSpPr>
        <p:spPr>
          <a:xfrm>
            <a:off x="132328" y="4591383"/>
            <a:ext cx="6900334" cy="423193"/>
          </a:xfrm>
          <a:prstGeom prst="rect">
            <a:avLst/>
          </a:prstGeom>
          <a:noFill/>
          <a:ln w="9525">
            <a:noFill/>
          </a:ln>
        </p:spPr>
        <p:txBody>
          <a:bodyPr wrap="square" lIns="68580" tIns="34290" rIns="68580" bIns="34290" anchor="t" anchorCtr="0">
            <a:spAutoFit/>
          </a:bodyPr>
          <a:lstStyle/>
          <a:p>
            <a:pPr>
              <a:spcBef>
                <a:spcPct val="50000"/>
              </a:spcBef>
            </a:pPr>
            <a:r>
              <a:rPr lang="en-US" altLang="vi-VN" sz="2300" b="1" dirty="0" smtClean="0">
                <a:solidFill>
                  <a:schemeClr val="tx1"/>
                </a:solidFill>
                <a:latin typeface="HP001 4 hàng" panose="020B0603050302020204" pitchFamily="34" charset="0"/>
              </a:rPr>
              <a:t>- </a:t>
            </a:r>
            <a:r>
              <a:rPr lang="en-US" altLang="vi-VN" sz="2300" b="1" dirty="0" err="1" smtClean="0">
                <a:solidFill>
                  <a:schemeClr val="tx1"/>
                </a:solidFill>
                <a:latin typeface="HP001 4 hàng" panose="020B0603050302020204" pitchFamily="34" charset="0"/>
              </a:rPr>
              <a:t>Đơn</a:t>
            </a:r>
            <a:r>
              <a:rPr lang="en-US" altLang="vi-VN" sz="2300" b="1" dirty="0" smtClean="0">
                <a:solidFill>
                  <a:schemeClr val="tx1"/>
                </a:solidFill>
                <a:latin typeface="HP001 4 hàng" panose="020B0603050302020204" pitchFamily="34" charset="0"/>
              </a:rPr>
              <a:t> </a:t>
            </a:r>
            <a:r>
              <a:rPr lang="en-US" altLang="vi-VN" sz="2300" b="1" dirty="0">
                <a:solidFill>
                  <a:schemeClr val="tx1"/>
                </a:solidFill>
                <a:latin typeface="HP001 4 hàng" panose="020B0603050302020204" pitchFamily="34" charset="0"/>
              </a:rPr>
              <a:t>vị </a:t>
            </a:r>
            <a:r>
              <a:rPr lang="en-US" altLang="vi-VN" sz="2300" b="1" dirty="0" err="1">
                <a:solidFill>
                  <a:schemeClr val="tx1"/>
                </a:solidFill>
                <a:latin typeface="HP001 4 hàng" panose="020B0603050302020204" pitchFamily="34" charset="0"/>
              </a:rPr>
              <a:t>bé</a:t>
            </a:r>
            <a:r>
              <a:rPr lang="en-US" altLang="vi-VN" sz="2300" b="1" dirty="0">
                <a:solidFill>
                  <a:schemeClr val="tx1"/>
                </a:solidFill>
                <a:latin typeface="HP001 4 hàng" panose="020B0603050302020204" pitchFamily="34" charset="0"/>
              </a:rPr>
              <a:t> </a:t>
            </a:r>
            <a:r>
              <a:rPr lang="en-US" altLang="vi-VN" sz="2300" b="1" dirty="0" err="1">
                <a:solidFill>
                  <a:schemeClr val="tx1"/>
                </a:solidFill>
                <a:latin typeface="HP001 4 hàng" panose="020B0603050302020204" pitchFamily="34" charset="0"/>
              </a:rPr>
              <a:t>bằng</a:t>
            </a:r>
            <a:r>
              <a:rPr lang="en-US" altLang="vi-VN" sz="2300" b="1" dirty="0">
                <a:solidFill>
                  <a:schemeClr val="tx1"/>
                </a:solidFill>
                <a:latin typeface="HP001 4 hàng" panose="020B0603050302020204" pitchFamily="34" charset="0"/>
              </a:rPr>
              <a:t>       </a:t>
            </a:r>
            <a:r>
              <a:rPr lang="en-US" altLang="vi-VN" sz="2300" b="1" dirty="0" err="1">
                <a:solidFill>
                  <a:schemeClr val="tx1"/>
                </a:solidFill>
                <a:latin typeface="HP001 4 hàng" panose="020B0603050302020204" pitchFamily="34" charset="0"/>
              </a:rPr>
              <a:t>đơn</a:t>
            </a:r>
            <a:r>
              <a:rPr lang="en-US" altLang="vi-VN" sz="2300" b="1" dirty="0">
                <a:solidFill>
                  <a:schemeClr val="tx1"/>
                </a:solidFill>
                <a:latin typeface="HP001 4 hàng" panose="020B0603050302020204" pitchFamily="34" charset="0"/>
              </a:rPr>
              <a:t> vị lớn.</a:t>
            </a:r>
            <a:endParaRPr lang="en-US" altLang="vi-VN" sz="2300" dirty="0">
              <a:solidFill>
                <a:schemeClr val="tx1"/>
              </a:solidFill>
              <a:latin typeface="HP001 4 hàng" panose="020B0603050302020204" pitchFamily="34" charset="0"/>
            </a:endParaRPr>
          </a:p>
        </p:txBody>
      </p:sp>
      <p:sp>
        <p:nvSpPr>
          <p:cNvPr id="3" name="TextBox 2"/>
          <p:cNvSpPr txBox="1"/>
          <p:nvPr/>
        </p:nvSpPr>
        <p:spPr>
          <a:xfrm>
            <a:off x="132328" y="4063793"/>
            <a:ext cx="4941096" cy="423193"/>
          </a:xfrm>
          <a:prstGeom prst="rect">
            <a:avLst/>
          </a:prstGeom>
          <a:noFill/>
        </p:spPr>
        <p:txBody>
          <a:bodyPr wrap="none" lIns="68580" tIns="34290" rIns="68580" bIns="34290" rtlCol="0">
            <a:spAutoFit/>
          </a:bodyPr>
          <a:lstStyle/>
          <a:p>
            <a:r>
              <a:rPr lang="en-US" altLang="vi-VN" sz="2300" b="1" dirty="0" smtClean="0">
                <a:solidFill>
                  <a:schemeClr val="tx1"/>
                </a:solidFill>
                <a:latin typeface="HP001 4 hàng" panose="020B0603050302020204" pitchFamily="34" charset="0"/>
              </a:rPr>
              <a:t>- </a:t>
            </a:r>
            <a:r>
              <a:rPr lang="en-US" altLang="vi-VN" sz="2300" b="1" dirty="0" err="1" smtClean="0">
                <a:solidFill>
                  <a:schemeClr val="tx1"/>
                </a:solidFill>
                <a:latin typeface="HP001 4 hàng" panose="020B0603050302020204" pitchFamily="34" charset="0"/>
              </a:rPr>
              <a:t>Đơn</a:t>
            </a:r>
            <a:r>
              <a:rPr lang="en-US" altLang="vi-VN" sz="2300" b="1" dirty="0" smtClean="0">
                <a:solidFill>
                  <a:schemeClr val="tx1"/>
                </a:solidFill>
                <a:latin typeface="HP001 4 hàng" panose="020B0603050302020204" pitchFamily="34" charset="0"/>
              </a:rPr>
              <a:t> </a:t>
            </a:r>
            <a:r>
              <a:rPr lang="en-US" altLang="vi-VN" sz="2300" b="1" dirty="0" err="1">
                <a:solidFill>
                  <a:schemeClr val="tx1"/>
                </a:solidFill>
                <a:latin typeface="HP001 4 hàng" panose="020B0603050302020204" pitchFamily="34" charset="0"/>
              </a:rPr>
              <a:t>vị</a:t>
            </a:r>
            <a:r>
              <a:rPr lang="en-US" altLang="vi-VN" sz="2300" b="1" dirty="0">
                <a:solidFill>
                  <a:schemeClr val="tx1"/>
                </a:solidFill>
                <a:latin typeface="HP001 4 hàng" panose="020B0603050302020204" pitchFamily="34" charset="0"/>
              </a:rPr>
              <a:t> </a:t>
            </a:r>
            <a:r>
              <a:rPr lang="en-US" altLang="vi-VN" sz="2300" b="1" dirty="0" err="1">
                <a:solidFill>
                  <a:schemeClr val="tx1"/>
                </a:solidFill>
                <a:latin typeface="HP001 4 hàng" panose="020B0603050302020204" pitchFamily="34" charset="0"/>
              </a:rPr>
              <a:t>lớn</a:t>
            </a:r>
            <a:r>
              <a:rPr lang="en-US" altLang="vi-VN" sz="2300" b="1" dirty="0">
                <a:solidFill>
                  <a:schemeClr val="tx1"/>
                </a:solidFill>
                <a:latin typeface="HP001 4 hàng" panose="020B0603050302020204" pitchFamily="34" charset="0"/>
              </a:rPr>
              <a:t> </a:t>
            </a:r>
            <a:r>
              <a:rPr lang="en-US" altLang="vi-VN" sz="2300" b="1" dirty="0" err="1">
                <a:solidFill>
                  <a:schemeClr val="tx1"/>
                </a:solidFill>
                <a:latin typeface="HP001 4 hàng" panose="020B0603050302020204" pitchFamily="34" charset="0"/>
              </a:rPr>
              <a:t>gấp</a:t>
            </a:r>
            <a:r>
              <a:rPr lang="en-US" altLang="vi-VN" sz="2300" b="1" dirty="0">
                <a:solidFill>
                  <a:schemeClr val="tx1"/>
                </a:solidFill>
                <a:latin typeface="HP001 4 hàng" panose="020B0603050302020204" pitchFamily="34" charset="0"/>
              </a:rPr>
              <a:t>       </a:t>
            </a:r>
            <a:r>
              <a:rPr lang="en-US" altLang="vi-VN" sz="2300" b="1" dirty="0" err="1">
                <a:solidFill>
                  <a:schemeClr val="tx1"/>
                </a:solidFill>
                <a:latin typeface="HP001 4 hàng" panose="020B0603050302020204" pitchFamily="34" charset="0"/>
              </a:rPr>
              <a:t>lần</a:t>
            </a:r>
            <a:r>
              <a:rPr lang="en-US" altLang="vi-VN" sz="2300" b="1" dirty="0">
                <a:solidFill>
                  <a:schemeClr val="tx1"/>
                </a:solidFill>
                <a:latin typeface="HP001 4 hàng" panose="020B0603050302020204" pitchFamily="34" charset="0"/>
              </a:rPr>
              <a:t> </a:t>
            </a:r>
            <a:r>
              <a:rPr lang="en-US" altLang="vi-VN" sz="2300" b="1" dirty="0" err="1">
                <a:solidFill>
                  <a:schemeClr val="tx1"/>
                </a:solidFill>
                <a:latin typeface="HP001 4 hàng" panose="020B0603050302020204" pitchFamily="34" charset="0"/>
              </a:rPr>
              <a:t>đơn</a:t>
            </a:r>
            <a:r>
              <a:rPr lang="en-US" altLang="vi-VN" sz="2300" b="1" dirty="0">
                <a:solidFill>
                  <a:schemeClr val="tx1"/>
                </a:solidFill>
                <a:latin typeface="HP001 4 hàng" panose="020B0603050302020204" pitchFamily="34" charset="0"/>
              </a:rPr>
              <a:t> </a:t>
            </a:r>
            <a:r>
              <a:rPr lang="en-US" altLang="vi-VN" sz="2300" b="1" dirty="0" err="1">
                <a:solidFill>
                  <a:schemeClr val="tx1"/>
                </a:solidFill>
                <a:latin typeface="HP001 4 hàng" panose="020B0603050302020204" pitchFamily="34" charset="0"/>
              </a:rPr>
              <a:t>vị</a:t>
            </a:r>
            <a:r>
              <a:rPr lang="en-US" altLang="vi-VN" sz="2300" b="1" dirty="0">
                <a:solidFill>
                  <a:schemeClr val="tx1"/>
                </a:solidFill>
                <a:latin typeface="HP001 4 hàng" panose="020B0603050302020204" pitchFamily="34" charset="0"/>
              </a:rPr>
              <a:t> </a:t>
            </a:r>
            <a:r>
              <a:rPr lang="en-US" altLang="vi-VN" sz="2300" b="1" dirty="0" err="1">
                <a:solidFill>
                  <a:schemeClr val="tx1"/>
                </a:solidFill>
                <a:latin typeface="HP001 4 hàng" panose="020B0603050302020204" pitchFamily="34" charset="0"/>
              </a:rPr>
              <a:t>bé</a:t>
            </a:r>
            <a:r>
              <a:rPr lang="en-US" altLang="vi-VN" sz="2300" b="1" dirty="0">
                <a:solidFill>
                  <a:schemeClr val="tx1"/>
                </a:solidFill>
                <a:latin typeface="HP001 4 hàng" panose="020B0603050302020204" pitchFamily="34" charset="0"/>
              </a:rPr>
              <a:t>.</a:t>
            </a:r>
          </a:p>
        </p:txBody>
      </p:sp>
      <p:sp>
        <p:nvSpPr>
          <p:cNvPr id="24" name="Rectangle 23"/>
          <p:cNvSpPr/>
          <p:nvPr/>
        </p:nvSpPr>
        <p:spPr>
          <a:xfrm>
            <a:off x="2523499" y="4066009"/>
            <a:ext cx="516808" cy="423193"/>
          </a:xfrm>
          <a:prstGeom prst="rect">
            <a:avLst/>
          </a:prstGeom>
        </p:spPr>
        <p:txBody>
          <a:bodyPr wrap="none" lIns="68580" tIns="34290" rIns="68580" bIns="34290">
            <a:spAutoFit/>
          </a:bodyPr>
          <a:lstStyle/>
          <a:p>
            <a:r>
              <a:rPr lang="en-US" altLang="vi-VN" sz="2300" b="1" dirty="0">
                <a:solidFill>
                  <a:schemeClr val="tx1"/>
                </a:solidFill>
                <a:latin typeface="HP001 4 hàng" panose="020B0603050302020204" pitchFamily="34" charset="0"/>
              </a:rPr>
              <a:t>……</a:t>
            </a:r>
            <a:endParaRPr lang="en-US" sz="2300" dirty="0">
              <a:solidFill>
                <a:schemeClr val="tx1"/>
              </a:solidFill>
            </a:endParaRPr>
          </a:p>
        </p:txBody>
      </p:sp>
      <p:sp>
        <p:nvSpPr>
          <p:cNvPr id="76" name="Rectangle 75"/>
          <p:cNvSpPr/>
          <p:nvPr/>
        </p:nvSpPr>
        <p:spPr>
          <a:xfrm>
            <a:off x="2532201" y="4527966"/>
            <a:ext cx="516808" cy="423193"/>
          </a:xfrm>
          <a:prstGeom prst="rect">
            <a:avLst/>
          </a:prstGeom>
        </p:spPr>
        <p:txBody>
          <a:bodyPr wrap="none" lIns="68580" tIns="34290" rIns="68580" bIns="34290">
            <a:spAutoFit/>
          </a:bodyPr>
          <a:lstStyle/>
          <a:p>
            <a:r>
              <a:rPr lang="en-US" altLang="vi-VN" sz="2300" b="1" dirty="0">
                <a:solidFill>
                  <a:schemeClr val="tx1"/>
                </a:solidFill>
                <a:latin typeface="HP001 4 hàng" panose="020B0603050302020204" pitchFamily="34" charset="0"/>
              </a:rPr>
              <a:t>……</a:t>
            </a:r>
            <a:endParaRPr lang="en-US" sz="2300" dirty="0">
              <a:solidFill>
                <a:schemeClr val="tx1"/>
              </a:solidFill>
            </a:endParaRPr>
          </a:p>
        </p:txBody>
      </p:sp>
      <p:sp>
        <p:nvSpPr>
          <p:cNvPr id="26" name="TextBox 25"/>
          <p:cNvSpPr txBox="1"/>
          <p:nvPr/>
        </p:nvSpPr>
        <p:spPr>
          <a:xfrm>
            <a:off x="2558967" y="4060914"/>
            <a:ext cx="423834" cy="423193"/>
          </a:xfrm>
          <a:prstGeom prst="rect">
            <a:avLst/>
          </a:prstGeom>
          <a:noFill/>
        </p:spPr>
        <p:txBody>
          <a:bodyPr wrap="none" lIns="68580" tIns="34290" rIns="68580" bIns="34290" rtlCol="0">
            <a:spAutoFit/>
          </a:bodyPr>
          <a:lstStyle/>
          <a:p>
            <a:r>
              <a:rPr lang="en-US" sz="2300" b="1" dirty="0">
                <a:solidFill>
                  <a:schemeClr val="tx1"/>
                </a:solidFill>
                <a:latin typeface="HP001 4 hàng" panose="020B0603050302020204" pitchFamily="34" charset="0"/>
              </a:rPr>
              <a:t>10</a:t>
            </a:r>
          </a:p>
        </p:txBody>
      </p:sp>
      <p:sp>
        <p:nvSpPr>
          <p:cNvPr id="77" name="TextBox 76"/>
          <p:cNvSpPr txBox="1"/>
          <p:nvPr/>
        </p:nvSpPr>
        <p:spPr>
          <a:xfrm>
            <a:off x="2624090" y="4434516"/>
            <a:ext cx="244298" cy="423193"/>
          </a:xfrm>
          <a:prstGeom prst="rect">
            <a:avLst/>
          </a:prstGeom>
          <a:noFill/>
        </p:spPr>
        <p:txBody>
          <a:bodyPr wrap="none" lIns="68580" tIns="34290" rIns="68580" bIns="34290" rtlCol="0">
            <a:spAutoFit/>
          </a:bodyPr>
          <a:lstStyle/>
          <a:p>
            <a:r>
              <a:rPr lang="en-US" sz="2300" b="1" dirty="0">
                <a:solidFill>
                  <a:schemeClr val="tx1"/>
                </a:solidFill>
                <a:latin typeface="HP001 4 hàng" panose="020B0603050302020204" pitchFamily="34" charset="0"/>
              </a:rPr>
              <a:t>1</a:t>
            </a:r>
          </a:p>
        </p:txBody>
      </p:sp>
      <p:sp>
        <p:nvSpPr>
          <p:cNvPr id="78" name="TextBox 77"/>
          <p:cNvSpPr txBox="1"/>
          <p:nvPr/>
        </p:nvSpPr>
        <p:spPr>
          <a:xfrm>
            <a:off x="2561582" y="4828399"/>
            <a:ext cx="423834" cy="423193"/>
          </a:xfrm>
          <a:prstGeom prst="rect">
            <a:avLst/>
          </a:prstGeom>
          <a:noFill/>
        </p:spPr>
        <p:txBody>
          <a:bodyPr wrap="none" lIns="68580" tIns="34290" rIns="68580" bIns="34290" rtlCol="0">
            <a:spAutoFit/>
          </a:bodyPr>
          <a:lstStyle/>
          <a:p>
            <a:r>
              <a:rPr lang="en-US" sz="2300" b="1" dirty="0">
                <a:solidFill>
                  <a:schemeClr val="tx1"/>
                </a:solidFill>
                <a:latin typeface="HP001 4 hàng" panose="020B0603050302020204" pitchFamily="34" charset="0"/>
              </a:rPr>
              <a:t>10</a:t>
            </a:r>
          </a:p>
        </p:txBody>
      </p:sp>
      <p:cxnSp>
        <p:nvCxnSpPr>
          <p:cNvPr id="79" name="Straight Connector 78"/>
          <p:cNvCxnSpPr/>
          <p:nvPr/>
        </p:nvCxnSpPr>
        <p:spPr>
          <a:xfrm>
            <a:off x="2597676" y="4771174"/>
            <a:ext cx="365697" cy="0"/>
          </a:xfrm>
          <a:prstGeom prst="line">
            <a:avLst/>
          </a:prstGeom>
          <a:ln/>
        </p:spPr>
        <p:style>
          <a:lnRef idx="1">
            <a:schemeClr val="dk1"/>
          </a:lnRef>
          <a:fillRef idx="0">
            <a:schemeClr val="dk1"/>
          </a:fillRef>
          <a:effectRef idx="0">
            <a:schemeClr val="dk1"/>
          </a:effectRef>
          <a:fontRef idx="minor">
            <a:schemeClr val="tx1"/>
          </a:fontRef>
        </p:style>
      </p:cxnSp>
      <p:sp>
        <p:nvSpPr>
          <p:cNvPr id="65" name="Google Shape;2308;p46"/>
          <p:cNvSpPr/>
          <p:nvPr/>
        </p:nvSpPr>
        <p:spPr>
          <a:xfrm rot="7899232">
            <a:off x="7935138" y="3953959"/>
            <a:ext cx="1060200" cy="1060200"/>
          </a:xfrm>
          <a:prstGeom prst="ellipse">
            <a:avLst/>
          </a:prstGeom>
          <a:ln>
            <a:headEnd type="none" w="sm" len="sm"/>
            <a:tailEnd type="none" w="sm" len="sm"/>
          </a:ln>
        </p:spPr>
        <p:style>
          <a:lnRef idx="2">
            <a:schemeClr val="accent4">
              <a:shade val="50000"/>
            </a:schemeClr>
          </a:lnRef>
          <a:fillRef idx="1">
            <a:schemeClr val="accent4"/>
          </a:fillRef>
          <a:effectRef idx="0">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 name="Google Shape;2312;p46"/>
          <p:cNvGrpSpPr/>
          <p:nvPr/>
        </p:nvGrpSpPr>
        <p:grpSpPr>
          <a:xfrm rot="7899232">
            <a:off x="8392004" y="4241702"/>
            <a:ext cx="183463" cy="566935"/>
            <a:chOff x="2628725" y="1304750"/>
            <a:chExt cx="127175" cy="397375"/>
          </a:xfrm>
        </p:grpSpPr>
        <p:sp>
          <p:nvSpPr>
            <p:cNvPr id="67" name="Google Shape;2313;p46"/>
            <p:cNvSpPr/>
            <p:nvPr/>
          </p:nvSpPr>
          <p:spPr>
            <a:xfrm>
              <a:off x="2628725" y="1378850"/>
              <a:ext cx="127175" cy="257475"/>
            </a:xfrm>
            <a:custGeom>
              <a:avLst/>
              <a:gdLst/>
              <a:ahLst/>
              <a:cxnLst/>
              <a:rect l="l" t="t" r="r" b="b"/>
              <a:pathLst>
                <a:path w="5087" h="10299" extrusionOk="0">
                  <a:moveTo>
                    <a:pt x="1" y="0"/>
                  </a:moveTo>
                  <a:lnTo>
                    <a:pt x="1" y="10299"/>
                  </a:lnTo>
                  <a:lnTo>
                    <a:pt x="5086" y="10299"/>
                  </a:lnTo>
                  <a:lnTo>
                    <a:pt x="50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314;p46"/>
            <p:cNvSpPr/>
            <p:nvPr/>
          </p:nvSpPr>
          <p:spPr>
            <a:xfrm>
              <a:off x="2628725" y="1304750"/>
              <a:ext cx="127175" cy="81775"/>
            </a:xfrm>
            <a:custGeom>
              <a:avLst/>
              <a:gdLst/>
              <a:ahLst/>
              <a:cxnLst/>
              <a:rect l="l" t="t" r="r" b="b"/>
              <a:pathLst>
                <a:path w="5087" h="3271" extrusionOk="0">
                  <a:moveTo>
                    <a:pt x="1713" y="0"/>
                  </a:moveTo>
                  <a:lnTo>
                    <a:pt x="1534" y="26"/>
                  </a:lnTo>
                  <a:lnTo>
                    <a:pt x="1355" y="51"/>
                  </a:lnTo>
                  <a:lnTo>
                    <a:pt x="1202" y="77"/>
                  </a:lnTo>
                  <a:lnTo>
                    <a:pt x="1049" y="128"/>
                  </a:lnTo>
                  <a:lnTo>
                    <a:pt x="895" y="204"/>
                  </a:lnTo>
                  <a:lnTo>
                    <a:pt x="742" y="307"/>
                  </a:lnTo>
                  <a:lnTo>
                    <a:pt x="614" y="383"/>
                  </a:lnTo>
                  <a:lnTo>
                    <a:pt x="512" y="511"/>
                  </a:lnTo>
                  <a:lnTo>
                    <a:pt x="384" y="613"/>
                  </a:lnTo>
                  <a:lnTo>
                    <a:pt x="307" y="741"/>
                  </a:lnTo>
                  <a:lnTo>
                    <a:pt x="205" y="894"/>
                  </a:lnTo>
                  <a:lnTo>
                    <a:pt x="129" y="1048"/>
                  </a:lnTo>
                  <a:lnTo>
                    <a:pt x="77" y="1201"/>
                  </a:lnTo>
                  <a:lnTo>
                    <a:pt x="52" y="1354"/>
                  </a:lnTo>
                  <a:lnTo>
                    <a:pt x="26" y="1533"/>
                  </a:lnTo>
                  <a:lnTo>
                    <a:pt x="1" y="1687"/>
                  </a:lnTo>
                  <a:lnTo>
                    <a:pt x="1" y="3271"/>
                  </a:lnTo>
                  <a:lnTo>
                    <a:pt x="5086" y="3271"/>
                  </a:lnTo>
                  <a:lnTo>
                    <a:pt x="5086" y="1687"/>
                  </a:lnTo>
                  <a:lnTo>
                    <a:pt x="5086" y="1533"/>
                  </a:lnTo>
                  <a:lnTo>
                    <a:pt x="5061" y="1354"/>
                  </a:lnTo>
                  <a:lnTo>
                    <a:pt x="5009" y="1201"/>
                  </a:lnTo>
                  <a:lnTo>
                    <a:pt x="4958" y="1048"/>
                  </a:lnTo>
                  <a:lnTo>
                    <a:pt x="4882" y="894"/>
                  </a:lnTo>
                  <a:lnTo>
                    <a:pt x="4805" y="741"/>
                  </a:lnTo>
                  <a:lnTo>
                    <a:pt x="4703" y="613"/>
                  </a:lnTo>
                  <a:lnTo>
                    <a:pt x="4601" y="511"/>
                  </a:lnTo>
                  <a:lnTo>
                    <a:pt x="4473" y="383"/>
                  </a:lnTo>
                  <a:lnTo>
                    <a:pt x="4345" y="307"/>
                  </a:lnTo>
                  <a:lnTo>
                    <a:pt x="4217" y="204"/>
                  </a:lnTo>
                  <a:lnTo>
                    <a:pt x="4064" y="128"/>
                  </a:lnTo>
                  <a:lnTo>
                    <a:pt x="3911" y="77"/>
                  </a:lnTo>
                  <a:lnTo>
                    <a:pt x="3757" y="51"/>
                  </a:lnTo>
                  <a:lnTo>
                    <a:pt x="3578" y="26"/>
                  </a:lnTo>
                  <a:lnTo>
                    <a:pt x="340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315;p46"/>
            <p:cNvSpPr/>
            <p:nvPr/>
          </p:nvSpPr>
          <p:spPr>
            <a:xfrm>
              <a:off x="2693250" y="1304750"/>
              <a:ext cx="62650" cy="81775"/>
            </a:xfrm>
            <a:custGeom>
              <a:avLst/>
              <a:gdLst/>
              <a:ahLst/>
              <a:cxnLst/>
              <a:rect l="l" t="t" r="r" b="b"/>
              <a:pathLst>
                <a:path w="2506" h="3271" extrusionOk="0">
                  <a:moveTo>
                    <a:pt x="1" y="0"/>
                  </a:moveTo>
                  <a:lnTo>
                    <a:pt x="282" y="102"/>
                  </a:lnTo>
                  <a:lnTo>
                    <a:pt x="537" y="256"/>
                  </a:lnTo>
                  <a:lnTo>
                    <a:pt x="742" y="434"/>
                  </a:lnTo>
                  <a:lnTo>
                    <a:pt x="946" y="664"/>
                  </a:lnTo>
                  <a:lnTo>
                    <a:pt x="1100" y="920"/>
                  </a:lnTo>
                  <a:lnTo>
                    <a:pt x="1227" y="1176"/>
                  </a:lnTo>
                  <a:lnTo>
                    <a:pt x="1304" y="1482"/>
                  </a:lnTo>
                  <a:lnTo>
                    <a:pt x="1330" y="1789"/>
                  </a:lnTo>
                  <a:lnTo>
                    <a:pt x="1330" y="3271"/>
                  </a:lnTo>
                  <a:lnTo>
                    <a:pt x="2505" y="3271"/>
                  </a:lnTo>
                  <a:lnTo>
                    <a:pt x="2505" y="1687"/>
                  </a:lnTo>
                  <a:lnTo>
                    <a:pt x="2505" y="1533"/>
                  </a:lnTo>
                  <a:lnTo>
                    <a:pt x="2480" y="1354"/>
                  </a:lnTo>
                  <a:lnTo>
                    <a:pt x="2428" y="1201"/>
                  </a:lnTo>
                  <a:lnTo>
                    <a:pt x="2377" y="1048"/>
                  </a:lnTo>
                  <a:lnTo>
                    <a:pt x="2301" y="894"/>
                  </a:lnTo>
                  <a:lnTo>
                    <a:pt x="2224" y="741"/>
                  </a:lnTo>
                  <a:lnTo>
                    <a:pt x="2122" y="613"/>
                  </a:lnTo>
                  <a:lnTo>
                    <a:pt x="2020" y="511"/>
                  </a:lnTo>
                  <a:lnTo>
                    <a:pt x="1892" y="383"/>
                  </a:lnTo>
                  <a:lnTo>
                    <a:pt x="1764" y="307"/>
                  </a:lnTo>
                  <a:lnTo>
                    <a:pt x="1636" y="204"/>
                  </a:lnTo>
                  <a:lnTo>
                    <a:pt x="1483" y="128"/>
                  </a:lnTo>
                  <a:lnTo>
                    <a:pt x="1330" y="77"/>
                  </a:lnTo>
                  <a:lnTo>
                    <a:pt x="1176" y="51"/>
                  </a:lnTo>
                  <a:lnTo>
                    <a:pt x="997" y="26"/>
                  </a:lnTo>
                  <a:lnTo>
                    <a:pt x="819" y="0"/>
                  </a:lnTo>
                  <a:close/>
                </a:path>
              </a:pathLst>
            </a:custGeom>
            <a:solidFill>
              <a:srgbClr val="FF8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316;p46"/>
            <p:cNvSpPr/>
            <p:nvPr/>
          </p:nvSpPr>
          <p:spPr>
            <a:xfrm>
              <a:off x="2628725" y="1636300"/>
              <a:ext cx="127175" cy="65825"/>
            </a:xfrm>
            <a:custGeom>
              <a:avLst/>
              <a:gdLst/>
              <a:ahLst/>
              <a:cxnLst/>
              <a:rect l="l" t="t" r="r" b="b"/>
              <a:pathLst>
                <a:path w="5087" h="2633" extrusionOk="0">
                  <a:moveTo>
                    <a:pt x="1" y="1"/>
                  </a:moveTo>
                  <a:lnTo>
                    <a:pt x="2224" y="2480"/>
                  </a:lnTo>
                  <a:lnTo>
                    <a:pt x="2301" y="2556"/>
                  </a:lnTo>
                  <a:lnTo>
                    <a:pt x="2377" y="2582"/>
                  </a:lnTo>
                  <a:lnTo>
                    <a:pt x="2454" y="2607"/>
                  </a:lnTo>
                  <a:lnTo>
                    <a:pt x="2556" y="2633"/>
                  </a:lnTo>
                  <a:lnTo>
                    <a:pt x="2633" y="2607"/>
                  </a:lnTo>
                  <a:lnTo>
                    <a:pt x="2735" y="2582"/>
                  </a:lnTo>
                  <a:lnTo>
                    <a:pt x="2812" y="2556"/>
                  </a:lnTo>
                  <a:lnTo>
                    <a:pt x="2888" y="2480"/>
                  </a:lnTo>
                  <a:lnTo>
                    <a:pt x="50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317;p46"/>
            <p:cNvSpPr/>
            <p:nvPr/>
          </p:nvSpPr>
          <p:spPr>
            <a:xfrm>
              <a:off x="2686225" y="1412700"/>
              <a:ext cx="12175" cy="223625"/>
            </a:xfrm>
            <a:custGeom>
              <a:avLst/>
              <a:gdLst/>
              <a:ahLst/>
              <a:cxnLst/>
              <a:rect l="l" t="t" r="r" b="b"/>
              <a:pathLst>
                <a:path w="487" h="8945" extrusionOk="0">
                  <a:moveTo>
                    <a:pt x="154" y="1"/>
                  </a:moveTo>
                  <a:lnTo>
                    <a:pt x="77" y="52"/>
                  </a:lnTo>
                  <a:lnTo>
                    <a:pt x="26" y="128"/>
                  </a:lnTo>
                  <a:lnTo>
                    <a:pt x="1" y="231"/>
                  </a:lnTo>
                  <a:lnTo>
                    <a:pt x="1" y="8945"/>
                  </a:lnTo>
                  <a:lnTo>
                    <a:pt x="486" y="8945"/>
                  </a:lnTo>
                  <a:lnTo>
                    <a:pt x="486" y="231"/>
                  </a:lnTo>
                  <a:lnTo>
                    <a:pt x="486" y="128"/>
                  </a:lnTo>
                  <a:lnTo>
                    <a:pt x="435" y="52"/>
                  </a:lnTo>
                  <a:lnTo>
                    <a:pt x="35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318;p46"/>
            <p:cNvSpPr/>
            <p:nvPr/>
          </p:nvSpPr>
          <p:spPr>
            <a:xfrm>
              <a:off x="2628725" y="1378850"/>
              <a:ext cx="127175" cy="46025"/>
            </a:xfrm>
            <a:custGeom>
              <a:avLst/>
              <a:gdLst/>
              <a:ahLst/>
              <a:cxnLst/>
              <a:rect l="l" t="t" r="r" b="b"/>
              <a:pathLst>
                <a:path w="5087" h="1841" extrusionOk="0">
                  <a:moveTo>
                    <a:pt x="1" y="0"/>
                  </a:moveTo>
                  <a:lnTo>
                    <a:pt x="1" y="1840"/>
                  </a:lnTo>
                  <a:lnTo>
                    <a:pt x="5086" y="1840"/>
                  </a:lnTo>
                  <a:lnTo>
                    <a:pt x="508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319;p46"/>
            <p:cNvSpPr/>
            <p:nvPr/>
          </p:nvSpPr>
          <p:spPr>
            <a:xfrm>
              <a:off x="2662600" y="1674000"/>
              <a:ext cx="59425" cy="28125"/>
            </a:xfrm>
            <a:custGeom>
              <a:avLst/>
              <a:gdLst/>
              <a:ahLst/>
              <a:cxnLst/>
              <a:rect l="l" t="t" r="r" b="b"/>
              <a:pathLst>
                <a:path w="2377" h="1125" extrusionOk="0">
                  <a:moveTo>
                    <a:pt x="0" y="0"/>
                  </a:moveTo>
                  <a:lnTo>
                    <a:pt x="869" y="972"/>
                  </a:lnTo>
                  <a:lnTo>
                    <a:pt x="946" y="1023"/>
                  </a:lnTo>
                  <a:lnTo>
                    <a:pt x="1022" y="1074"/>
                  </a:lnTo>
                  <a:lnTo>
                    <a:pt x="1099" y="1099"/>
                  </a:lnTo>
                  <a:lnTo>
                    <a:pt x="1201" y="1125"/>
                  </a:lnTo>
                  <a:lnTo>
                    <a:pt x="1278" y="1099"/>
                  </a:lnTo>
                  <a:lnTo>
                    <a:pt x="1380" y="1074"/>
                  </a:lnTo>
                  <a:lnTo>
                    <a:pt x="1457" y="1023"/>
                  </a:lnTo>
                  <a:lnTo>
                    <a:pt x="1533" y="972"/>
                  </a:lnTo>
                  <a:lnTo>
                    <a:pt x="23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475636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1000"/>
                                        <p:tgtEl>
                                          <p:spTgt spid="15"/>
                                        </p:tgtEl>
                                      </p:cBhvr>
                                    </p:animEffect>
                                    <p:anim calcmode="lin" valueType="num">
                                      <p:cBhvr>
                                        <p:cTn id="55" dur="1000" fill="hold"/>
                                        <p:tgtEl>
                                          <p:spTgt spid="15"/>
                                        </p:tgtEl>
                                        <p:attrNameLst>
                                          <p:attrName>ppt_x</p:attrName>
                                        </p:attrNameLst>
                                      </p:cBhvr>
                                      <p:tavLst>
                                        <p:tav tm="0">
                                          <p:val>
                                            <p:strVal val="#ppt_x"/>
                                          </p:val>
                                        </p:tav>
                                        <p:tav tm="100000">
                                          <p:val>
                                            <p:strVal val="#ppt_x"/>
                                          </p:val>
                                        </p:tav>
                                      </p:tavLst>
                                    </p:anim>
                                    <p:anim calcmode="lin" valueType="num">
                                      <p:cBhvr>
                                        <p:cTn id="5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1000"/>
                                        <p:tgtEl>
                                          <p:spTgt spid="16"/>
                                        </p:tgtEl>
                                      </p:cBhvr>
                                    </p:animEffect>
                                    <p:anim calcmode="lin" valueType="num">
                                      <p:cBhvr>
                                        <p:cTn id="69" dur="1000" fill="hold"/>
                                        <p:tgtEl>
                                          <p:spTgt spid="16"/>
                                        </p:tgtEl>
                                        <p:attrNameLst>
                                          <p:attrName>ppt_x</p:attrName>
                                        </p:attrNameLst>
                                      </p:cBhvr>
                                      <p:tavLst>
                                        <p:tav tm="0">
                                          <p:val>
                                            <p:strVal val="#ppt_x"/>
                                          </p:val>
                                        </p:tav>
                                        <p:tav tm="100000">
                                          <p:val>
                                            <p:strVal val="#ppt_x"/>
                                          </p:val>
                                        </p:tav>
                                      </p:tavLst>
                                    </p:anim>
                                    <p:anim calcmode="lin" valueType="num">
                                      <p:cBhvr>
                                        <p:cTn id="70" dur="1000" fill="hold"/>
                                        <p:tgtEl>
                                          <p:spTgt spid="16"/>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1000"/>
                                        <p:tgtEl>
                                          <p:spTgt spid="17"/>
                                        </p:tgtEl>
                                      </p:cBhvr>
                                    </p:animEffect>
                                    <p:anim calcmode="lin" valueType="num">
                                      <p:cBhvr>
                                        <p:cTn id="74" dur="1000" fill="hold"/>
                                        <p:tgtEl>
                                          <p:spTgt spid="17"/>
                                        </p:tgtEl>
                                        <p:attrNameLst>
                                          <p:attrName>ppt_x</p:attrName>
                                        </p:attrNameLst>
                                      </p:cBhvr>
                                      <p:tavLst>
                                        <p:tav tm="0">
                                          <p:val>
                                            <p:strVal val="#ppt_x"/>
                                          </p:val>
                                        </p:tav>
                                        <p:tav tm="100000">
                                          <p:val>
                                            <p:strVal val="#ppt_x"/>
                                          </p:val>
                                        </p:tav>
                                      </p:tavLst>
                                    </p:anim>
                                    <p:anim calcmode="lin" valueType="num">
                                      <p:cBhvr>
                                        <p:cTn id="75" dur="1000" fill="hold"/>
                                        <p:tgtEl>
                                          <p:spTgt spid="17"/>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fade">
                                      <p:cBhvr>
                                        <p:cTn id="78" dur="1000"/>
                                        <p:tgtEl>
                                          <p:spTgt spid="18"/>
                                        </p:tgtEl>
                                      </p:cBhvr>
                                    </p:animEffect>
                                    <p:anim calcmode="lin" valueType="num">
                                      <p:cBhvr>
                                        <p:cTn id="79" dur="1000" fill="hold"/>
                                        <p:tgtEl>
                                          <p:spTgt spid="18"/>
                                        </p:tgtEl>
                                        <p:attrNameLst>
                                          <p:attrName>ppt_x</p:attrName>
                                        </p:attrNameLst>
                                      </p:cBhvr>
                                      <p:tavLst>
                                        <p:tav tm="0">
                                          <p:val>
                                            <p:strVal val="#ppt_x"/>
                                          </p:val>
                                        </p:tav>
                                        <p:tav tm="100000">
                                          <p:val>
                                            <p:strVal val="#ppt_x"/>
                                          </p:val>
                                        </p:tav>
                                      </p:tavLst>
                                    </p:anim>
                                    <p:anim calcmode="lin" valueType="num">
                                      <p:cBhvr>
                                        <p:cTn id="8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19"/>
                                        </p:tgtEl>
                                        <p:attrNameLst>
                                          <p:attrName>style.visibility</p:attrName>
                                        </p:attrNameLst>
                                      </p:cBhvr>
                                      <p:to>
                                        <p:strVal val="visible"/>
                                      </p:to>
                                    </p:set>
                                    <p:animEffect transition="in" filter="fade">
                                      <p:cBhvr>
                                        <p:cTn id="85" dur="1000"/>
                                        <p:tgtEl>
                                          <p:spTgt spid="19"/>
                                        </p:tgtEl>
                                      </p:cBhvr>
                                    </p:animEffect>
                                    <p:anim calcmode="lin" valueType="num">
                                      <p:cBhvr>
                                        <p:cTn id="86" dur="1000" fill="hold"/>
                                        <p:tgtEl>
                                          <p:spTgt spid="19"/>
                                        </p:tgtEl>
                                        <p:attrNameLst>
                                          <p:attrName>ppt_x</p:attrName>
                                        </p:attrNameLst>
                                      </p:cBhvr>
                                      <p:tavLst>
                                        <p:tav tm="0">
                                          <p:val>
                                            <p:strVal val="#ppt_x"/>
                                          </p:val>
                                        </p:tav>
                                        <p:tav tm="100000">
                                          <p:val>
                                            <p:strVal val="#ppt_x"/>
                                          </p:val>
                                        </p:tav>
                                      </p:tavLst>
                                    </p:anim>
                                    <p:anim calcmode="lin" valueType="num">
                                      <p:cBhvr>
                                        <p:cTn id="8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1000"/>
                                        <p:tgtEl>
                                          <p:spTgt spid="20"/>
                                        </p:tgtEl>
                                      </p:cBhvr>
                                    </p:animEffect>
                                    <p:anim calcmode="lin" valueType="num">
                                      <p:cBhvr>
                                        <p:cTn id="93" dur="1000" fill="hold"/>
                                        <p:tgtEl>
                                          <p:spTgt spid="20"/>
                                        </p:tgtEl>
                                        <p:attrNameLst>
                                          <p:attrName>ppt_x</p:attrName>
                                        </p:attrNameLst>
                                      </p:cBhvr>
                                      <p:tavLst>
                                        <p:tav tm="0">
                                          <p:val>
                                            <p:strVal val="#ppt_x"/>
                                          </p:val>
                                        </p:tav>
                                        <p:tav tm="100000">
                                          <p:val>
                                            <p:strVal val="#ppt_x"/>
                                          </p:val>
                                        </p:tav>
                                      </p:tavLst>
                                    </p:anim>
                                    <p:anim calcmode="lin" valueType="num">
                                      <p:cBhvr>
                                        <p:cTn id="9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grpId="0" nodeType="clickEffect">
                                  <p:stCondLst>
                                    <p:cond delay="0"/>
                                  </p:stCondLst>
                                  <p:childTnLst>
                                    <p:set>
                                      <p:cBhvr>
                                        <p:cTn id="98" dur="1" fill="hold">
                                          <p:stCondLst>
                                            <p:cond delay="0"/>
                                          </p:stCondLst>
                                        </p:cTn>
                                        <p:tgtEl>
                                          <p:spTgt spid="21"/>
                                        </p:tgtEl>
                                        <p:attrNameLst>
                                          <p:attrName>style.visibility</p:attrName>
                                        </p:attrNameLst>
                                      </p:cBhvr>
                                      <p:to>
                                        <p:strVal val="visible"/>
                                      </p:to>
                                    </p:set>
                                    <p:animEffect transition="in" filter="fade">
                                      <p:cBhvr>
                                        <p:cTn id="99" dur="1000"/>
                                        <p:tgtEl>
                                          <p:spTgt spid="21"/>
                                        </p:tgtEl>
                                      </p:cBhvr>
                                    </p:animEffect>
                                    <p:anim calcmode="lin" valueType="num">
                                      <p:cBhvr>
                                        <p:cTn id="100" dur="1000" fill="hold"/>
                                        <p:tgtEl>
                                          <p:spTgt spid="21"/>
                                        </p:tgtEl>
                                        <p:attrNameLst>
                                          <p:attrName>ppt_x</p:attrName>
                                        </p:attrNameLst>
                                      </p:cBhvr>
                                      <p:tavLst>
                                        <p:tav tm="0">
                                          <p:val>
                                            <p:strVal val="#ppt_x"/>
                                          </p:val>
                                        </p:tav>
                                        <p:tav tm="100000">
                                          <p:val>
                                            <p:strVal val="#ppt_x"/>
                                          </p:val>
                                        </p:tav>
                                      </p:tavLst>
                                    </p:anim>
                                    <p:anim calcmode="lin" valueType="num">
                                      <p:cBhvr>
                                        <p:cTn id="101" dur="1000" fill="hold"/>
                                        <p:tgtEl>
                                          <p:spTgt spid="21"/>
                                        </p:tgtEl>
                                        <p:attrNameLst>
                                          <p:attrName>ppt_y</p:attrName>
                                        </p:attrNameLst>
                                      </p:cBhvr>
                                      <p:tavLst>
                                        <p:tav tm="0">
                                          <p:val>
                                            <p:strVal val="#ppt_y+.1"/>
                                          </p:val>
                                        </p:tav>
                                        <p:tav tm="100000">
                                          <p:val>
                                            <p:strVal val="#ppt_y"/>
                                          </p:val>
                                        </p:tav>
                                      </p:tavLst>
                                    </p:anim>
                                  </p:childTnLst>
                                </p:cTn>
                              </p:par>
                              <p:par>
                                <p:cTn id="102" presetID="42" presetClass="entr" presetSubtype="0" fill="hold" nodeType="withEffect">
                                  <p:stCondLst>
                                    <p:cond delay="0"/>
                                  </p:stCondLst>
                                  <p:childTnLst>
                                    <p:set>
                                      <p:cBhvr>
                                        <p:cTn id="103" dur="1" fill="hold">
                                          <p:stCondLst>
                                            <p:cond delay="0"/>
                                          </p:stCondLst>
                                        </p:cTn>
                                        <p:tgtEl>
                                          <p:spTgt spid="29"/>
                                        </p:tgtEl>
                                        <p:attrNameLst>
                                          <p:attrName>style.visibility</p:attrName>
                                        </p:attrNameLst>
                                      </p:cBhvr>
                                      <p:to>
                                        <p:strVal val="visible"/>
                                      </p:to>
                                    </p:set>
                                    <p:animEffect transition="in" filter="fade">
                                      <p:cBhvr>
                                        <p:cTn id="104" dur="1000"/>
                                        <p:tgtEl>
                                          <p:spTgt spid="29"/>
                                        </p:tgtEl>
                                      </p:cBhvr>
                                    </p:animEffect>
                                    <p:anim calcmode="lin" valueType="num">
                                      <p:cBhvr>
                                        <p:cTn id="105" dur="1000" fill="hold"/>
                                        <p:tgtEl>
                                          <p:spTgt spid="29"/>
                                        </p:tgtEl>
                                        <p:attrNameLst>
                                          <p:attrName>ppt_x</p:attrName>
                                        </p:attrNameLst>
                                      </p:cBhvr>
                                      <p:tavLst>
                                        <p:tav tm="0">
                                          <p:val>
                                            <p:strVal val="#ppt_x"/>
                                          </p:val>
                                        </p:tav>
                                        <p:tav tm="100000">
                                          <p:val>
                                            <p:strVal val="#ppt_x"/>
                                          </p:val>
                                        </p:tav>
                                      </p:tavLst>
                                    </p:anim>
                                    <p:anim calcmode="lin" valueType="num">
                                      <p:cBhvr>
                                        <p:cTn id="10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27"/>
                                        </p:tgtEl>
                                        <p:attrNameLst>
                                          <p:attrName>style.visibility</p:attrName>
                                        </p:attrNameLst>
                                      </p:cBhvr>
                                      <p:to>
                                        <p:strVal val="visible"/>
                                      </p:to>
                                    </p:set>
                                    <p:animEffect transition="in" filter="fade">
                                      <p:cBhvr>
                                        <p:cTn id="111" dur="1000"/>
                                        <p:tgtEl>
                                          <p:spTgt spid="27"/>
                                        </p:tgtEl>
                                      </p:cBhvr>
                                    </p:animEffect>
                                    <p:anim calcmode="lin" valueType="num">
                                      <p:cBhvr>
                                        <p:cTn id="112" dur="1000" fill="hold"/>
                                        <p:tgtEl>
                                          <p:spTgt spid="27"/>
                                        </p:tgtEl>
                                        <p:attrNameLst>
                                          <p:attrName>ppt_x</p:attrName>
                                        </p:attrNameLst>
                                      </p:cBhvr>
                                      <p:tavLst>
                                        <p:tav tm="0">
                                          <p:val>
                                            <p:strVal val="#ppt_x"/>
                                          </p:val>
                                        </p:tav>
                                        <p:tav tm="100000">
                                          <p:val>
                                            <p:strVal val="#ppt_x"/>
                                          </p:val>
                                        </p:tav>
                                      </p:tavLst>
                                    </p:anim>
                                    <p:anim calcmode="lin" valueType="num">
                                      <p:cBhvr>
                                        <p:cTn id="11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42" presetClass="entr" presetSubtype="0" fill="hold" grpId="0" nodeType="clickEffect">
                                  <p:stCondLst>
                                    <p:cond delay="0"/>
                                  </p:stCondLst>
                                  <p:childTnLst>
                                    <p:set>
                                      <p:cBhvr>
                                        <p:cTn id="117" dur="1" fill="hold">
                                          <p:stCondLst>
                                            <p:cond delay="0"/>
                                          </p:stCondLst>
                                        </p:cTn>
                                        <p:tgtEl>
                                          <p:spTgt spid="28"/>
                                        </p:tgtEl>
                                        <p:attrNameLst>
                                          <p:attrName>style.visibility</p:attrName>
                                        </p:attrNameLst>
                                      </p:cBhvr>
                                      <p:to>
                                        <p:strVal val="visible"/>
                                      </p:to>
                                    </p:set>
                                    <p:animEffect transition="in" filter="fade">
                                      <p:cBhvr>
                                        <p:cTn id="118" dur="1000"/>
                                        <p:tgtEl>
                                          <p:spTgt spid="28"/>
                                        </p:tgtEl>
                                      </p:cBhvr>
                                    </p:animEffect>
                                    <p:anim calcmode="lin" valueType="num">
                                      <p:cBhvr>
                                        <p:cTn id="119" dur="1000" fill="hold"/>
                                        <p:tgtEl>
                                          <p:spTgt spid="28"/>
                                        </p:tgtEl>
                                        <p:attrNameLst>
                                          <p:attrName>ppt_x</p:attrName>
                                        </p:attrNameLst>
                                      </p:cBhvr>
                                      <p:tavLst>
                                        <p:tav tm="0">
                                          <p:val>
                                            <p:strVal val="#ppt_x"/>
                                          </p:val>
                                        </p:tav>
                                        <p:tav tm="100000">
                                          <p:val>
                                            <p:strVal val="#ppt_x"/>
                                          </p:val>
                                        </p:tav>
                                      </p:tavLst>
                                    </p:anim>
                                    <p:anim calcmode="lin" valueType="num">
                                      <p:cBhvr>
                                        <p:cTn id="12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2" presetClass="entr" presetSubtype="0" fill="hold" grpId="0" nodeType="clickEffect">
                                  <p:stCondLst>
                                    <p:cond delay="0"/>
                                  </p:stCondLst>
                                  <p:childTnLst>
                                    <p:set>
                                      <p:cBhvr>
                                        <p:cTn id="124" dur="1" fill="hold">
                                          <p:stCondLst>
                                            <p:cond delay="0"/>
                                          </p:stCondLst>
                                        </p:cTn>
                                        <p:tgtEl>
                                          <p:spTgt spid="33"/>
                                        </p:tgtEl>
                                        <p:attrNameLst>
                                          <p:attrName>style.visibility</p:attrName>
                                        </p:attrNameLst>
                                      </p:cBhvr>
                                      <p:to>
                                        <p:strVal val="visible"/>
                                      </p:to>
                                    </p:set>
                                    <p:animEffect transition="in" filter="fade">
                                      <p:cBhvr>
                                        <p:cTn id="125" dur="1000"/>
                                        <p:tgtEl>
                                          <p:spTgt spid="33"/>
                                        </p:tgtEl>
                                      </p:cBhvr>
                                    </p:animEffect>
                                    <p:anim calcmode="lin" valueType="num">
                                      <p:cBhvr>
                                        <p:cTn id="126" dur="1000" fill="hold"/>
                                        <p:tgtEl>
                                          <p:spTgt spid="33"/>
                                        </p:tgtEl>
                                        <p:attrNameLst>
                                          <p:attrName>ppt_x</p:attrName>
                                        </p:attrNameLst>
                                      </p:cBhvr>
                                      <p:tavLst>
                                        <p:tav tm="0">
                                          <p:val>
                                            <p:strVal val="#ppt_x"/>
                                          </p:val>
                                        </p:tav>
                                        <p:tav tm="100000">
                                          <p:val>
                                            <p:strVal val="#ppt_x"/>
                                          </p:val>
                                        </p:tav>
                                      </p:tavLst>
                                    </p:anim>
                                    <p:anim calcmode="lin" valueType="num">
                                      <p:cBhvr>
                                        <p:cTn id="127"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grpId="0" nodeType="clickEffect">
                                  <p:stCondLst>
                                    <p:cond delay="0"/>
                                  </p:stCondLst>
                                  <p:childTnLst>
                                    <p:set>
                                      <p:cBhvr>
                                        <p:cTn id="131" dur="1" fill="hold">
                                          <p:stCondLst>
                                            <p:cond delay="0"/>
                                          </p:stCondLst>
                                        </p:cTn>
                                        <p:tgtEl>
                                          <p:spTgt spid="34"/>
                                        </p:tgtEl>
                                        <p:attrNameLst>
                                          <p:attrName>style.visibility</p:attrName>
                                        </p:attrNameLst>
                                      </p:cBhvr>
                                      <p:to>
                                        <p:strVal val="visible"/>
                                      </p:to>
                                    </p:set>
                                    <p:animEffect transition="in" filter="fade">
                                      <p:cBhvr>
                                        <p:cTn id="132" dur="1000"/>
                                        <p:tgtEl>
                                          <p:spTgt spid="34"/>
                                        </p:tgtEl>
                                      </p:cBhvr>
                                    </p:animEffect>
                                    <p:anim calcmode="lin" valueType="num">
                                      <p:cBhvr>
                                        <p:cTn id="133" dur="1000" fill="hold"/>
                                        <p:tgtEl>
                                          <p:spTgt spid="34"/>
                                        </p:tgtEl>
                                        <p:attrNameLst>
                                          <p:attrName>ppt_x</p:attrName>
                                        </p:attrNameLst>
                                      </p:cBhvr>
                                      <p:tavLst>
                                        <p:tav tm="0">
                                          <p:val>
                                            <p:strVal val="#ppt_x"/>
                                          </p:val>
                                        </p:tav>
                                        <p:tav tm="100000">
                                          <p:val>
                                            <p:strVal val="#ppt_x"/>
                                          </p:val>
                                        </p:tav>
                                      </p:tavLst>
                                    </p:anim>
                                    <p:anim calcmode="lin" valueType="num">
                                      <p:cBhvr>
                                        <p:cTn id="13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42" presetClass="entr" presetSubtype="0" fill="hold" grpId="0" nodeType="clickEffect">
                                  <p:stCondLst>
                                    <p:cond delay="0"/>
                                  </p:stCondLst>
                                  <p:childTnLst>
                                    <p:set>
                                      <p:cBhvr>
                                        <p:cTn id="138" dur="1" fill="hold">
                                          <p:stCondLst>
                                            <p:cond delay="0"/>
                                          </p:stCondLst>
                                        </p:cTn>
                                        <p:tgtEl>
                                          <p:spTgt spid="40"/>
                                        </p:tgtEl>
                                        <p:attrNameLst>
                                          <p:attrName>style.visibility</p:attrName>
                                        </p:attrNameLst>
                                      </p:cBhvr>
                                      <p:to>
                                        <p:strVal val="visible"/>
                                      </p:to>
                                    </p:set>
                                    <p:animEffect transition="in" filter="fade">
                                      <p:cBhvr>
                                        <p:cTn id="139" dur="1000"/>
                                        <p:tgtEl>
                                          <p:spTgt spid="40"/>
                                        </p:tgtEl>
                                      </p:cBhvr>
                                    </p:animEffect>
                                    <p:anim calcmode="lin" valueType="num">
                                      <p:cBhvr>
                                        <p:cTn id="140" dur="1000" fill="hold"/>
                                        <p:tgtEl>
                                          <p:spTgt spid="40"/>
                                        </p:tgtEl>
                                        <p:attrNameLst>
                                          <p:attrName>ppt_x</p:attrName>
                                        </p:attrNameLst>
                                      </p:cBhvr>
                                      <p:tavLst>
                                        <p:tav tm="0">
                                          <p:val>
                                            <p:strVal val="#ppt_x"/>
                                          </p:val>
                                        </p:tav>
                                        <p:tav tm="100000">
                                          <p:val>
                                            <p:strVal val="#ppt_x"/>
                                          </p:val>
                                        </p:tav>
                                      </p:tavLst>
                                    </p:anim>
                                    <p:anim calcmode="lin" valueType="num">
                                      <p:cBhvr>
                                        <p:cTn id="141"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42" presetClass="entr" presetSubtype="0" fill="hold" grpId="0" nodeType="clickEffect">
                                  <p:stCondLst>
                                    <p:cond delay="0"/>
                                  </p:stCondLst>
                                  <p:childTnLst>
                                    <p:set>
                                      <p:cBhvr>
                                        <p:cTn id="145" dur="1" fill="hold">
                                          <p:stCondLst>
                                            <p:cond delay="0"/>
                                          </p:stCondLst>
                                        </p:cTn>
                                        <p:tgtEl>
                                          <p:spTgt spid="41"/>
                                        </p:tgtEl>
                                        <p:attrNameLst>
                                          <p:attrName>style.visibility</p:attrName>
                                        </p:attrNameLst>
                                      </p:cBhvr>
                                      <p:to>
                                        <p:strVal val="visible"/>
                                      </p:to>
                                    </p:set>
                                    <p:animEffect transition="in" filter="fade">
                                      <p:cBhvr>
                                        <p:cTn id="146" dur="1000"/>
                                        <p:tgtEl>
                                          <p:spTgt spid="41"/>
                                        </p:tgtEl>
                                      </p:cBhvr>
                                    </p:animEffect>
                                    <p:anim calcmode="lin" valueType="num">
                                      <p:cBhvr>
                                        <p:cTn id="147" dur="1000" fill="hold"/>
                                        <p:tgtEl>
                                          <p:spTgt spid="41"/>
                                        </p:tgtEl>
                                        <p:attrNameLst>
                                          <p:attrName>ppt_x</p:attrName>
                                        </p:attrNameLst>
                                      </p:cBhvr>
                                      <p:tavLst>
                                        <p:tav tm="0">
                                          <p:val>
                                            <p:strVal val="#ppt_x"/>
                                          </p:val>
                                        </p:tav>
                                        <p:tav tm="100000">
                                          <p:val>
                                            <p:strVal val="#ppt_x"/>
                                          </p:val>
                                        </p:tav>
                                      </p:tavLst>
                                    </p:anim>
                                    <p:anim calcmode="lin" valueType="num">
                                      <p:cBhvr>
                                        <p:cTn id="148"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42" presetClass="entr" presetSubtype="0" fill="hold" grpId="0" nodeType="clickEffect">
                                  <p:stCondLst>
                                    <p:cond delay="0"/>
                                  </p:stCondLst>
                                  <p:childTnLst>
                                    <p:set>
                                      <p:cBhvr>
                                        <p:cTn id="152" dur="1" fill="hold">
                                          <p:stCondLst>
                                            <p:cond delay="0"/>
                                          </p:stCondLst>
                                        </p:cTn>
                                        <p:tgtEl>
                                          <p:spTgt spid="46"/>
                                        </p:tgtEl>
                                        <p:attrNameLst>
                                          <p:attrName>style.visibility</p:attrName>
                                        </p:attrNameLst>
                                      </p:cBhvr>
                                      <p:to>
                                        <p:strVal val="visible"/>
                                      </p:to>
                                    </p:set>
                                    <p:animEffect transition="in" filter="fade">
                                      <p:cBhvr>
                                        <p:cTn id="153" dur="1000"/>
                                        <p:tgtEl>
                                          <p:spTgt spid="46"/>
                                        </p:tgtEl>
                                      </p:cBhvr>
                                    </p:animEffect>
                                    <p:anim calcmode="lin" valueType="num">
                                      <p:cBhvr>
                                        <p:cTn id="154" dur="1000" fill="hold"/>
                                        <p:tgtEl>
                                          <p:spTgt spid="46"/>
                                        </p:tgtEl>
                                        <p:attrNameLst>
                                          <p:attrName>ppt_x</p:attrName>
                                        </p:attrNameLst>
                                      </p:cBhvr>
                                      <p:tavLst>
                                        <p:tav tm="0">
                                          <p:val>
                                            <p:strVal val="#ppt_x"/>
                                          </p:val>
                                        </p:tav>
                                        <p:tav tm="100000">
                                          <p:val>
                                            <p:strVal val="#ppt_x"/>
                                          </p:val>
                                        </p:tav>
                                      </p:tavLst>
                                    </p:anim>
                                    <p:anim calcmode="lin" valueType="num">
                                      <p:cBhvr>
                                        <p:cTn id="155"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6" fill="hold">
                      <p:stCondLst>
                        <p:cond delay="indefinite"/>
                      </p:stCondLst>
                      <p:childTnLst>
                        <p:par>
                          <p:cTn id="157" fill="hold">
                            <p:stCondLst>
                              <p:cond delay="0"/>
                            </p:stCondLst>
                            <p:childTnLst>
                              <p:par>
                                <p:cTn id="158" presetID="42" presetClass="entr" presetSubtype="0" fill="hold" grpId="0" nodeType="clickEffect">
                                  <p:stCondLst>
                                    <p:cond delay="0"/>
                                  </p:stCondLst>
                                  <p:childTnLst>
                                    <p:set>
                                      <p:cBhvr>
                                        <p:cTn id="159" dur="1" fill="hold">
                                          <p:stCondLst>
                                            <p:cond delay="0"/>
                                          </p:stCondLst>
                                        </p:cTn>
                                        <p:tgtEl>
                                          <p:spTgt spid="47"/>
                                        </p:tgtEl>
                                        <p:attrNameLst>
                                          <p:attrName>style.visibility</p:attrName>
                                        </p:attrNameLst>
                                      </p:cBhvr>
                                      <p:to>
                                        <p:strVal val="visible"/>
                                      </p:to>
                                    </p:set>
                                    <p:animEffect transition="in" filter="fade">
                                      <p:cBhvr>
                                        <p:cTn id="160" dur="1000"/>
                                        <p:tgtEl>
                                          <p:spTgt spid="47"/>
                                        </p:tgtEl>
                                      </p:cBhvr>
                                    </p:animEffect>
                                    <p:anim calcmode="lin" valueType="num">
                                      <p:cBhvr>
                                        <p:cTn id="161" dur="1000" fill="hold"/>
                                        <p:tgtEl>
                                          <p:spTgt spid="47"/>
                                        </p:tgtEl>
                                        <p:attrNameLst>
                                          <p:attrName>ppt_x</p:attrName>
                                        </p:attrNameLst>
                                      </p:cBhvr>
                                      <p:tavLst>
                                        <p:tav tm="0">
                                          <p:val>
                                            <p:strVal val="#ppt_x"/>
                                          </p:val>
                                        </p:tav>
                                        <p:tav tm="100000">
                                          <p:val>
                                            <p:strVal val="#ppt_x"/>
                                          </p:val>
                                        </p:tav>
                                      </p:tavLst>
                                    </p:anim>
                                    <p:anim calcmode="lin" valueType="num">
                                      <p:cBhvr>
                                        <p:cTn id="162"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42" presetClass="entr" presetSubtype="0" fill="hold" grpId="0" nodeType="clickEffect">
                                  <p:stCondLst>
                                    <p:cond delay="0"/>
                                  </p:stCondLst>
                                  <p:childTnLst>
                                    <p:set>
                                      <p:cBhvr>
                                        <p:cTn id="166" dur="1" fill="hold">
                                          <p:stCondLst>
                                            <p:cond delay="0"/>
                                          </p:stCondLst>
                                        </p:cTn>
                                        <p:tgtEl>
                                          <p:spTgt spid="52"/>
                                        </p:tgtEl>
                                        <p:attrNameLst>
                                          <p:attrName>style.visibility</p:attrName>
                                        </p:attrNameLst>
                                      </p:cBhvr>
                                      <p:to>
                                        <p:strVal val="visible"/>
                                      </p:to>
                                    </p:set>
                                    <p:animEffect transition="in" filter="fade">
                                      <p:cBhvr>
                                        <p:cTn id="167" dur="1000"/>
                                        <p:tgtEl>
                                          <p:spTgt spid="52"/>
                                        </p:tgtEl>
                                      </p:cBhvr>
                                    </p:animEffect>
                                    <p:anim calcmode="lin" valueType="num">
                                      <p:cBhvr>
                                        <p:cTn id="168" dur="1000" fill="hold"/>
                                        <p:tgtEl>
                                          <p:spTgt spid="52"/>
                                        </p:tgtEl>
                                        <p:attrNameLst>
                                          <p:attrName>ppt_x</p:attrName>
                                        </p:attrNameLst>
                                      </p:cBhvr>
                                      <p:tavLst>
                                        <p:tav tm="0">
                                          <p:val>
                                            <p:strVal val="#ppt_x"/>
                                          </p:val>
                                        </p:tav>
                                        <p:tav tm="100000">
                                          <p:val>
                                            <p:strVal val="#ppt_x"/>
                                          </p:val>
                                        </p:tav>
                                      </p:tavLst>
                                    </p:anim>
                                    <p:anim calcmode="lin" valueType="num">
                                      <p:cBhvr>
                                        <p:cTn id="169"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170" fill="hold">
                      <p:stCondLst>
                        <p:cond delay="indefinite"/>
                      </p:stCondLst>
                      <p:childTnLst>
                        <p:par>
                          <p:cTn id="171" fill="hold">
                            <p:stCondLst>
                              <p:cond delay="0"/>
                            </p:stCondLst>
                            <p:childTnLst>
                              <p:par>
                                <p:cTn id="172" presetID="42" presetClass="entr" presetSubtype="0" fill="hold" grpId="0" nodeType="clickEffect">
                                  <p:stCondLst>
                                    <p:cond delay="0"/>
                                  </p:stCondLst>
                                  <p:childTnLst>
                                    <p:set>
                                      <p:cBhvr>
                                        <p:cTn id="173" dur="1" fill="hold">
                                          <p:stCondLst>
                                            <p:cond delay="0"/>
                                          </p:stCondLst>
                                        </p:cTn>
                                        <p:tgtEl>
                                          <p:spTgt spid="53"/>
                                        </p:tgtEl>
                                        <p:attrNameLst>
                                          <p:attrName>style.visibility</p:attrName>
                                        </p:attrNameLst>
                                      </p:cBhvr>
                                      <p:to>
                                        <p:strVal val="visible"/>
                                      </p:to>
                                    </p:set>
                                    <p:animEffect transition="in" filter="fade">
                                      <p:cBhvr>
                                        <p:cTn id="174" dur="1000"/>
                                        <p:tgtEl>
                                          <p:spTgt spid="53"/>
                                        </p:tgtEl>
                                      </p:cBhvr>
                                    </p:animEffect>
                                    <p:anim calcmode="lin" valueType="num">
                                      <p:cBhvr>
                                        <p:cTn id="175" dur="1000" fill="hold"/>
                                        <p:tgtEl>
                                          <p:spTgt spid="53"/>
                                        </p:tgtEl>
                                        <p:attrNameLst>
                                          <p:attrName>ppt_x</p:attrName>
                                        </p:attrNameLst>
                                      </p:cBhvr>
                                      <p:tavLst>
                                        <p:tav tm="0">
                                          <p:val>
                                            <p:strVal val="#ppt_x"/>
                                          </p:val>
                                        </p:tav>
                                        <p:tav tm="100000">
                                          <p:val>
                                            <p:strVal val="#ppt_x"/>
                                          </p:val>
                                        </p:tav>
                                      </p:tavLst>
                                    </p:anim>
                                    <p:anim calcmode="lin" valueType="num">
                                      <p:cBhvr>
                                        <p:cTn id="176"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presetID="42" presetClass="entr" presetSubtype="0" fill="hold" grpId="0" nodeType="clickEffect">
                                  <p:stCondLst>
                                    <p:cond delay="0"/>
                                  </p:stCondLst>
                                  <p:childTnLst>
                                    <p:set>
                                      <p:cBhvr>
                                        <p:cTn id="180" dur="1" fill="hold">
                                          <p:stCondLst>
                                            <p:cond delay="0"/>
                                          </p:stCondLst>
                                        </p:cTn>
                                        <p:tgtEl>
                                          <p:spTgt spid="58"/>
                                        </p:tgtEl>
                                        <p:attrNameLst>
                                          <p:attrName>style.visibility</p:attrName>
                                        </p:attrNameLst>
                                      </p:cBhvr>
                                      <p:to>
                                        <p:strVal val="visible"/>
                                      </p:to>
                                    </p:set>
                                    <p:animEffect transition="in" filter="fade">
                                      <p:cBhvr>
                                        <p:cTn id="181" dur="1000"/>
                                        <p:tgtEl>
                                          <p:spTgt spid="58"/>
                                        </p:tgtEl>
                                      </p:cBhvr>
                                    </p:animEffect>
                                    <p:anim calcmode="lin" valueType="num">
                                      <p:cBhvr>
                                        <p:cTn id="182" dur="1000" fill="hold"/>
                                        <p:tgtEl>
                                          <p:spTgt spid="58"/>
                                        </p:tgtEl>
                                        <p:attrNameLst>
                                          <p:attrName>ppt_x</p:attrName>
                                        </p:attrNameLst>
                                      </p:cBhvr>
                                      <p:tavLst>
                                        <p:tav tm="0">
                                          <p:val>
                                            <p:strVal val="#ppt_x"/>
                                          </p:val>
                                        </p:tav>
                                        <p:tav tm="100000">
                                          <p:val>
                                            <p:strVal val="#ppt_x"/>
                                          </p:val>
                                        </p:tav>
                                      </p:tavLst>
                                    </p:anim>
                                    <p:anim calcmode="lin" valueType="num">
                                      <p:cBhvr>
                                        <p:cTn id="183"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184" fill="hold">
                      <p:stCondLst>
                        <p:cond delay="indefinite"/>
                      </p:stCondLst>
                      <p:childTnLst>
                        <p:par>
                          <p:cTn id="185" fill="hold">
                            <p:stCondLst>
                              <p:cond delay="0"/>
                            </p:stCondLst>
                            <p:childTnLst>
                              <p:par>
                                <p:cTn id="186" presetID="42" presetClass="entr" presetSubtype="0" fill="hold" nodeType="clickEffect">
                                  <p:stCondLst>
                                    <p:cond delay="0"/>
                                  </p:stCondLst>
                                  <p:childTnLst>
                                    <p:set>
                                      <p:cBhvr>
                                        <p:cTn id="187" dur="1" fill="hold">
                                          <p:stCondLst>
                                            <p:cond delay="0"/>
                                          </p:stCondLst>
                                        </p:cTn>
                                        <p:tgtEl>
                                          <p:spTgt spid="39"/>
                                        </p:tgtEl>
                                        <p:attrNameLst>
                                          <p:attrName>style.visibility</p:attrName>
                                        </p:attrNameLst>
                                      </p:cBhvr>
                                      <p:to>
                                        <p:strVal val="visible"/>
                                      </p:to>
                                    </p:set>
                                    <p:animEffect transition="in" filter="fade">
                                      <p:cBhvr>
                                        <p:cTn id="188" dur="1000"/>
                                        <p:tgtEl>
                                          <p:spTgt spid="39"/>
                                        </p:tgtEl>
                                      </p:cBhvr>
                                    </p:animEffect>
                                    <p:anim calcmode="lin" valueType="num">
                                      <p:cBhvr>
                                        <p:cTn id="189" dur="1000" fill="hold"/>
                                        <p:tgtEl>
                                          <p:spTgt spid="39"/>
                                        </p:tgtEl>
                                        <p:attrNameLst>
                                          <p:attrName>ppt_x</p:attrName>
                                        </p:attrNameLst>
                                      </p:cBhvr>
                                      <p:tavLst>
                                        <p:tav tm="0">
                                          <p:val>
                                            <p:strVal val="#ppt_x"/>
                                          </p:val>
                                        </p:tav>
                                        <p:tav tm="100000">
                                          <p:val>
                                            <p:strVal val="#ppt_x"/>
                                          </p:val>
                                        </p:tav>
                                      </p:tavLst>
                                    </p:anim>
                                    <p:anim calcmode="lin" valueType="num">
                                      <p:cBhvr>
                                        <p:cTn id="190"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91" fill="hold">
                      <p:stCondLst>
                        <p:cond delay="indefinite"/>
                      </p:stCondLst>
                      <p:childTnLst>
                        <p:par>
                          <p:cTn id="192" fill="hold">
                            <p:stCondLst>
                              <p:cond delay="0"/>
                            </p:stCondLst>
                            <p:childTnLst>
                              <p:par>
                                <p:cTn id="193" presetID="42" presetClass="entr" presetSubtype="0" fill="hold" grpId="0" nodeType="clickEffect">
                                  <p:stCondLst>
                                    <p:cond delay="0"/>
                                  </p:stCondLst>
                                  <p:childTnLst>
                                    <p:set>
                                      <p:cBhvr>
                                        <p:cTn id="194" dur="1" fill="hold">
                                          <p:stCondLst>
                                            <p:cond delay="0"/>
                                          </p:stCondLst>
                                        </p:cTn>
                                        <p:tgtEl>
                                          <p:spTgt spid="42"/>
                                        </p:tgtEl>
                                        <p:attrNameLst>
                                          <p:attrName>style.visibility</p:attrName>
                                        </p:attrNameLst>
                                      </p:cBhvr>
                                      <p:to>
                                        <p:strVal val="visible"/>
                                      </p:to>
                                    </p:set>
                                    <p:animEffect transition="in" filter="fade">
                                      <p:cBhvr>
                                        <p:cTn id="195" dur="1000"/>
                                        <p:tgtEl>
                                          <p:spTgt spid="42"/>
                                        </p:tgtEl>
                                      </p:cBhvr>
                                    </p:animEffect>
                                    <p:anim calcmode="lin" valueType="num">
                                      <p:cBhvr>
                                        <p:cTn id="196" dur="1000" fill="hold"/>
                                        <p:tgtEl>
                                          <p:spTgt spid="42"/>
                                        </p:tgtEl>
                                        <p:attrNameLst>
                                          <p:attrName>ppt_x</p:attrName>
                                        </p:attrNameLst>
                                      </p:cBhvr>
                                      <p:tavLst>
                                        <p:tav tm="0">
                                          <p:val>
                                            <p:strVal val="#ppt_x"/>
                                          </p:val>
                                        </p:tav>
                                        <p:tav tm="100000">
                                          <p:val>
                                            <p:strVal val="#ppt_x"/>
                                          </p:val>
                                        </p:tav>
                                      </p:tavLst>
                                    </p:anim>
                                    <p:anim calcmode="lin" valueType="num">
                                      <p:cBhvr>
                                        <p:cTn id="197" dur="1000" fill="hold"/>
                                        <p:tgtEl>
                                          <p:spTgt spid="42"/>
                                        </p:tgtEl>
                                        <p:attrNameLst>
                                          <p:attrName>ppt_y</p:attrName>
                                        </p:attrNameLst>
                                      </p:cBhvr>
                                      <p:tavLst>
                                        <p:tav tm="0">
                                          <p:val>
                                            <p:strVal val="#ppt_y+.1"/>
                                          </p:val>
                                        </p:tav>
                                        <p:tav tm="100000">
                                          <p:val>
                                            <p:strVal val="#ppt_y"/>
                                          </p:val>
                                        </p:tav>
                                      </p:tavLst>
                                    </p:anim>
                                  </p:childTnLst>
                                </p:cTn>
                              </p:par>
                              <p:par>
                                <p:cTn id="198" presetID="42" presetClass="entr" presetSubtype="0" fill="hold" nodeType="withEffect">
                                  <p:stCondLst>
                                    <p:cond delay="0"/>
                                  </p:stCondLst>
                                  <p:childTnLst>
                                    <p:set>
                                      <p:cBhvr>
                                        <p:cTn id="199" dur="1" fill="hold">
                                          <p:stCondLst>
                                            <p:cond delay="0"/>
                                          </p:stCondLst>
                                        </p:cTn>
                                        <p:tgtEl>
                                          <p:spTgt spid="4"/>
                                        </p:tgtEl>
                                        <p:attrNameLst>
                                          <p:attrName>style.visibility</p:attrName>
                                        </p:attrNameLst>
                                      </p:cBhvr>
                                      <p:to>
                                        <p:strVal val="visible"/>
                                      </p:to>
                                    </p:set>
                                    <p:animEffect transition="in" filter="fade">
                                      <p:cBhvr>
                                        <p:cTn id="200" dur="1000"/>
                                        <p:tgtEl>
                                          <p:spTgt spid="4"/>
                                        </p:tgtEl>
                                      </p:cBhvr>
                                    </p:animEffect>
                                    <p:anim calcmode="lin" valueType="num">
                                      <p:cBhvr>
                                        <p:cTn id="201" dur="1000" fill="hold"/>
                                        <p:tgtEl>
                                          <p:spTgt spid="4"/>
                                        </p:tgtEl>
                                        <p:attrNameLst>
                                          <p:attrName>ppt_x</p:attrName>
                                        </p:attrNameLst>
                                      </p:cBhvr>
                                      <p:tavLst>
                                        <p:tav tm="0">
                                          <p:val>
                                            <p:strVal val="#ppt_x"/>
                                          </p:val>
                                        </p:tav>
                                        <p:tav tm="100000">
                                          <p:val>
                                            <p:strVal val="#ppt_x"/>
                                          </p:val>
                                        </p:tav>
                                      </p:tavLst>
                                    </p:anim>
                                    <p:anim calcmode="lin" valueType="num">
                                      <p:cBhvr>
                                        <p:cTn id="20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3" fill="hold">
                      <p:stCondLst>
                        <p:cond delay="indefinite"/>
                      </p:stCondLst>
                      <p:childTnLst>
                        <p:par>
                          <p:cTn id="204" fill="hold">
                            <p:stCondLst>
                              <p:cond delay="0"/>
                            </p:stCondLst>
                            <p:childTnLst>
                              <p:par>
                                <p:cTn id="205" presetID="42" presetClass="entr" presetSubtype="0" fill="hold" nodeType="clickEffect">
                                  <p:stCondLst>
                                    <p:cond delay="0"/>
                                  </p:stCondLst>
                                  <p:childTnLst>
                                    <p:set>
                                      <p:cBhvr>
                                        <p:cTn id="206" dur="1" fill="hold">
                                          <p:stCondLst>
                                            <p:cond delay="0"/>
                                          </p:stCondLst>
                                        </p:cTn>
                                        <p:tgtEl>
                                          <p:spTgt spid="5"/>
                                        </p:tgtEl>
                                        <p:attrNameLst>
                                          <p:attrName>style.visibility</p:attrName>
                                        </p:attrNameLst>
                                      </p:cBhvr>
                                      <p:to>
                                        <p:strVal val="visible"/>
                                      </p:to>
                                    </p:set>
                                    <p:animEffect transition="in" filter="fade">
                                      <p:cBhvr>
                                        <p:cTn id="207" dur="1000"/>
                                        <p:tgtEl>
                                          <p:spTgt spid="5"/>
                                        </p:tgtEl>
                                      </p:cBhvr>
                                    </p:animEffect>
                                    <p:anim calcmode="lin" valueType="num">
                                      <p:cBhvr>
                                        <p:cTn id="208" dur="1000" fill="hold"/>
                                        <p:tgtEl>
                                          <p:spTgt spid="5"/>
                                        </p:tgtEl>
                                        <p:attrNameLst>
                                          <p:attrName>ppt_x</p:attrName>
                                        </p:attrNameLst>
                                      </p:cBhvr>
                                      <p:tavLst>
                                        <p:tav tm="0">
                                          <p:val>
                                            <p:strVal val="#ppt_x"/>
                                          </p:val>
                                        </p:tav>
                                        <p:tav tm="100000">
                                          <p:val>
                                            <p:strVal val="#ppt_x"/>
                                          </p:val>
                                        </p:tav>
                                      </p:tavLst>
                                    </p:anim>
                                    <p:anim calcmode="lin" valueType="num">
                                      <p:cBhvr>
                                        <p:cTn id="20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0" fill="hold">
                      <p:stCondLst>
                        <p:cond delay="indefinite"/>
                      </p:stCondLst>
                      <p:childTnLst>
                        <p:par>
                          <p:cTn id="211" fill="hold">
                            <p:stCondLst>
                              <p:cond delay="0"/>
                            </p:stCondLst>
                            <p:childTnLst>
                              <p:par>
                                <p:cTn id="212" presetID="42" presetClass="entr" presetSubtype="0" fill="hold" nodeType="clickEffect">
                                  <p:stCondLst>
                                    <p:cond delay="0"/>
                                  </p:stCondLst>
                                  <p:childTnLst>
                                    <p:set>
                                      <p:cBhvr>
                                        <p:cTn id="213" dur="1" fill="hold">
                                          <p:stCondLst>
                                            <p:cond delay="0"/>
                                          </p:stCondLst>
                                        </p:cTn>
                                        <p:tgtEl>
                                          <p:spTgt spid="74"/>
                                        </p:tgtEl>
                                        <p:attrNameLst>
                                          <p:attrName>style.visibility</p:attrName>
                                        </p:attrNameLst>
                                      </p:cBhvr>
                                      <p:to>
                                        <p:strVal val="visible"/>
                                      </p:to>
                                    </p:set>
                                    <p:animEffect transition="in" filter="fade">
                                      <p:cBhvr>
                                        <p:cTn id="214" dur="1000"/>
                                        <p:tgtEl>
                                          <p:spTgt spid="74"/>
                                        </p:tgtEl>
                                      </p:cBhvr>
                                    </p:animEffect>
                                    <p:anim calcmode="lin" valueType="num">
                                      <p:cBhvr>
                                        <p:cTn id="215" dur="1000" fill="hold"/>
                                        <p:tgtEl>
                                          <p:spTgt spid="74"/>
                                        </p:tgtEl>
                                        <p:attrNameLst>
                                          <p:attrName>ppt_x</p:attrName>
                                        </p:attrNameLst>
                                      </p:cBhvr>
                                      <p:tavLst>
                                        <p:tav tm="0">
                                          <p:val>
                                            <p:strVal val="#ppt_x"/>
                                          </p:val>
                                        </p:tav>
                                        <p:tav tm="100000">
                                          <p:val>
                                            <p:strVal val="#ppt_x"/>
                                          </p:val>
                                        </p:tav>
                                      </p:tavLst>
                                    </p:anim>
                                    <p:anim calcmode="lin" valueType="num">
                                      <p:cBhvr>
                                        <p:cTn id="216" dur="1000" fill="hold"/>
                                        <p:tgtEl>
                                          <p:spTgt spid="74"/>
                                        </p:tgtEl>
                                        <p:attrNameLst>
                                          <p:attrName>ppt_y</p:attrName>
                                        </p:attrNameLst>
                                      </p:cBhvr>
                                      <p:tavLst>
                                        <p:tav tm="0">
                                          <p:val>
                                            <p:strVal val="#ppt_y+.1"/>
                                          </p:val>
                                        </p:tav>
                                        <p:tav tm="100000">
                                          <p:val>
                                            <p:strVal val="#ppt_y"/>
                                          </p:val>
                                        </p:tav>
                                      </p:tavLst>
                                    </p:anim>
                                  </p:childTnLst>
                                </p:cTn>
                              </p:par>
                            </p:childTnLst>
                          </p:cTn>
                        </p:par>
                      </p:childTnLst>
                    </p:cTn>
                  </p:par>
                  <p:par>
                    <p:cTn id="217" fill="hold">
                      <p:stCondLst>
                        <p:cond delay="indefinite"/>
                      </p:stCondLst>
                      <p:childTnLst>
                        <p:par>
                          <p:cTn id="218" fill="hold">
                            <p:stCondLst>
                              <p:cond delay="0"/>
                            </p:stCondLst>
                            <p:childTnLst>
                              <p:par>
                                <p:cTn id="219" presetID="42" presetClass="entr" presetSubtype="0" fill="hold" nodeType="clickEffect">
                                  <p:stCondLst>
                                    <p:cond delay="0"/>
                                  </p:stCondLst>
                                  <p:childTnLst>
                                    <p:set>
                                      <p:cBhvr>
                                        <p:cTn id="220" dur="1" fill="hold">
                                          <p:stCondLst>
                                            <p:cond delay="0"/>
                                          </p:stCondLst>
                                        </p:cTn>
                                        <p:tgtEl>
                                          <p:spTgt spid="75"/>
                                        </p:tgtEl>
                                        <p:attrNameLst>
                                          <p:attrName>style.visibility</p:attrName>
                                        </p:attrNameLst>
                                      </p:cBhvr>
                                      <p:to>
                                        <p:strVal val="visible"/>
                                      </p:to>
                                    </p:set>
                                    <p:animEffect transition="in" filter="fade">
                                      <p:cBhvr>
                                        <p:cTn id="221" dur="1000"/>
                                        <p:tgtEl>
                                          <p:spTgt spid="75"/>
                                        </p:tgtEl>
                                      </p:cBhvr>
                                    </p:animEffect>
                                    <p:anim calcmode="lin" valueType="num">
                                      <p:cBhvr>
                                        <p:cTn id="222" dur="1000" fill="hold"/>
                                        <p:tgtEl>
                                          <p:spTgt spid="75"/>
                                        </p:tgtEl>
                                        <p:attrNameLst>
                                          <p:attrName>ppt_x</p:attrName>
                                        </p:attrNameLst>
                                      </p:cBhvr>
                                      <p:tavLst>
                                        <p:tav tm="0">
                                          <p:val>
                                            <p:strVal val="#ppt_x"/>
                                          </p:val>
                                        </p:tav>
                                        <p:tav tm="100000">
                                          <p:val>
                                            <p:strVal val="#ppt_x"/>
                                          </p:val>
                                        </p:tav>
                                      </p:tavLst>
                                    </p:anim>
                                    <p:anim calcmode="lin" valueType="num">
                                      <p:cBhvr>
                                        <p:cTn id="223" dur="1000" fill="hold"/>
                                        <p:tgtEl>
                                          <p:spTgt spid="75"/>
                                        </p:tgtEl>
                                        <p:attrNameLst>
                                          <p:attrName>ppt_y</p:attrName>
                                        </p:attrNameLst>
                                      </p:cBhvr>
                                      <p:tavLst>
                                        <p:tav tm="0">
                                          <p:val>
                                            <p:strVal val="#ppt_y+.1"/>
                                          </p:val>
                                        </p:tav>
                                        <p:tav tm="100000">
                                          <p:val>
                                            <p:strVal val="#ppt_y"/>
                                          </p:val>
                                        </p:tav>
                                      </p:tavLst>
                                    </p:anim>
                                  </p:childTnLst>
                                </p:cTn>
                              </p:par>
                            </p:childTnLst>
                          </p:cTn>
                        </p:par>
                      </p:childTnLst>
                    </p:cTn>
                  </p:par>
                  <p:par>
                    <p:cTn id="224" fill="hold">
                      <p:stCondLst>
                        <p:cond delay="indefinite"/>
                      </p:stCondLst>
                      <p:childTnLst>
                        <p:par>
                          <p:cTn id="225" fill="hold">
                            <p:stCondLst>
                              <p:cond delay="0"/>
                            </p:stCondLst>
                            <p:childTnLst>
                              <p:par>
                                <p:cTn id="226" presetID="6" presetClass="entr" presetSubtype="16" fill="hold" grpId="1" nodeType="clickEffect">
                                  <p:stCondLst>
                                    <p:cond delay="0"/>
                                  </p:stCondLst>
                                  <p:childTnLst>
                                    <p:set>
                                      <p:cBhvr>
                                        <p:cTn id="227" dur="1" fill="hold">
                                          <p:stCondLst>
                                            <p:cond delay="0"/>
                                          </p:stCondLst>
                                        </p:cTn>
                                        <p:tgtEl>
                                          <p:spTgt spid="59"/>
                                        </p:tgtEl>
                                        <p:attrNameLst>
                                          <p:attrName>style.visibility</p:attrName>
                                        </p:attrNameLst>
                                      </p:cBhvr>
                                      <p:to>
                                        <p:strVal val="visible"/>
                                      </p:to>
                                    </p:set>
                                    <p:animEffect transition="in" filter="circle(in)">
                                      <p:cBhvr>
                                        <p:cTn id="228" dur="2000"/>
                                        <p:tgtEl>
                                          <p:spTgt spid="59"/>
                                        </p:tgtEl>
                                      </p:cBhvr>
                                    </p:animEffect>
                                  </p:childTnLst>
                                </p:cTn>
                              </p:par>
                              <p:par>
                                <p:cTn id="229" presetID="6" presetClass="entr" presetSubtype="16" fill="hold" grpId="1" nodeType="withEffect">
                                  <p:stCondLst>
                                    <p:cond delay="0"/>
                                  </p:stCondLst>
                                  <p:childTnLst>
                                    <p:set>
                                      <p:cBhvr>
                                        <p:cTn id="230" dur="1" fill="hold">
                                          <p:stCondLst>
                                            <p:cond delay="0"/>
                                          </p:stCondLst>
                                        </p:cTn>
                                        <p:tgtEl>
                                          <p:spTgt spid="64"/>
                                        </p:tgtEl>
                                        <p:attrNameLst>
                                          <p:attrName>style.visibility</p:attrName>
                                        </p:attrNameLst>
                                      </p:cBhvr>
                                      <p:to>
                                        <p:strVal val="visible"/>
                                      </p:to>
                                    </p:set>
                                    <p:animEffect transition="in" filter="circle(in)">
                                      <p:cBhvr>
                                        <p:cTn id="231" dur="2000"/>
                                        <p:tgtEl>
                                          <p:spTgt spid="64"/>
                                        </p:tgtEl>
                                      </p:cBhvr>
                                    </p:animEffect>
                                  </p:childTnLst>
                                </p:cTn>
                              </p:par>
                              <p:par>
                                <p:cTn id="232" presetID="6" presetClass="entr" presetSubtype="16" fill="hold" grpId="0" nodeType="withEffect">
                                  <p:stCondLst>
                                    <p:cond delay="0"/>
                                  </p:stCondLst>
                                  <p:childTnLst>
                                    <p:set>
                                      <p:cBhvr>
                                        <p:cTn id="233" dur="1" fill="hold">
                                          <p:stCondLst>
                                            <p:cond delay="0"/>
                                          </p:stCondLst>
                                        </p:cTn>
                                        <p:tgtEl>
                                          <p:spTgt spid="3"/>
                                        </p:tgtEl>
                                        <p:attrNameLst>
                                          <p:attrName>style.visibility</p:attrName>
                                        </p:attrNameLst>
                                      </p:cBhvr>
                                      <p:to>
                                        <p:strVal val="visible"/>
                                      </p:to>
                                    </p:set>
                                    <p:animEffect transition="in" filter="circle(in)">
                                      <p:cBhvr>
                                        <p:cTn id="234" dur="2000"/>
                                        <p:tgtEl>
                                          <p:spTgt spid="3"/>
                                        </p:tgtEl>
                                      </p:cBhvr>
                                    </p:animEffect>
                                  </p:childTnLst>
                                </p:cTn>
                              </p:par>
                              <p:par>
                                <p:cTn id="235" presetID="6" presetClass="entr" presetSubtype="16" fill="hold" grpId="0" nodeType="withEffect">
                                  <p:stCondLst>
                                    <p:cond delay="0"/>
                                  </p:stCondLst>
                                  <p:childTnLst>
                                    <p:set>
                                      <p:cBhvr>
                                        <p:cTn id="236" dur="1" fill="hold">
                                          <p:stCondLst>
                                            <p:cond delay="0"/>
                                          </p:stCondLst>
                                        </p:cTn>
                                        <p:tgtEl>
                                          <p:spTgt spid="24"/>
                                        </p:tgtEl>
                                        <p:attrNameLst>
                                          <p:attrName>style.visibility</p:attrName>
                                        </p:attrNameLst>
                                      </p:cBhvr>
                                      <p:to>
                                        <p:strVal val="visible"/>
                                      </p:to>
                                    </p:set>
                                    <p:animEffect transition="in" filter="circle(in)">
                                      <p:cBhvr>
                                        <p:cTn id="237" dur="2000"/>
                                        <p:tgtEl>
                                          <p:spTgt spid="24"/>
                                        </p:tgtEl>
                                      </p:cBhvr>
                                    </p:animEffect>
                                  </p:childTnLst>
                                </p:cTn>
                              </p:par>
                              <p:par>
                                <p:cTn id="238" presetID="6" presetClass="entr" presetSubtype="16" fill="hold" grpId="0" nodeType="withEffect">
                                  <p:stCondLst>
                                    <p:cond delay="0"/>
                                  </p:stCondLst>
                                  <p:childTnLst>
                                    <p:set>
                                      <p:cBhvr>
                                        <p:cTn id="239" dur="1" fill="hold">
                                          <p:stCondLst>
                                            <p:cond delay="0"/>
                                          </p:stCondLst>
                                        </p:cTn>
                                        <p:tgtEl>
                                          <p:spTgt spid="76"/>
                                        </p:tgtEl>
                                        <p:attrNameLst>
                                          <p:attrName>style.visibility</p:attrName>
                                        </p:attrNameLst>
                                      </p:cBhvr>
                                      <p:to>
                                        <p:strVal val="visible"/>
                                      </p:to>
                                    </p:set>
                                    <p:animEffect transition="in" filter="circle(in)">
                                      <p:cBhvr>
                                        <p:cTn id="240" dur="2000"/>
                                        <p:tgtEl>
                                          <p:spTgt spid="76"/>
                                        </p:tgtEl>
                                      </p:cBhvr>
                                    </p:animEffect>
                                  </p:childTnLst>
                                </p:cTn>
                              </p:par>
                            </p:childTnLst>
                          </p:cTn>
                        </p:par>
                      </p:childTnLst>
                    </p:cTn>
                  </p:par>
                  <p:par>
                    <p:cTn id="241" fill="hold">
                      <p:stCondLst>
                        <p:cond delay="indefinite"/>
                      </p:stCondLst>
                      <p:childTnLst>
                        <p:par>
                          <p:cTn id="242" fill="hold">
                            <p:stCondLst>
                              <p:cond delay="0"/>
                            </p:stCondLst>
                            <p:childTnLst>
                              <p:par>
                                <p:cTn id="243" presetID="6" presetClass="exit" presetSubtype="32" fill="hold" grpId="1" nodeType="clickEffect">
                                  <p:stCondLst>
                                    <p:cond delay="0"/>
                                  </p:stCondLst>
                                  <p:childTnLst>
                                    <p:animEffect transition="out" filter="circle(out)">
                                      <p:cBhvr>
                                        <p:cTn id="244" dur="2000"/>
                                        <p:tgtEl>
                                          <p:spTgt spid="24"/>
                                        </p:tgtEl>
                                      </p:cBhvr>
                                    </p:animEffect>
                                    <p:set>
                                      <p:cBhvr>
                                        <p:cTn id="245" dur="1" fill="hold">
                                          <p:stCondLst>
                                            <p:cond delay="1999"/>
                                          </p:stCondLst>
                                        </p:cTn>
                                        <p:tgtEl>
                                          <p:spTgt spid="24"/>
                                        </p:tgtEl>
                                        <p:attrNameLst>
                                          <p:attrName>style.visibility</p:attrName>
                                        </p:attrNameLst>
                                      </p:cBhvr>
                                      <p:to>
                                        <p:strVal val="hidden"/>
                                      </p:to>
                                    </p:set>
                                  </p:childTnLst>
                                </p:cTn>
                              </p:par>
                              <p:par>
                                <p:cTn id="246" presetID="6" presetClass="entr" presetSubtype="16" fill="hold" grpId="0" nodeType="withEffect">
                                  <p:stCondLst>
                                    <p:cond delay="0"/>
                                  </p:stCondLst>
                                  <p:childTnLst>
                                    <p:set>
                                      <p:cBhvr>
                                        <p:cTn id="247" dur="1" fill="hold">
                                          <p:stCondLst>
                                            <p:cond delay="0"/>
                                          </p:stCondLst>
                                        </p:cTn>
                                        <p:tgtEl>
                                          <p:spTgt spid="26"/>
                                        </p:tgtEl>
                                        <p:attrNameLst>
                                          <p:attrName>style.visibility</p:attrName>
                                        </p:attrNameLst>
                                      </p:cBhvr>
                                      <p:to>
                                        <p:strVal val="visible"/>
                                      </p:to>
                                    </p:set>
                                    <p:animEffect transition="in" filter="circle(in)">
                                      <p:cBhvr>
                                        <p:cTn id="248" dur="2000"/>
                                        <p:tgtEl>
                                          <p:spTgt spid="26"/>
                                        </p:tgtEl>
                                      </p:cBhvr>
                                    </p:animEffect>
                                  </p:childTnLst>
                                </p:cTn>
                              </p:par>
                            </p:childTnLst>
                          </p:cTn>
                        </p:par>
                      </p:childTnLst>
                    </p:cTn>
                  </p:par>
                  <p:par>
                    <p:cTn id="249" fill="hold">
                      <p:stCondLst>
                        <p:cond delay="indefinite"/>
                      </p:stCondLst>
                      <p:childTnLst>
                        <p:par>
                          <p:cTn id="250" fill="hold">
                            <p:stCondLst>
                              <p:cond delay="0"/>
                            </p:stCondLst>
                            <p:childTnLst>
                              <p:par>
                                <p:cTn id="251" presetID="6" presetClass="exit" presetSubtype="32" fill="hold" grpId="1" nodeType="clickEffect">
                                  <p:stCondLst>
                                    <p:cond delay="0"/>
                                  </p:stCondLst>
                                  <p:childTnLst>
                                    <p:animEffect transition="out" filter="circle(out)">
                                      <p:cBhvr>
                                        <p:cTn id="252" dur="2000"/>
                                        <p:tgtEl>
                                          <p:spTgt spid="76"/>
                                        </p:tgtEl>
                                      </p:cBhvr>
                                    </p:animEffect>
                                    <p:set>
                                      <p:cBhvr>
                                        <p:cTn id="253" dur="1" fill="hold">
                                          <p:stCondLst>
                                            <p:cond delay="1999"/>
                                          </p:stCondLst>
                                        </p:cTn>
                                        <p:tgtEl>
                                          <p:spTgt spid="76"/>
                                        </p:tgtEl>
                                        <p:attrNameLst>
                                          <p:attrName>style.visibility</p:attrName>
                                        </p:attrNameLst>
                                      </p:cBhvr>
                                      <p:to>
                                        <p:strVal val="hidden"/>
                                      </p:to>
                                    </p:set>
                                  </p:childTnLst>
                                </p:cTn>
                              </p:par>
                              <p:par>
                                <p:cTn id="254" presetID="42" presetClass="entr" presetSubtype="0" fill="hold" grpId="0" nodeType="withEffect">
                                  <p:stCondLst>
                                    <p:cond delay="0"/>
                                  </p:stCondLst>
                                  <p:childTnLst>
                                    <p:set>
                                      <p:cBhvr>
                                        <p:cTn id="255" dur="1" fill="hold">
                                          <p:stCondLst>
                                            <p:cond delay="0"/>
                                          </p:stCondLst>
                                        </p:cTn>
                                        <p:tgtEl>
                                          <p:spTgt spid="77"/>
                                        </p:tgtEl>
                                        <p:attrNameLst>
                                          <p:attrName>style.visibility</p:attrName>
                                        </p:attrNameLst>
                                      </p:cBhvr>
                                      <p:to>
                                        <p:strVal val="visible"/>
                                      </p:to>
                                    </p:set>
                                    <p:animEffect transition="in" filter="fade">
                                      <p:cBhvr>
                                        <p:cTn id="256" dur="1000"/>
                                        <p:tgtEl>
                                          <p:spTgt spid="77"/>
                                        </p:tgtEl>
                                      </p:cBhvr>
                                    </p:animEffect>
                                    <p:anim calcmode="lin" valueType="num">
                                      <p:cBhvr>
                                        <p:cTn id="257" dur="1000" fill="hold"/>
                                        <p:tgtEl>
                                          <p:spTgt spid="77"/>
                                        </p:tgtEl>
                                        <p:attrNameLst>
                                          <p:attrName>ppt_x</p:attrName>
                                        </p:attrNameLst>
                                      </p:cBhvr>
                                      <p:tavLst>
                                        <p:tav tm="0">
                                          <p:val>
                                            <p:strVal val="#ppt_x"/>
                                          </p:val>
                                        </p:tav>
                                        <p:tav tm="100000">
                                          <p:val>
                                            <p:strVal val="#ppt_x"/>
                                          </p:val>
                                        </p:tav>
                                      </p:tavLst>
                                    </p:anim>
                                    <p:anim calcmode="lin" valueType="num">
                                      <p:cBhvr>
                                        <p:cTn id="258" dur="1000" fill="hold"/>
                                        <p:tgtEl>
                                          <p:spTgt spid="77"/>
                                        </p:tgtEl>
                                        <p:attrNameLst>
                                          <p:attrName>ppt_y</p:attrName>
                                        </p:attrNameLst>
                                      </p:cBhvr>
                                      <p:tavLst>
                                        <p:tav tm="0">
                                          <p:val>
                                            <p:strVal val="#ppt_y+.1"/>
                                          </p:val>
                                        </p:tav>
                                        <p:tav tm="100000">
                                          <p:val>
                                            <p:strVal val="#ppt_y"/>
                                          </p:val>
                                        </p:tav>
                                      </p:tavLst>
                                    </p:anim>
                                  </p:childTnLst>
                                </p:cTn>
                              </p:par>
                              <p:par>
                                <p:cTn id="259" presetID="42" presetClass="entr" presetSubtype="0" fill="hold" nodeType="withEffect">
                                  <p:stCondLst>
                                    <p:cond delay="0"/>
                                  </p:stCondLst>
                                  <p:childTnLst>
                                    <p:set>
                                      <p:cBhvr>
                                        <p:cTn id="260" dur="1" fill="hold">
                                          <p:stCondLst>
                                            <p:cond delay="0"/>
                                          </p:stCondLst>
                                        </p:cTn>
                                        <p:tgtEl>
                                          <p:spTgt spid="79"/>
                                        </p:tgtEl>
                                        <p:attrNameLst>
                                          <p:attrName>style.visibility</p:attrName>
                                        </p:attrNameLst>
                                      </p:cBhvr>
                                      <p:to>
                                        <p:strVal val="visible"/>
                                      </p:to>
                                    </p:set>
                                    <p:animEffect transition="in" filter="fade">
                                      <p:cBhvr>
                                        <p:cTn id="261" dur="1000"/>
                                        <p:tgtEl>
                                          <p:spTgt spid="79"/>
                                        </p:tgtEl>
                                      </p:cBhvr>
                                    </p:animEffect>
                                    <p:anim calcmode="lin" valueType="num">
                                      <p:cBhvr>
                                        <p:cTn id="262" dur="1000" fill="hold"/>
                                        <p:tgtEl>
                                          <p:spTgt spid="79"/>
                                        </p:tgtEl>
                                        <p:attrNameLst>
                                          <p:attrName>ppt_x</p:attrName>
                                        </p:attrNameLst>
                                      </p:cBhvr>
                                      <p:tavLst>
                                        <p:tav tm="0">
                                          <p:val>
                                            <p:strVal val="#ppt_x"/>
                                          </p:val>
                                        </p:tav>
                                        <p:tav tm="100000">
                                          <p:val>
                                            <p:strVal val="#ppt_x"/>
                                          </p:val>
                                        </p:tav>
                                      </p:tavLst>
                                    </p:anim>
                                    <p:anim calcmode="lin" valueType="num">
                                      <p:cBhvr>
                                        <p:cTn id="263" dur="1000" fill="hold"/>
                                        <p:tgtEl>
                                          <p:spTgt spid="79"/>
                                        </p:tgtEl>
                                        <p:attrNameLst>
                                          <p:attrName>ppt_y</p:attrName>
                                        </p:attrNameLst>
                                      </p:cBhvr>
                                      <p:tavLst>
                                        <p:tav tm="0">
                                          <p:val>
                                            <p:strVal val="#ppt_y+.1"/>
                                          </p:val>
                                        </p:tav>
                                        <p:tav tm="100000">
                                          <p:val>
                                            <p:strVal val="#ppt_y"/>
                                          </p:val>
                                        </p:tav>
                                      </p:tavLst>
                                    </p:anim>
                                  </p:childTnLst>
                                </p:cTn>
                              </p:par>
                              <p:par>
                                <p:cTn id="264" presetID="42" presetClass="entr" presetSubtype="0" fill="hold" grpId="0" nodeType="withEffect">
                                  <p:stCondLst>
                                    <p:cond delay="0"/>
                                  </p:stCondLst>
                                  <p:childTnLst>
                                    <p:set>
                                      <p:cBhvr>
                                        <p:cTn id="265" dur="1" fill="hold">
                                          <p:stCondLst>
                                            <p:cond delay="0"/>
                                          </p:stCondLst>
                                        </p:cTn>
                                        <p:tgtEl>
                                          <p:spTgt spid="78"/>
                                        </p:tgtEl>
                                        <p:attrNameLst>
                                          <p:attrName>style.visibility</p:attrName>
                                        </p:attrNameLst>
                                      </p:cBhvr>
                                      <p:to>
                                        <p:strVal val="visible"/>
                                      </p:to>
                                    </p:set>
                                    <p:animEffect transition="in" filter="fade">
                                      <p:cBhvr>
                                        <p:cTn id="266" dur="1000"/>
                                        <p:tgtEl>
                                          <p:spTgt spid="78"/>
                                        </p:tgtEl>
                                      </p:cBhvr>
                                    </p:animEffect>
                                    <p:anim calcmode="lin" valueType="num">
                                      <p:cBhvr>
                                        <p:cTn id="267" dur="1000" fill="hold"/>
                                        <p:tgtEl>
                                          <p:spTgt spid="78"/>
                                        </p:tgtEl>
                                        <p:attrNameLst>
                                          <p:attrName>ppt_x</p:attrName>
                                        </p:attrNameLst>
                                      </p:cBhvr>
                                      <p:tavLst>
                                        <p:tav tm="0">
                                          <p:val>
                                            <p:strVal val="#ppt_x"/>
                                          </p:val>
                                        </p:tav>
                                        <p:tav tm="100000">
                                          <p:val>
                                            <p:strVal val="#ppt_x"/>
                                          </p:val>
                                        </p:tav>
                                      </p:tavLst>
                                    </p:anim>
                                    <p:anim calcmode="lin" valueType="num">
                                      <p:cBhvr>
                                        <p:cTn id="268"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P spid="12" grpId="0"/>
      <p:bldP spid="13" grpId="0"/>
      <p:bldP spid="14" grpId="0"/>
      <p:bldP spid="15" grpId="0"/>
      <p:bldP spid="16" grpId="0"/>
      <p:bldP spid="17" grpId="0"/>
      <p:bldP spid="18" grpId="0"/>
      <p:bldP spid="19" grpId="0"/>
      <p:bldP spid="20" grpId="0"/>
      <p:bldP spid="21" grpId="0"/>
      <p:bldP spid="27" grpId="0"/>
      <p:bldP spid="28" grpId="0"/>
      <p:bldP spid="33" grpId="0"/>
      <p:bldP spid="34" grpId="0"/>
      <p:bldP spid="40" grpId="0"/>
      <p:bldP spid="41" grpId="0"/>
      <p:bldP spid="42" grpId="0"/>
      <p:bldP spid="46" grpId="0"/>
      <p:bldP spid="47" grpId="0"/>
      <p:bldP spid="52" grpId="0"/>
      <p:bldP spid="53" grpId="0"/>
      <p:bldP spid="58" grpId="0"/>
      <p:bldP spid="59" grpId="0"/>
      <p:bldP spid="59" grpId="1"/>
      <p:bldP spid="64" grpId="0"/>
      <p:bldP spid="64" grpId="1"/>
      <p:bldP spid="3" grpId="0"/>
      <p:bldP spid="24" grpId="0"/>
      <p:bldP spid="24" grpId="1"/>
      <p:bldP spid="76" grpId="0"/>
      <p:bldP spid="76" grpId="1"/>
      <p:bldP spid="26" grpId="0"/>
      <p:bldP spid="77" grpId="0"/>
      <p:bldP spid="7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45"/>
        <p:cNvGrpSpPr/>
        <p:nvPr/>
      </p:nvGrpSpPr>
      <p:grpSpPr>
        <a:xfrm>
          <a:off x="0" y="0"/>
          <a:ext cx="0" cy="0"/>
          <a:chOff x="0" y="0"/>
          <a:chExt cx="0" cy="0"/>
        </a:xfrm>
      </p:grpSpPr>
      <p:sp>
        <p:nvSpPr>
          <p:cNvPr id="2147" name="Google Shape;2147;p38"/>
          <p:cNvSpPr txBox="1">
            <a:spLocks noGrp="1"/>
          </p:cNvSpPr>
          <p:nvPr>
            <p:ph type="body" idx="1"/>
          </p:nvPr>
        </p:nvSpPr>
        <p:spPr>
          <a:xfrm>
            <a:off x="1054099" y="1021650"/>
            <a:ext cx="7213601" cy="3577800"/>
          </a:xfrm>
          <a:prstGeom prst="rect">
            <a:avLst/>
          </a:prstGeom>
        </p:spPr>
        <p:txBody>
          <a:bodyPr spcFirstLastPara="1" wrap="square" lIns="91425" tIns="91425" rIns="91425" bIns="91425" anchor="t" anchorCtr="0">
            <a:noAutofit/>
          </a:bodyPr>
          <a:lstStyle/>
          <a:p>
            <a:pPr marL="0" lvl="0" indent="0" algn="ctr">
              <a:buClr>
                <a:schemeClr val="dk1"/>
              </a:buClr>
              <a:buSzPts val="1100"/>
              <a:buNone/>
            </a:pPr>
            <a:r>
              <a:rPr lang="en" sz="3200" dirty="0">
                <a:solidFill>
                  <a:srgbClr val="FFFF00"/>
                </a:solidFill>
                <a:latin typeface="UTM Bienvenue" pitchFamily="18" charset="0"/>
              </a:rPr>
              <a:t>Mối quan hệ giữa các đơn vị đo độ dài</a:t>
            </a:r>
            <a:r>
              <a:rPr lang="en" sz="3200" dirty="0" smtClean="0">
                <a:solidFill>
                  <a:srgbClr val="FFFF00"/>
                </a:solidFill>
                <a:latin typeface="UTM Bienvenue" pitchFamily="18" charset="0"/>
              </a:rPr>
              <a:t>:</a:t>
            </a:r>
          </a:p>
          <a:p>
            <a:pPr marL="0" lvl="0" indent="0">
              <a:buClr>
                <a:schemeClr val="dk1"/>
              </a:buClr>
              <a:buSzPts val="1100"/>
              <a:buNone/>
            </a:pPr>
            <a:endParaRPr lang="en" sz="3200" dirty="0">
              <a:latin typeface="UTM Bienvenue" pitchFamily="18" charset="0"/>
            </a:endParaRPr>
          </a:p>
          <a:p>
            <a:pPr marL="0" lvl="0" indent="0" algn="just">
              <a:buClr>
                <a:schemeClr val="dk1"/>
              </a:buClr>
              <a:buSzPts val="1100"/>
              <a:buNone/>
            </a:pPr>
            <a:r>
              <a:rPr lang="en-US" sz="3200" dirty="0" err="1" smtClean="0">
                <a:latin typeface="UTM Bienvenue" pitchFamily="18" charset="0"/>
              </a:rPr>
              <a:t>Trong</a:t>
            </a:r>
            <a:r>
              <a:rPr lang="en-US" sz="3200" dirty="0" smtClean="0">
                <a:latin typeface="UTM Bienvenue" pitchFamily="18" charset="0"/>
              </a:rPr>
              <a:t> </a:t>
            </a:r>
            <a:r>
              <a:rPr lang="en-US" sz="3200" dirty="0" err="1" smtClean="0">
                <a:latin typeface="UTM Bienvenue" pitchFamily="18" charset="0"/>
              </a:rPr>
              <a:t>bảng</a:t>
            </a:r>
            <a:r>
              <a:rPr lang="en-US" sz="3200" dirty="0" smtClean="0">
                <a:latin typeface="UTM Bienvenue" pitchFamily="18" charset="0"/>
              </a:rPr>
              <a:t> </a:t>
            </a:r>
            <a:r>
              <a:rPr lang="en-US" sz="3200" dirty="0" err="1" smtClean="0">
                <a:latin typeface="UTM Bienvenue" pitchFamily="18" charset="0"/>
              </a:rPr>
              <a:t>đơn</a:t>
            </a:r>
            <a:r>
              <a:rPr lang="en-US" sz="3200" dirty="0" smtClean="0">
                <a:latin typeface="UTM Bienvenue" pitchFamily="18" charset="0"/>
              </a:rPr>
              <a:t> </a:t>
            </a:r>
            <a:r>
              <a:rPr lang="en-US" sz="3200" dirty="0" err="1" smtClean="0">
                <a:latin typeface="UTM Bienvenue" pitchFamily="18" charset="0"/>
              </a:rPr>
              <a:t>vị</a:t>
            </a:r>
            <a:r>
              <a:rPr lang="en-US" sz="3200" dirty="0" smtClean="0">
                <a:latin typeface="UTM Bienvenue" pitchFamily="18" charset="0"/>
              </a:rPr>
              <a:t> </a:t>
            </a:r>
            <a:r>
              <a:rPr lang="en-US" sz="3200" dirty="0" err="1" smtClean="0">
                <a:latin typeface="UTM Bienvenue" pitchFamily="18" charset="0"/>
              </a:rPr>
              <a:t>đo</a:t>
            </a:r>
            <a:r>
              <a:rPr lang="en-US" sz="3200" dirty="0" smtClean="0">
                <a:latin typeface="UTM Bienvenue" pitchFamily="18" charset="0"/>
              </a:rPr>
              <a:t> </a:t>
            </a:r>
            <a:r>
              <a:rPr lang="en-US" sz="3200" dirty="0" err="1" smtClean="0">
                <a:latin typeface="UTM Bienvenue" pitchFamily="18" charset="0"/>
              </a:rPr>
              <a:t>độ</a:t>
            </a:r>
            <a:r>
              <a:rPr lang="en-US" sz="3200" dirty="0" smtClean="0">
                <a:latin typeface="UTM Bienvenue" pitchFamily="18" charset="0"/>
              </a:rPr>
              <a:t> </a:t>
            </a:r>
            <a:r>
              <a:rPr lang="en-US" sz="3200" dirty="0" err="1" smtClean="0">
                <a:latin typeface="UTM Bienvenue" pitchFamily="18" charset="0"/>
              </a:rPr>
              <a:t>dài</a:t>
            </a:r>
            <a:r>
              <a:rPr lang="en-US" sz="3200" dirty="0" smtClean="0">
                <a:latin typeface="UTM Bienvenue" pitchFamily="18" charset="0"/>
              </a:rPr>
              <a:t>, </a:t>
            </a:r>
            <a:r>
              <a:rPr lang="en-US" sz="3200" dirty="0" err="1" smtClean="0">
                <a:latin typeface="UTM Bienvenue" pitchFamily="18" charset="0"/>
              </a:rPr>
              <a:t>hai</a:t>
            </a:r>
            <a:r>
              <a:rPr lang="en-US" sz="3200" dirty="0" smtClean="0">
                <a:latin typeface="UTM Bienvenue" pitchFamily="18" charset="0"/>
              </a:rPr>
              <a:t> </a:t>
            </a:r>
            <a:r>
              <a:rPr lang="en-US" sz="3200" dirty="0" err="1" smtClean="0">
                <a:latin typeface="UTM Bienvenue" pitchFamily="18" charset="0"/>
              </a:rPr>
              <a:t>đơn</a:t>
            </a:r>
            <a:r>
              <a:rPr lang="en-US" sz="3200" dirty="0" smtClean="0">
                <a:latin typeface="UTM Bienvenue" pitchFamily="18" charset="0"/>
              </a:rPr>
              <a:t> </a:t>
            </a:r>
            <a:r>
              <a:rPr lang="en-US" sz="3200" dirty="0" err="1" smtClean="0">
                <a:latin typeface="UTM Bienvenue" pitchFamily="18" charset="0"/>
              </a:rPr>
              <a:t>vị</a:t>
            </a:r>
            <a:r>
              <a:rPr lang="en-US" sz="3200" dirty="0" smtClean="0">
                <a:latin typeface="UTM Bienvenue" pitchFamily="18" charset="0"/>
              </a:rPr>
              <a:t> </a:t>
            </a:r>
            <a:r>
              <a:rPr lang="en-US" sz="3200" dirty="0" err="1" smtClean="0">
                <a:latin typeface="UTM Bienvenue" pitchFamily="18" charset="0"/>
              </a:rPr>
              <a:t>đo</a:t>
            </a:r>
            <a:r>
              <a:rPr lang="en-US" sz="3200" dirty="0" smtClean="0">
                <a:latin typeface="UTM Bienvenue" pitchFamily="18" charset="0"/>
              </a:rPr>
              <a:t> </a:t>
            </a:r>
            <a:r>
              <a:rPr lang="en-US" sz="3200" dirty="0" err="1" smtClean="0">
                <a:latin typeface="UTM Bienvenue" pitchFamily="18" charset="0"/>
              </a:rPr>
              <a:t>liền</a:t>
            </a:r>
            <a:r>
              <a:rPr lang="en-US" sz="3200" dirty="0" smtClean="0">
                <a:latin typeface="UTM Bienvenue" pitchFamily="18" charset="0"/>
              </a:rPr>
              <a:t> </a:t>
            </a:r>
            <a:r>
              <a:rPr lang="en-US" sz="3200" dirty="0" err="1" smtClean="0">
                <a:latin typeface="UTM Bienvenue" pitchFamily="18" charset="0"/>
              </a:rPr>
              <a:t>kề</a:t>
            </a:r>
            <a:r>
              <a:rPr lang="en-US" sz="3200" dirty="0" smtClean="0">
                <a:latin typeface="UTM Bienvenue" pitchFamily="18" charset="0"/>
              </a:rPr>
              <a:t> </a:t>
            </a:r>
            <a:r>
              <a:rPr lang="en-US" sz="3200" dirty="0" err="1" smtClean="0">
                <a:latin typeface="UTM Bienvenue" pitchFamily="18" charset="0"/>
              </a:rPr>
              <a:t>nhau</a:t>
            </a:r>
            <a:r>
              <a:rPr lang="en-US" sz="3200" dirty="0" smtClean="0">
                <a:latin typeface="UTM Bienvenue" pitchFamily="18" charset="0"/>
              </a:rPr>
              <a:t> </a:t>
            </a:r>
            <a:r>
              <a:rPr lang="en-US" sz="3200" dirty="0" err="1" smtClean="0">
                <a:latin typeface="UTM Bienvenue" pitchFamily="18" charset="0"/>
              </a:rPr>
              <a:t>gấp</a:t>
            </a:r>
            <a:r>
              <a:rPr lang="en-US" sz="3200" dirty="0" smtClean="0">
                <a:latin typeface="UTM Bienvenue" pitchFamily="18" charset="0"/>
              </a:rPr>
              <a:t> (</a:t>
            </a:r>
            <a:r>
              <a:rPr lang="en-US" sz="3200" dirty="0" err="1" smtClean="0">
                <a:latin typeface="UTM Bienvenue" pitchFamily="18" charset="0"/>
              </a:rPr>
              <a:t>hoặc</a:t>
            </a:r>
            <a:r>
              <a:rPr lang="en-US" sz="3200" dirty="0" smtClean="0">
                <a:latin typeface="UTM Bienvenue" pitchFamily="18" charset="0"/>
              </a:rPr>
              <a:t> </a:t>
            </a:r>
            <a:r>
              <a:rPr lang="en-US" sz="3200" dirty="0" err="1" smtClean="0">
                <a:latin typeface="UTM Bienvenue" pitchFamily="18" charset="0"/>
              </a:rPr>
              <a:t>kém</a:t>
            </a:r>
            <a:r>
              <a:rPr lang="en-US" sz="3200" dirty="0" smtClean="0">
                <a:latin typeface="UTM Bienvenue" pitchFamily="18" charset="0"/>
              </a:rPr>
              <a:t>) </a:t>
            </a:r>
            <a:r>
              <a:rPr lang="en-US" sz="3200" dirty="0" err="1" smtClean="0">
                <a:latin typeface="UTM Bienvenue" pitchFamily="18" charset="0"/>
              </a:rPr>
              <a:t>nhau</a:t>
            </a:r>
            <a:r>
              <a:rPr lang="en-US" sz="3200" dirty="0" smtClean="0">
                <a:latin typeface="UTM Bienvenue" pitchFamily="18" charset="0"/>
              </a:rPr>
              <a:t> 10 </a:t>
            </a:r>
            <a:r>
              <a:rPr lang="en-US" sz="3200" dirty="0" err="1" smtClean="0">
                <a:latin typeface="UTM Bienvenue" pitchFamily="18" charset="0"/>
              </a:rPr>
              <a:t>lần</a:t>
            </a:r>
            <a:r>
              <a:rPr lang="en-US" sz="3200" dirty="0" smtClean="0">
                <a:latin typeface="UTM Bienvenue" pitchFamily="18" charset="0"/>
              </a:rPr>
              <a:t>. </a:t>
            </a:r>
            <a:endParaRPr sz="3200" dirty="0">
              <a:latin typeface="UTM Bienvenue" pitchFamily="18" charset="0"/>
            </a:endParaRPr>
          </a:p>
        </p:txBody>
      </p:sp>
      <p:sp>
        <p:nvSpPr>
          <p:cNvPr id="2148" name="Google Shape;2148;p38"/>
          <p:cNvSpPr/>
          <p:nvPr/>
        </p:nvSpPr>
        <p:spPr>
          <a:xfrm rot="3022529">
            <a:off x="265937" y="2749543"/>
            <a:ext cx="482237" cy="500759"/>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630655705592_1_1"/>
</p:tagLst>
</file>

<file path=ppt/tags/tag2.xml><?xml version="1.0" encoding="utf-8"?>
<p:tagLst xmlns:a="http://schemas.openxmlformats.org/drawingml/2006/main" xmlns:r="http://schemas.openxmlformats.org/officeDocument/2006/relationships"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630655705596_1_1"/>
</p:tagLst>
</file>

<file path=ppt/tags/tag3.xml><?xml version="1.0" encoding="utf-8"?>
<p:tagLst xmlns:a="http://schemas.openxmlformats.org/drawingml/2006/main" xmlns:r="http://schemas.openxmlformats.org/officeDocument/2006/relationships"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630655705592_1_1"/>
</p:tagLst>
</file>

<file path=ppt/tags/tag4.xml><?xml version="1.0" encoding="utf-8"?>
<p:tagLst xmlns:a="http://schemas.openxmlformats.org/drawingml/2006/main" xmlns:r="http://schemas.openxmlformats.org/officeDocument/2006/relationships"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630655705596_1_1"/>
</p:tagLst>
</file>

<file path=ppt/theme/theme1.xml><?xml version="1.0" encoding="utf-8"?>
<a:theme xmlns:a="http://schemas.openxmlformats.org/drawingml/2006/main" name="Math Subject for Elementary - 3rd Grade: Practice Standards by Slidesgo">
  <a:themeElements>
    <a:clrScheme name="Simple Light">
      <a:dk1>
        <a:srgbClr val="313131"/>
      </a:dk1>
      <a:lt1>
        <a:srgbClr val="FFFFFF"/>
      </a:lt1>
      <a:dk2>
        <a:srgbClr val="FCE888"/>
      </a:dk2>
      <a:lt2>
        <a:srgbClr val="48B3B1"/>
      </a:lt2>
      <a:accent1>
        <a:srgbClr val="36A29F"/>
      </a:accent1>
      <a:accent2>
        <a:srgbClr val="26CECB"/>
      </a:accent2>
      <a:accent3>
        <a:srgbClr val="FCC394"/>
      </a:accent3>
      <a:accent4>
        <a:srgbClr val="BBDB78"/>
      </a:accent4>
      <a:accent5>
        <a:srgbClr val="FF8B9C"/>
      </a:accent5>
      <a:accent6>
        <a:srgbClr val="EFEDEE"/>
      </a:accent6>
      <a:hlink>
        <a:srgbClr val="FCE88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362</TotalTime>
  <Words>771</Words>
  <Application>Microsoft Office PowerPoint</Application>
  <PresentationFormat>On-screen Show (16:9)</PresentationFormat>
  <Paragraphs>172</Paragraphs>
  <Slides>17</Slides>
  <Notes>9</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17</vt:i4>
      </vt:variant>
    </vt:vector>
  </HeadingPairs>
  <TitlesOfParts>
    <vt:vector size="34" baseType="lpstr">
      <vt:lpstr>Arial</vt:lpstr>
      <vt:lpstr>UTM Mother</vt:lpstr>
      <vt:lpstr>inpin heiti</vt:lpstr>
      <vt:lpstr>Catamaran</vt:lpstr>
      <vt:lpstr>Dosis</vt:lpstr>
      <vt:lpstr>UTM Karate</vt:lpstr>
      <vt:lpstr>Cambria Math</vt:lpstr>
      <vt:lpstr>UTM Dai Co Viet</vt:lpstr>
      <vt:lpstr>UTM Bienvenue</vt:lpstr>
      <vt:lpstr>UTM Alpine KT</vt:lpstr>
      <vt:lpstr>Alfa Slab One</vt:lpstr>
      <vt:lpstr>HP001 4 hàng</vt:lpstr>
      <vt:lpstr>UTM Aquarelle</vt:lpstr>
      <vt:lpstr>UTM Ambrose</vt:lpstr>
      <vt:lpstr>Times New Roman</vt:lpstr>
      <vt:lpstr>Catamaran Medium</vt:lpstr>
      <vt:lpstr>Math Subject for Elementary - 3rd Grade: Practice Standards by Slidesgo</vt:lpstr>
      <vt:lpstr>EduFive</vt:lpstr>
      <vt:lpstr>PowerPoint Presentation</vt:lpstr>
      <vt:lpstr>PowerPoint Presentation</vt:lpstr>
      <vt:lpstr>PowerPoint Presentation</vt:lpstr>
      <vt:lpstr>PowerPoint Presentation</vt:lpstr>
      <vt:lpstr>PowerPoint Presentation</vt:lpstr>
      <vt:lpstr>EduFive</vt:lpstr>
      <vt:lpstr>PowerPoint Presentation</vt:lpstr>
      <vt:lpstr>PowerPoint Presentation</vt:lpstr>
      <vt:lpstr>PowerPoint Presentation</vt:lpstr>
      <vt:lpstr>PowerPoint Presentation</vt:lpstr>
      <vt:lpstr>PowerPoint Presentation</vt:lpstr>
      <vt:lpstr>PowerPoint Presentation</vt:lpstr>
      <vt:lpstr>Củng cố</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 Subject for Elementary: Practice Standards</dc:title>
  <dc:creator>NguyenHuyThienTho</dc:creator>
  <cp:lastModifiedBy>admin</cp:lastModifiedBy>
  <cp:revision>39</cp:revision>
  <dcterms:modified xsi:type="dcterms:W3CDTF">2021-10-02T11:50:07Z</dcterms:modified>
</cp:coreProperties>
</file>