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5" r:id="rId3"/>
  </p:sldMasterIdLst>
  <p:notesMasterIdLst>
    <p:notesMasterId r:id="rId17"/>
  </p:notesMasterIdLst>
  <p:sldIdLst>
    <p:sldId id="278" r:id="rId4"/>
    <p:sldId id="258" r:id="rId5"/>
    <p:sldId id="257" r:id="rId6"/>
    <p:sldId id="259" r:id="rId7"/>
    <p:sldId id="280" r:id="rId8"/>
    <p:sldId id="281" r:id="rId9"/>
    <p:sldId id="260" r:id="rId10"/>
    <p:sldId id="261" r:id="rId11"/>
    <p:sldId id="282" r:id="rId12"/>
    <p:sldId id="283" r:id="rId13"/>
    <p:sldId id="284" r:id="rId14"/>
    <p:sldId id="265" r:id="rId15"/>
    <p:sldId id="27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1ECD78-9954-4E74-ADF5-85CD6C9E64EF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53724-05F5-45D5-960B-5C7A5A593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64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97B1A4-5FC5-4DE2-8330-66DBEDE7500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185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97B1A4-5FC5-4DE2-8330-66DBEDE7500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699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5492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AE49-7DAF-707C-4CAD-00AB68393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354270-A09E-C698-77CC-693382220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9AA47-C15C-E230-0CC5-56DD4BB7D3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95EC8C-C466-43A7-83B5-AC31BAFD0153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8E466-C4DF-EA6D-23E7-548A5E504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E82BD-59B1-1E2E-3008-2FF575270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6C80C6-6DAD-4BEF-BFBA-E41C85918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998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8AABB-3A10-AA18-E023-2C319A89C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97A753-5EEE-FDA0-B4CE-D9B45692F6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017644-BF53-C642-88D6-5D3666917C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95EC8C-C466-43A7-83B5-AC31BAFD0153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770537-263B-9C40-23F7-7D2DA877D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027F4-BB7C-947B-651D-42A855F56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6C80C6-6DAD-4BEF-BFBA-E41C85918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583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B37202-0709-0C01-7954-30D827A047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13BF81-14FB-316F-B534-2F794ACAF4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FE89A-1507-9430-64B7-49E4E9E6AA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95EC8C-C466-43A7-83B5-AC31BAFD0153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591C1-B470-52B4-E2B0-9009DB4AE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9AC63-35CA-2E8D-2C07-88C701F12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6C80C6-6DAD-4BEF-BFBA-E41C85918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48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3/17/2024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99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3/17/2024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845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3/17/2024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69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3/17/2024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952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3/17/2024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153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3/17/2024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136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3/17/2024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0942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3/17/2024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178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C3023-CB37-6523-6E5E-1FED31CF2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E4E6D-38F6-1D26-382F-A3F62BB83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2D2F57-91E8-20CE-ABB5-3678EF4A86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95EC8C-C466-43A7-83B5-AC31BAFD0153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5EE3D-2CD2-8A45-38C9-18AA4C0A5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A4AE2-EE77-8E8D-4D64-13103FE49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6C80C6-6DAD-4BEF-BFBA-E41C85918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4604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3/17/2024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80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3/17/2024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2974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3/17/2024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5935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DD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椭圆 4"/>
          <p:cNvSpPr/>
          <p:nvPr userDrawn="1"/>
        </p:nvSpPr>
        <p:spPr>
          <a:xfrm>
            <a:off x="4312803" y="5732141"/>
            <a:ext cx="517840" cy="51784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椭圆 5"/>
          <p:cNvSpPr/>
          <p:nvPr userDrawn="1"/>
        </p:nvSpPr>
        <p:spPr>
          <a:xfrm>
            <a:off x="-123150" y="750502"/>
            <a:ext cx="703892" cy="70389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椭圆 6"/>
          <p:cNvSpPr/>
          <p:nvPr userDrawn="1"/>
        </p:nvSpPr>
        <p:spPr>
          <a:xfrm>
            <a:off x="605332" y="3077055"/>
            <a:ext cx="1153813" cy="115381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椭圆 7"/>
          <p:cNvSpPr/>
          <p:nvPr userDrawn="1"/>
        </p:nvSpPr>
        <p:spPr>
          <a:xfrm>
            <a:off x="1145108" y="4898255"/>
            <a:ext cx="833887" cy="83388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椭圆 8"/>
          <p:cNvSpPr/>
          <p:nvPr userDrawn="1"/>
        </p:nvSpPr>
        <p:spPr>
          <a:xfrm>
            <a:off x="10293376" y="5076098"/>
            <a:ext cx="1363581" cy="1363581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椭圆 9"/>
          <p:cNvSpPr/>
          <p:nvPr userDrawn="1"/>
        </p:nvSpPr>
        <p:spPr>
          <a:xfrm>
            <a:off x="11394605" y="3415099"/>
            <a:ext cx="1123035" cy="1123035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椭圆 10"/>
          <p:cNvSpPr/>
          <p:nvPr userDrawn="1"/>
        </p:nvSpPr>
        <p:spPr>
          <a:xfrm>
            <a:off x="8658747" y="1454394"/>
            <a:ext cx="615376" cy="61537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椭圆 11"/>
          <p:cNvSpPr/>
          <p:nvPr userDrawn="1"/>
        </p:nvSpPr>
        <p:spPr>
          <a:xfrm>
            <a:off x="11574359" y="2000825"/>
            <a:ext cx="763528" cy="763528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椭圆 12"/>
          <p:cNvSpPr/>
          <p:nvPr userDrawn="1"/>
        </p:nvSpPr>
        <p:spPr>
          <a:xfrm>
            <a:off x="10032409" y="750504"/>
            <a:ext cx="1250323" cy="125032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8658748" y="5650496"/>
            <a:ext cx="736379" cy="73637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矩形 15"/>
          <p:cNvSpPr/>
          <p:nvPr userDrawn="1"/>
        </p:nvSpPr>
        <p:spPr>
          <a:xfrm>
            <a:off x="580742" y="6871855"/>
            <a:ext cx="10993617" cy="1371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7390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DD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椭圆 7"/>
          <p:cNvSpPr/>
          <p:nvPr userDrawn="1"/>
        </p:nvSpPr>
        <p:spPr>
          <a:xfrm>
            <a:off x="4312803" y="5732141"/>
            <a:ext cx="517840" cy="51784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椭圆 8"/>
          <p:cNvSpPr/>
          <p:nvPr userDrawn="1"/>
        </p:nvSpPr>
        <p:spPr>
          <a:xfrm>
            <a:off x="-123150" y="750502"/>
            <a:ext cx="703892" cy="70389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椭圆 9"/>
          <p:cNvSpPr/>
          <p:nvPr userDrawn="1"/>
        </p:nvSpPr>
        <p:spPr>
          <a:xfrm>
            <a:off x="605332" y="3077055"/>
            <a:ext cx="1153813" cy="115381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椭圆 10"/>
          <p:cNvSpPr/>
          <p:nvPr userDrawn="1"/>
        </p:nvSpPr>
        <p:spPr>
          <a:xfrm>
            <a:off x="1145108" y="4898255"/>
            <a:ext cx="833887" cy="83388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椭圆 11"/>
          <p:cNvSpPr/>
          <p:nvPr userDrawn="1"/>
        </p:nvSpPr>
        <p:spPr>
          <a:xfrm>
            <a:off x="10293376" y="5076098"/>
            <a:ext cx="1363581" cy="1363581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椭圆 12"/>
          <p:cNvSpPr/>
          <p:nvPr userDrawn="1"/>
        </p:nvSpPr>
        <p:spPr>
          <a:xfrm>
            <a:off x="11394605" y="3415099"/>
            <a:ext cx="1123035" cy="1123035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8658747" y="1454394"/>
            <a:ext cx="615376" cy="61537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椭圆 14"/>
          <p:cNvSpPr/>
          <p:nvPr userDrawn="1"/>
        </p:nvSpPr>
        <p:spPr>
          <a:xfrm>
            <a:off x="11574359" y="2000825"/>
            <a:ext cx="763528" cy="763528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椭圆 15"/>
          <p:cNvSpPr/>
          <p:nvPr userDrawn="1"/>
        </p:nvSpPr>
        <p:spPr>
          <a:xfrm>
            <a:off x="10032409" y="750504"/>
            <a:ext cx="1250323" cy="125032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椭圆 16"/>
          <p:cNvSpPr/>
          <p:nvPr userDrawn="1"/>
        </p:nvSpPr>
        <p:spPr>
          <a:xfrm>
            <a:off x="8658748" y="5650496"/>
            <a:ext cx="736379" cy="73637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1213431" y="6420406"/>
            <a:ext cx="1588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rgbClr val="17318F"/>
                </a:solidFill>
                <a:latin typeface="SVN-Good Dog" panose="02040603050506020204" pitchFamily="18" charset="0"/>
              </a:rPr>
              <a:t>Măng</a:t>
            </a:r>
            <a:r>
              <a:rPr lang="en-GB" baseline="0" dirty="0">
                <a:solidFill>
                  <a:srgbClr val="17318F"/>
                </a:solidFill>
                <a:latin typeface="SVN-Good Dog" panose="02040603050506020204" pitchFamily="18" charset="0"/>
              </a:rPr>
              <a:t> non</a:t>
            </a:r>
            <a:endParaRPr lang="en-GB" dirty="0">
              <a:solidFill>
                <a:srgbClr val="17318F"/>
              </a:solidFill>
              <a:latin typeface="SVN-Good Dog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2085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DD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椭圆 4"/>
          <p:cNvSpPr/>
          <p:nvPr userDrawn="1"/>
        </p:nvSpPr>
        <p:spPr>
          <a:xfrm>
            <a:off x="4312803" y="5732141"/>
            <a:ext cx="517840" cy="51784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椭圆 5"/>
          <p:cNvSpPr/>
          <p:nvPr userDrawn="1"/>
        </p:nvSpPr>
        <p:spPr>
          <a:xfrm>
            <a:off x="-123150" y="750502"/>
            <a:ext cx="703892" cy="70389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椭圆 6"/>
          <p:cNvSpPr/>
          <p:nvPr userDrawn="1"/>
        </p:nvSpPr>
        <p:spPr>
          <a:xfrm>
            <a:off x="605332" y="3077055"/>
            <a:ext cx="1153813" cy="115381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椭圆 7"/>
          <p:cNvSpPr/>
          <p:nvPr userDrawn="1"/>
        </p:nvSpPr>
        <p:spPr>
          <a:xfrm>
            <a:off x="1145108" y="4898255"/>
            <a:ext cx="833887" cy="83388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椭圆 8"/>
          <p:cNvSpPr/>
          <p:nvPr userDrawn="1"/>
        </p:nvSpPr>
        <p:spPr>
          <a:xfrm>
            <a:off x="10293376" y="5076098"/>
            <a:ext cx="1363581" cy="1363581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椭圆 9"/>
          <p:cNvSpPr/>
          <p:nvPr userDrawn="1"/>
        </p:nvSpPr>
        <p:spPr>
          <a:xfrm>
            <a:off x="11394605" y="3415099"/>
            <a:ext cx="1123035" cy="1123035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椭圆 10"/>
          <p:cNvSpPr/>
          <p:nvPr userDrawn="1"/>
        </p:nvSpPr>
        <p:spPr>
          <a:xfrm>
            <a:off x="8658747" y="1454394"/>
            <a:ext cx="615376" cy="61537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椭圆 11"/>
          <p:cNvSpPr/>
          <p:nvPr userDrawn="1"/>
        </p:nvSpPr>
        <p:spPr>
          <a:xfrm>
            <a:off x="11574359" y="2000825"/>
            <a:ext cx="763528" cy="763528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椭圆 12"/>
          <p:cNvSpPr/>
          <p:nvPr userDrawn="1"/>
        </p:nvSpPr>
        <p:spPr>
          <a:xfrm>
            <a:off x="10032409" y="750504"/>
            <a:ext cx="1250323" cy="125032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8658748" y="5650496"/>
            <a:ext cx="736379" cy="73637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矩形 14"/>
          <p:cNvSpPr/>
          <p:nvPr userDrawn="1"/>
        </p:nvSpPr>
        <p:spPr>
          <a:xfrm>
            <a:off x="580742" y="-1385455"/>
            <a:ext cx="10993617" cy="1371600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矩形 15"/>
          <p:cNvSpPr/>
          <p:nvPr userDrawn="1"/>
        </p:nvSpPr>
        <p:spPr>
          <a:xfrm>
            <a:off x="580742" y="6871855"/>
            <a:ext cx="10993617" cy="1371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11213431" y="6420406"/>
            <a:ext cx="1588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rgbClr val="17318F"/>
                </a:solidFill>
                <a:latin typeface="SVN-Good Dog" panose="02040603050506020204" pitchFamily="18" charset="0"/>
              </a:rPr>
              <a:t>Măng</a:t>
            </a:r>
            <a:r>
              <a:rPr lang="en-GB" baseline="0" dirty="0">
                <a:solidFill>
                  <a:srgbClr val="17318F"/>
                </a:solidFill>
                <a:latin typeface="SVN-Good Dog" panose="02040603050506020204" pitchFamily="18" charset="0"/>
              </a:rPr>
              <a:t> non</a:t>
            </a:r>
            <a:endParaRPr lang="en-GB" dirty="0">
              <a:solidFill>
                <a:srgbClr val="17318F"/>
              </a:solidFill>
              <a:latin typeface="SVN-Good Dog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72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2024/3/17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5475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2024/3/17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6972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2024/3/17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2274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2024/3/17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913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403A3-D09F-99AA-67CD-CEFB5F33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5F214-6216-8229-0336-5B66FB17CA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8E34B-0959-DCD6-4F35-73ED2A83D0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95EC8C-C466-43A7-83B5-AC31BAFD0153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8832C-5A17-B668-E727-E56368EC2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E756F-0604-E71F-12A9-37EBF67F6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6C80C6-6DAD-4BEF-BFBA-E41C85918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761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2024/3/17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6637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2024/3/17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2557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2024/3/17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8902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2024/3/17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9509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2024/3/17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9141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2024/3/17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3384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2024/3/17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1778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9DD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椭圆 4"/>
          <p:cNvSpPr/>
          <p:nvPr userDrawn="1"/>
        </p:nvSpPr>
        <p:spPr>
          <a:xfrm>
            <a:off x="4312802" y="5732141"/>
            <a:ext cx="517840" cy="51784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椭圆 5"/>
          <p:cNvSpPr/>
          <p:nvPr userDrawn="1"/>
        </p:nvSpPr>
        <p:spPr>
          <a:xfrm>
            <a:off x="-123151" y="750502"/>
            <a:ext cx="703892" cy="70389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椭圆 6"/>
          <p:cNvSpPr/>
          <p:nvPr userDrawn="1"/>
        </p:nvSpPr>
        <p:spPr>
          <a:xfrm>
            <a:off x="605332" y="3077053"/>
            <a:ext cx="1153813" cy="115381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椭圆 7"/>
          <p:cNvSpPr/>
          <p:nvPr userDrawn="1"/>
        </p:nvSpPr>
        <p:spPr>
          <a:xfrm>
            <a:off x="1145108" y="4898255"/>
            <a:ext cx="833886" cy="83388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椭圆 8"/>
          <p:cNvSpPr/>
          <p:nvPr userDrawn="1"/>
        </p:nvSpPr>
        <p:spPr>
          <a:xfrm>
            <a:off x="10293376" y="5076096"/>
            <a:ext cx="1363581" cy="1363581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椭圆 9"/>
          <p:cNvSpPr/>
          <p:nvPr userDrawn="1"/>
        </p:nvSpPr>
        <p:spPr>
          <a:xfrm>
            <a:off x="11394605" y="3415098"/>
            <a:ext cx="1123035" cy="1123035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椭圆 10"/>
          <p:cNvSpPr/>
          <p:nvPr userDrawn="1"/>
        </p:nvSpPr>
        <p:spPr>
          <a:xfrm>
            <a:off x="8658747" y="1454394"/>
            <a:ext cx="615376" cy="61537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椭圆 11"/>
          <p:cNvSpPr/>
          <p:nvPr userDrawn="1"/>
        </p:nvSpPr>
        <p:spPr>
          <a:xfrm>
            <a:off x="11574358" y="2000825"/>
            <a:ext cx="763528" cy="763528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椭圆 12"/>
          <p:cNvSpPr/>
          <p:nvPr userDrawn="1"/>
        </p:nvSpPr>
        <p:spPr>
          <a:xfrm>
            <a:off x="10032409" y="750502"/>
            <a:ext cx="1250323" cy="125032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8658747" y="5650494"/>
            <a:ext cx="736379" cy="73637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矩形 14"/>
          <p:cNvSpPr/>
          <p:nvPr userDrawn="1"/>
        </p:nvSpPr>
        <p:spPr>
          <a:xfrm>
            <a:off x="580741" y="-1385455"/>
            <a:ext cx="10993617" cy="1371600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矩形 15"/>
          <p:cNvSpPr/>
          <p:nvPr userDrawn="1"/>
        </p:nvSpPr>
        <p:spPr>
          <a:xfrm>
            <a:off x="580741" y="6871855"/>
            <a:ext cx="10993617" cy="1371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621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A083F-2178-89D0-D772-0F933A6A9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6A5B7-FD54-EA19-3439-C6BEA7703D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3A087C-EEDF-99C9-CF70-9B00F0A1AE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304E5C-31B9-F122-F096-9DFE87AA18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95EC8C-C466-43A7-83B5-AC31BAFD0153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EFD5EE-9926-B1EE-6695-ADCD6168E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54D02-060E-D45D-B001-39FEBC4EF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6C80C6-6DAD-4BEF-BFBA-E41C85918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057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31C83-B1AC-9A97-B5FA-679445786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B0291-6691-5951-FFCD-2F7F186DD1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E4DE2D-3454-1A2C-2B2B-3539F3669E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8875A5-9ADA-1EE8-2A1A-712E4CE8EE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3463A9-18FB-5587-59D3-8E059B25E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1E9FA0-16BB-7AB9-C543-28EFF7EB11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95EC8C-C466-43A7-83B5-AC31BAFD0153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2E0FB8-8B95-4E4B-6EAD-6A360B9DA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F02DAB-B2C6-72EF-B100-0FA2B8E7E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6C80C6-6DAD-4BEF-BFBA-E41C85918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1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78B04-4811-2752-3C83-6A603B69A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A34BAE-DF76-F5CC-BCE7-6B7E019049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95EC8C-C466-43A7-83B5-AC31BAFD0153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DD9E81-D770-747C-517F-10FEEDBAB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466FAC-8347-98F6-A31B-55FD53C07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6C80C6-6DAD-4BEF-BFBA-E41C85918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00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23F378-8FA1-C0D2-F5DD-ECC1A478A4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95EC8C-C466-43A7-83B5-AC31BAFD0153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D30EC4-58F6-0E74-DB36-308A58710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107D60-E0F1-2657-BFA2-39894AC31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6C80C6-6DAD-4BEF-BFBA-E41C85918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10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25B7E-6298-8BAA-FFE8-F2691F91E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792CF-8E63-978B-B480-C3D5F2F8F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857024-E211-3E50-5958-23D0925EF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DC3B80-F9E6-75A8-BF4C-BC1254F204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95EC8C-C466-43A7-83B5-AC31BAFD0153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228C3-5AE2-8062-0E5F-672DCA401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29888E-753C-3422-7063-7779101C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6C80C6-6DAD-4BEF-BFBA-E41C85918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861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57A0-AAA0-4A31-EE65-59A9414E1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D9F300-C697-CC25-792E-4DFCD5F59E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75B9A0-FF5E-775D-00FE-0C85FC97D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CAF92B-C762-12C3-DDCA-E0C7480992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95EC8C-C466-43A7-83B5-AC31BAFD0153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0878B1-F6DF-5DA7-513C-F3BBF831F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37BDD3-23B4-5BD7-8310-7EC63617B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6C80C6-6DAD-4BEF-BFBA-E41C85918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73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4025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498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2024/3/17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8" y="6900862"/>
            <a:ext cx="3138417" cy="32381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 userDrawn="1"/>
        </p:nvSpPr>
        <p:spPr>
          <a:xfrm>
            <a:off x="0" y="8267643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Mời truy cập: 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213431" y="6420406"/>
            <a:ext cx="1588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rgbClr val="17318F"/>
                </a:solidFill>
                <a:latin typeface="SVN-Good Dog" panose="02040603050506020204" pitchFamily="18" charset="0"/>
              </a:rPr>
              <a:t>Măng</a:t>
            </a:r>
            <a:r>
              <a:rPr lang="en-GB" baseline="0" dirty="0">
                <a:solidFill>
                  <a:srgbClr val="17318F"/>
                </a:solidFill>
                <a:latin typeface="SVN-Good Dog" panose="02040603050506020204" pitchFamily="18" charset="0"/>
              </a:rPr>
              <a:t> non</a:t>
            </a:r>
            <a:endParaRPr lang="en-GB" dirty="0">
              <a:solidFill>
                <a:srgbClr val="17318F"/>
              </a:solidFill>
              <a:latin typeface="SVN-Good Dog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998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 advTm="3000">
        <p:randomBar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8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" Target="slide4.xml"/><Relationship Id="rId7" Type="http://schemas.openxmlformats.org/officeDocument/2006/relationships/slide" Target="slide6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5.xml"/><Relationship Id="rId10" Type="http://schemas.openxmlformats.org/officeDocument/2006/relationships/slide" Target="slide13.xml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10.png"/><Relationship Id="rId2" Type="http://schemas.openxmlformats.org/officeDocument/2006/relationships/audio" Target="../media/audio1.wav"/><Relationship Id="rId16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jp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12" Type="http://schemas.openxmlformats.org/officeDocument/2006/relationships/image" Target="../media/image22.png"/><Relationship Id="rId17" Type="http://schemas.openxmlformats.org/officeDocument/2006/relationships/image" Target="../media/image11.png"/><Relationship Id="rId2" Type="http://schemas.openxmlformats.org/officeDocument/2006/relationships/audio" Target="../media/audio1.wav"/><Relationship Id="rId16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21.png"/><Relationship Id="rId5" Type="http://schemas.openxmlformats.org/officeDocument/2006/relationships/image" Target="../media/image26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jpg"/><Relationship Id="rId9" Type="http://schemas.openxmlformats.org/officeDocument/2006/relationships/image" Target="../media/image30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33.png"/><Relationship Id="rId12" Type="http://schemas.openxmlformats.org/officeDocument/2006/relationships/image" Target="../media/image22.png"/><Relationship Id="rId17" Type="http://schemas.openxmlformats.org/officeDocument/2006/relationships/image" Target="../media/image12.png"/><Relationship Id="rId2" Type="http://schemas.openxmlformats.org/officeDocument/2006/relationships/audio" Target="../media/audio1.wav"/><Relationship Id="rId16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21.png"/><Relationship Id="rId5" Type="http://schemas.openxmlformats.org/officeDocument/2006/relationships/image" Target="../media/image31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jpg"/><Relationship Id="rId9" Type="http://schemas.openxmlformats.org/officeDocument/2006/relationships/image" Target="../media/image35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4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.png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_图片 2">
            <a:extLst>
              <a:ext uri="{FF2B5EF4-FFF2-40B4-BE49-F238E27FC236}">
                <a16:creationId xmlns:a16="http://schemas.microsoft.com/office/drawing/2014/main" id="{16CB688A-5FBA-7431-6409-986AA8A3EB7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01" y="199302"/>
            <a:ext cx="1744769" cy="1640972"/>
          </a:xfrm>
          <a:prstGeom prst="rect">
            <a:avLst/>
          </a:prstGeom>
        </p:spPr>
      </p:pic>
      <p:pic>
        <p:nvPicPr>
          <p:cNvPr id="3" name="图片 12">
            <a:extLst>
              <a:ext uri="{FF2B5EF4-FFF2-40B4-BE49-F238E27FC236}">
                <a16:creationId xmlns:a16="http://schemas.microsoft.com/office/drawing/2014/main" id="{3B2AA0B8-BB23-3953-7EF7-0D10A35C9D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5239" y="883403"/>
            <a:ext cx="3233040" cy="5974597"/>
          </a:xfrm>
          <a:prstGeom prst="rect">
            <a:avLst/>
          </a:prstGeom>
        </p:spPr>
      </p:pic>
      <p:pic>
        <p:nvPicPr>
          <p:cNvPr id="4" name="图片 164">
            <a:extLst>
              <a:ext uri="{FF2B5EF4-FFF2-40B4-BE49-F238E27FC236}">
                <a16:creationId xmlns:a16="http://schemas.microsoft.com/office/drawing/2014/main" id="{19C92798-B768-EC32-4F26-56873B442A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79680" y="4880376"/>
            <a:ext cx="2076302" cy="1855979"/>
          </a:xfrm>
          <a:prstGeom prst="rect">
            <a:avLst/>
          </a:prstGeom>
        </p:spPr>
      </p:pic>
      <p:pic>
        <p:nvPicPr>
          <p:cNvPr id="5" name="图片 1">
            <a:extLst>
              <a:ext uri="{FF2B5EF4-FFF2-40B4-BE49-F238E27FC236}">
                <a16:creationId xmlns:a16="http://schemas.microsoft.com/office/drawing/2014/main" id="{6FC148C8-952C-A6C3-3CE3-E84B046413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843" y="207001"/>
            <a:ext cx="2477158" cy="6650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6B6916-481D-2E6D-5E1B-66FD08CF71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2652" y="272433"/>
            <a:ext cx="3441633" cy="149728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9FD402C-17B2-B005-21A7-9215FC9A1113}"/>
              </a:ext>
            </a:extLst>
          </p:cNvPr>
          <p:cNvGrpSpPr/>
          <p:nvPr/>
        </p:nvGrpSpPr>
        <p:grpSpPr>
          <a:xfrm>
            <a:off x="6883772" y="9056233"/>
            <a:ext cx="4631396" cy="1446550"/>
            <a:chOff x="2143293" y="1362427"/>
            <a:chExt cx="4679925" cy="8737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2BC44D7-993E-6C0A-511D-1A99628BAAE6}"/>
                </a:ext>
              </a:extLst>
            </p:cNvPr>
            <p:cNvSpPr txBox="1"/>
            <p:nvPr/>
          </p:nvSpPr>
          <p:spPr>
            <a:xfrm>
              <a:off x="2143293" y="1362427"/>
              <a:ext cx="4679925" cy="87373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800" b="1" i="0" u="none" strike="noStrike" kern="1200" cap="none" spc="-150" normalizeH="0" baseline="0" noProof="0" dirty="0">
                  <a:ln w="101600">
                    <a:solidFill>
                      <a:prstClr val="white"/>
                    </a:solidFill>
                  </a:ln>
                  <a:solidFill>
                    <a:srgbClr val="FFFFFF"/>
                  </a:solidFill>
                  <a:effectLst>
                    <a:glow rad="101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#9Slide06 FS Playlist Script" pitchFamily="2" charset="0"/>
                  <a:ea typeface="HY견고딕" pitchFamily="18" charset="-127"/>
                  <a:cs typeface="+mn-cs"/>
                </a:rPr>
                <a:t>Trang 37-38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DDEE4DD-34E2-AF91-A4A4-511D8F3277DE}"/>
                </a:ext>
              </a:extLst>
            </p:cNvPr>
            <p:cNvSpPr txBox="1"/>
            <p:nvPr/>
          </p:nvSpPr>
          <p:spPr>
            <a:xfrm>
              <a:off x="2143293" y="1362427"/>
              <a:ext cx="4679925" cy="8737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800" b="1" i="0" u="none" strike="noStrike" kern="1200" cap="none" spc="-150" normalizeH="0" baseline="0" noProof="0" dirty="0">
                  <a:ln>
                    <a:noFill/>
                  </a:ln>
                  <a:solidFill>
                    <a:srgbClr val="683900"/>
                  </a:solidFill>
                  <a:effectLst/>
                  <a:uLnTx/>
                  <a:uFillTx/>
                  <a:latin typeface="#9Slide06 FS Playlist Script" pitchFamily="2" charset="0"/>
                  <a:ea typeface="HY견고딕" pitchFamily="18" charset="-127"/>
                  <a:cs typeface="+mn-cs"/>
                </a:rPr>
                <a:t>Trang 37-38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DBA22BF-9C9B-1479-9C92-D02FBDE2FF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28100" y="1983736"/>
            <a:ext cx="8516850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57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9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75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2C66FDA-56E9-CCF1-EC12-450AB210DDC3}"/>
              </a:ext>
            </a:extLst>
          </p:cNvPr>
          <p:cNvSpPr/>
          <p:nvPr/>
        </p:nvSpPr>
        <p:spPr>
          <a:xfrm>
            <a:off x="485775" y="314325"/>
            <a:ext cx="11277600" cy="61436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Nhóm 14">
            <a:extLst>
              <a:ext uri="{FF2B5EF4-FFF2-40B4-BE49-F238E27FC236}">
                <a16:creationId xmlns:a16="http://schemas.microsoft.com/office/drawing/2014/main" id="{5A32D169-EA3D-929F-DB8C-43121F4CE36A}"/>
              </a:ext>
            </a:extLst>
          </p:cNvPr>
          <p:cNvGrpSpPr/>
          <p:nvPr/>
        </p:nvGrpSpPr>
        <p:grpSpPr>
          <a:xfrm>
            <a:off x="1056322" y="407214"/>
            <a:ext cx="11811953" cy="701040"/>
            <a:chOff x="173601" y="299644"/>
            <a:chExt cx="11811953" cy="701040"/>
          </a:xfrm>
        </p:grpSpPr>
        <p:grpSp>
          <p:nvGrpSpPr>
            <p:cNvPr id="7" name="Nhóm 15">
              <a:extLst>
                <a:ext uri="{FF2B5EF4-FFF2-40B4-BE49-F238E27FC236}">
                  <a16:creationId xmlns:a16="http://schemas.microsoft.com/office/drawing/2014/main" id="{69922590-1E7F-25C1-84D6-54D203311928}"/>
                </a:ext>
              </a:extLst>
            </p:cNvPr>
            <p:cNvGrpSpPr/>
            <p:nvPr/>
          </p:nvGrpSpPr>
          <p:grpSpPr>
            <a:xfrm>
              <a:off x="173601" y="299644"/>
              <a:ext cx="793415" cy="701040"/>
              <a:chOff x="173601" y="299644"/>
              <a:chExt cx="793415" cy="701040"/>
            </a:xfrm>
          </p:grpSpPr>
          <p:sp>
            <p:nvSpPr>
              <p:cNvPr id="14" name="Oval 22">
                <a:extLst>
                  <a:ext uri="{FF2B5EF4-FFF2-40B4-BE49-F238E27FC236}">
                    <a16:creationId xmlns:a16="http://schemas.microsoft.com/office/drawing/2014/main" id="{02D0A1E4-3479-6618-452A-3DE647486885}"/>
                  </a:ext>
                </a:extLst>
              </p:cNvPr>
              <p:cNvSpPr/>
              <p:nvPr/>
            </p:nvSpPr>
            <p:spPr>
              <a:xfrm>
                <a:off x="173601" y="299644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TextBox 23">
                <a:extLst>
                  <a:ext uri="{FF2B5EF4-FFF2-40B4-BE49-F238E27FC236}">
                    <a16:creationId xmlns:a16="http://schemas.microsoft.com/office/drawing/2014/main" id="{5FDB312D-DC4A-FDDF-5104-E9242CCBC856}"/>
                  </a:ext>
                </a:extLst>
              </p:cNvPr>
              <p:cNvSpPr txBox="1"/>
              <p:nvPr/>
            </p:nvSpPr>
            <p:spPr>
              <a:xfrm>
                <a:off x="285693" y="373248"/>
                <a:ext cx="6263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3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" name="TextBox 16">
              <a:extLst>
                <a:ext uri="{FF2B5EF4-FFF2-40B4-BE49-F238E27FC236}">
                  <a16:creationId xmlns:a16="http://schemas.microsoft.com/office/drawing/2014/main" id="{C2545ED6-A8AF-DDE5-EA60-8A79DF2FED7D}"/>
                </a:ext>
              </a:extLst>
            </p:cNvPr>
            <p:cNvSpPr txBox="1"/>
            <p:nvPr/>
          </p:nvSpPr>
          <p:spPr>
            <a:xfrm>
              <a:off x="1052563" y="343474"/>
              <a:ext cx="109329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Tính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8E126BAB-DAC9-0392-77F1-515BCD463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37" y="1452562"/>
            <a:ext cx="3514725" cy="41433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329BC29-75A0-E1EF-6CEE-8CEB747D5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2050" y="1705684"/>
            <a:ext cx="6515100" cy="364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7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2C66FDA-56E9-CCF1-EC12-450AB210DDC3}"/>
              </a:ext>
            </a:extLst>
          </p:cNvPr>
          <p:cNvSpPr/>
          <p:nvPr/>
        </p:nvSpPr>
        <p:spPr>
          <a:xfrm>
            <a:off x="485775" y="314325"/>
            <a:ext cx="11277600" cy="61436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126BAB-DAC9-0392-77F1-515BCD463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" y="1347787"/>
            <a:ext cx="3514725" cy="41433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811025D-1B96-C15C-D641-9916D7917DF7}"/>
                  </a:ext>
                </a:extLst>
              </p:cNvPr>
              <p:cNvSpPr txBox="1"/>
              <p:nvPr/>
            </p:nvSpPr>
            <p:spPr>
              <a:xfrm>
                <a:off x="3952875" y="1428750"/>
                <a:ext cx="2343150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200" b="1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811025D-1B96-C15C-D641-9916D7917D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875" y="1428750"/>
                <a:ext cx="2343150" cy="10143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4B93689-16DA-2C43-12CB-6DA7FF89A3AD}"/>
                  </a:ext>
                </a:extLst>
              </p:cNvPr>
              <p:cNvSpPr txBox="1"/>
              <p:nvPr/>
            </p:nvSpPr>
            <p:spPr>
              <a:xfrm>
                <a:off x="5857875" y="1428750"/>
                <a:ext cx="2343150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200" b="1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4B93689-16DA-2C43-12CB-6DA7FF89A3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75" y="1428750"/>
                <a:ext cx="2343150" cy="10143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D3A5F05-D6ED-8EEF-FA60-353D1AEBD201}"/>
                  </a:ext>
                </a:extLst>
              </p:cNvPr>
              <p:cNvSpPr txBox="1"/>
              <p:nvPr/>
            </p:nvSpPr>
            <p:spPr>
              <a:xfrm>
                <a:off x="3743324" y="2828925"/>
                <a:ext cx="3533775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D3A5F05-D6ED-8EEF-FA60-353D1AEBD2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324" y="2828925"/>
                <a:ext cx="3533775" cy="892552"/>
              </a:xfrm>
              <a:prstGeom prst="rect">
                <a:avLst/>
              </a:prstGeom>
              <a:blipFill>
                <a:blip r:embed="rId5"/>
                <a:stretch>
                  <a:fillRect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42E2591-A642-2B55-B657-02F09235D5D7}"/>
                  </a:ext>
                </a:extLst>
              </p:cNvPr>
              <p:cNvSpPr txBox="1"/>
              <p:nvPr/>
            </p:nvSpPr>
            <p:spPr>
              <a:xfrm>
                <a:off x="5991225" y="2838450"/>
                <a:ext cx="2524126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𝟏𝟒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42E2591-A642-2B55-B657-02F09235D5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1225" y="2838450"/>
                <a:ext cx="2524126" cy="8925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6440EBD-4E10-363E-83B2-3D670633530A}"/>
                  </a:ext>
                </a:extLst>
              </p:cNvPr>
              <p:cNvSpPr txBox="1"/>
              <p:nvPr/>
            </p:nvSpPr>
            <p:spPr>
              <a:xfrm>
                <a:off x="7839075" y="2819400"/>
                <a:ext cx="2524126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𝟏𝟒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6440EBD-4E10-363E-83B2-3D6706335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9075" y="2819400"/>
                <a:ext cx="2524126" cy="9008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B844278-DD53-DAA4-0D8D-F513443899EA}"/>
                  </a:ext>
                </a:extLst>
              </p:cNvPr>
              <p:cNvSpPr txBox="1"/>
              <p:nvPr/>
            </p:nvSpPr>
            <p:spPr>
              <a:xfrm>
                <a:off x="9839325" y="2819400"/>
                <a:ext cx="1552575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𝟐𝟏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B844278-DD53-DAA4-0D8D-F513443899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9325" y="2819400"/>
                <a:ext cx="1552575" cy="901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66E835-AC13-5303-8F7B-95064897A6FB}"/>
                  </a:ext>
                </a:extLst>
              </p:cNvPr>
              <p:cNvSpPr txBox="1"/>
              <p:nvPr/>
            </p:nvSpPr>
            <p:spPr>
              <a:xfrm>
                <a:off x="10801351" y="2828925"/>
                <a:ext cx="1390650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66E835-AC13-5303-8F7B-95064897A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1351" y="2828925"/>
                <a:ext cx="1390650" cy="8989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04A2337-6719-6D6B-1257-24B0FC98F01A}"/>
                  </a:ext>
                </a:extLst>
              </p:cNvPr>
              <p:cNvSpPr txBox="1"/>
              <p:nvPr/>
            </p:nvSpPr>
            <p:spPr>
              <a:xfrm>
                <a:off x="4200525" y="4257675"/>
                <a:ext cx="234315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3200" b="1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04A2337-6719-6D6B-1257-24B0FC98F0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525" y="4257675"/>
                <a:ext cx="2343150" cy="10175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0CCF8E-5AC8-B544-15B7-30F8BB9EC8DE}"/>
                  </a:ext>
                </a:extLst>
              </p:cNvPr>
              <p:cNvSpPr txBox="1"/>
              <p:nvPr/>
            </p:nvSpPr>
            <p:spPr>
              <a:xfrm>
                <a:off x="5857875" y="4229100"/>
                <a:ext cx="234315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3200" b="1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0CCF8E-5AC8-B544-15B7-30F8BB9EC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75" y="4229100"/>
                <a:ext cx="2343150" cy="10175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651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0" grpId="0"/>
      <p:bldP spid="11" grpId="0"/>
      <p:bldP spid="13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E1CEECA-E385-0B56-9A85-D620314EB238}"/>
              </a:ext>
            </a:extLst>
          </p:cNvPr>
          <p:cNvGrpSpPr/>
          <p:nvPr/>
        </p:nvGrpSpPr>
        <p:grpSpPr>
          <a:xfrm>
            <a:off x="385482" y="430432"/>
            <a:ext cx="11313459" cy="1639968"/>
            <a:chOff x="385482" y="430432"/>
            <a:chExt cx="11313459" cy="163996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1ACAB306-2A47-BB92-1A91-22CAE3FF4208}"/>
                </a:ext>
              </a:extLst>
            </p:cNvPr>
            <p:cNvSpPr/>
            <p:nvPr/>
          </p:nvSpPr>
          <p:spPr>
            <a:xfrm>
              <a:off x="385482" y="430432"/>
              <a:ext cx="11313459" cy="163996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" name="Rectangle 1"/>
                <p:cNvSpPr>
                  <a:spLocks noChangeArrowheads="1"/>
                </p:cNvSpPr>
                <p:nvPr/>
              </p:nvSpPr>
              <p:spPr bwMode="auto">
                <a:xfrm>
                  <a:off x="618719" y="547684"/>
                  <a:ext cx="10877955" cy="12037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lvl="0" algn="just">
                    <a:defRPr/>
                  </a:pPr>
                  <a:r>
                    <a:rPr lang="en-US" sz="3200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4.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Mẹ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lấy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thanh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phô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mai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để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làm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bánh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và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lấy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𝟔</m:t>
                          </m:r>
                        </m:den>
                      </m:f>
                    </m:oMath>
                  </a14:m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thanh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phô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mai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đó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để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chiên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khoai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tây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.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Hỏi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còn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lại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mấy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phần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thanh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phô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0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mai</a:t>
                  </a:r>
                  <a:r>
                    <a:rPr lang="en-US" sz="3200" b="0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?</a:t>
                  </a:r>
                  <a:endPara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18719" y="547684"/>
                  <a:ext cx="10877955" cy="1203791"/>
                </a:xfrm>
                <a:prstGeom prst="rect">
                  <a:avLst/>
                </a:prstGeom>
                <a:blipFill>
                  <a:blip r:embed="rId2"/>
                  <a:stretch>
                    <a:fillRect l="-2241" t="-1523" r="-2241" b="-19797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548850FD-2F62-25B6-BACD-653069925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7" y="3128962"/>
            <a:ext cx="4897007" cy="24622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矩形: 圆角 17">
                <a:extLst>
                  <a:ext uri="{FF2B5EF4-FFF2-40B4-BE49-F238E27FC236}">
                    <a16:creationId xmlns:a16="http://schemas.microsoft.com/office/drawing/2014/main" id="{407B1704-9CA5-D555-BE6B-D372440FBFC6}"/>
                  </a:ext>
                </a:extLst>
              </p:cNvPr>
              <p:cNvSpPr/>
              <p:nvPr/>
            </p:nvSpPr>
            <p:spPr>
              <a:xfrm>
                <a:off x="4572000" y="2136609"/>
                <a:ext cx="7261411" cy="4483572"/>
              </a:xfrm>
              <a:custGeom>
                <a:avLst/>
                <a:gdLst>
                  <a:gd name="connsiteX0" fmla="*/ 0 w 2514916"/>
                  <a:gd name="connsiteY0" fmla="*/ 326637 h 3797040"/>
                  <a:gd name="connsiteX1" fmla="*/ 326637 w 2514916"/>
                  <a:gd name="connsiteY1" fmla="*/ 0 h 3797040"/>
                  <a:gd name="connsiteX2" fmla="*/ 2188279 w 2514916"/>
                  <a:gd name="connsiteY2" fmla="*/ 0 h 3797040"/>
                  <a:gd name="connsiteX3" fmla="*/ 2514916 w 2514916"/>
                  <a:gd name="connsiteY3" fmla="*/ 326637 h 3797040"/>
                  <a:gd name="connsiteX4" fmla="*/ 2514916 w 2514916"/>
                  <a:gd name="connsiteY4" fmla="*/ 3470403 h 3797040"/>
                  <a:gd name="connsiteX5" fmla="*/ 2188279 w 2514916"/>
                  <a:gd name="connsiteY5" fmla="*/ 3797040 h 3797040"/>
                  <a:gd name="connsiteX6" fmla="*/ 326637 w 2514916"/>
                  <a:gd name="connsiteY6" fmla="*/ 3797040 h 3797040"/>
                  <a:gd name="connsiteX7" fmla="*/ 0 w 2514916"/>
                  <a:gd name="connsiteY7" fmla="*/ 3470403 h 3797040"/>
                  <a:gd name="connsiteX8" fmla="*/ 0 w 2514916"/>
                  <a:gd name="connsiteY8" fmla="*/ 326637 h 3797040"/>
                  <a:gd name="connsiteX0" fmla="*/ 0 w 2514916"/>
                  <a:gd name="connsiteY0" fmla="*/ 3470403 h 3797040"/>
                  <a:gd name="connsiteX1" fmla="*/ 326637 w 2514916"/>
                  <a:gd name="connsiteY1" fmla="*/ 0 h 3797040"/>
                  <a:gd name="connsiteX2" fmla="*/ 2188279 w 2514916"/>
                  <a:gd name="connsiteY2" fmla="*/ 0 h 3797040"/>
                  <a:gd name="connsiteX3" fmla="*/ 2514916 w 2514916"/>
                  <a:gd name="connsiteY3" fmla="*/ 326637 h 3797040"/>
                  <a:gd name="connsiteX4" fmla="*/ 2514916 w 2514916"/>
                  <a:gd name="connsiteY4" fmla="*/ 3470403 h 3797040"/>
                  <a:gd name="connsiteX5" fmla="*/ 2188279 w 2514916"/>
                  <a:gd name="connsiteY5" fmla="*/ 3797040 h 3797040"/>
                  <a:gd name="connsiteX6" fmla="*/ 326637 w 2514916"/>
                  <a:gd name="connsiteY6" fmla="*/ 3797040 h 3797040"/>
                  <a:gd name="connsiteX7" fmla="*/ 0 w 2514916"/>
                  <a:gd name="connsiteY7" fmla="*/ 3470403 h 3797040"/>
                  <a:gd name="connsiteX0" fmla="*/ 0 w 2516052"/>
                  <a:gd name="connsiteY0" fmla="*/ 3470403 h 3797040"/>
                  <a:gd name="connsiteX1" fmla="*/ 326637 w 2516052"/>
                  <a:gd name="connsiteY1" fmla="*/ 0 h 3797040"/>
                  <a:gd name="connsiteX2" fmla="*/ 2188279 w 2516052"/>
                  <a:gd name="connsiteY2" fmla="*/ 0 h 3797040"/>
                  <a:gd name="connsiteX3" fmla="*/ 2514916 w 2516052"/>
                  <a:gd name="connsiteY3" fmla="*/ 3470403 h 3797040"/>
                  <a:gd name="connsiteX4" fmla="*/ 2188279 w 2516052"/>
                  <a:gd name="connsiteY4" fmla="*/ 3797040 h 3797040"/>
                  <a:gd name="connsiteX5" fmla="*/ 326637 w 2516052"/>
                  <a:gd name="connsiteY5" fmla="*/ 3797040 h 3797040"/>
                  <a:gd name="connsiteX6" fmla="*/ 0 w 2516052"/>
                  <a:gd name="connsiteY6" fmla="*/ 3470403 h 3797040"/>
                  <a:gd name="connsiteX0" fmla="*/ 0 w 2516052"/>
                  <a:gd name="connsiteY0" fmla="*/ 3470403 h 3871099"/>
                  <a:gd name="connsiteX1" fmla="*/ 326637 w 2516052"/>
                  <a:gd name="connsiteY1" fmla="*/ 0 h 3871099"/>
                  <a:gd name="connsiteX2" fmla="*/ 2188279 w 2516052"/>
                  <a:gd name="connsiteY2" fmla="*/ 0 h 3871099"/>
                  <a:gd name="connsiteX3" fmla="*/ 2514916 w 2516052"/>
                  <a:gd name="connsiteY3" fmla="*/ 3470403 h 3871099"/>
                  <a:gd name="connsiteX4" fmla="*/ 326637 w 2516052"/>
                  <a:gd name="connsiteY4" fmla="*/ 3797040 h 3871099"/>
                  <a:gd name="connsiteX5" fmla="*/ 0 w 2516052"/>
                  <a:gd name="connsiteY5" fmla="*/ 3470403 h 3871099"/>
                  <a:gd name="connsiteX0" fmla="*/ 253531 w 2442946"/>
                  <a:gd name="connsiteY0" fmla="*/ 3797040 h 3871099"/>
                  <a:gd name="connsiteX1" fmla="*/ 253531 w 2442946"/>
                  <a:gd name="connsiteY1" fmla="*/ 0 h 3871099"/>
                  <a:gd name="connsiteX2" fmla="*/ 2115173 w 2442946"/>
                  <a:gd name="connsiteY2" fmla="*/ 0 h 3871099"/>
                  <a:gd name="connsiteX3" fmla="*/ 2441810 w 2442946"/>
                  <a:gd name="connsiteY3" fmla="*/ 3470403 h 3871099"/>
                  <a:gd name="connsiteX4" fmla="*/ 253531 w 2442946"/>
                  <a:gd name="connsiteY4" fmla="*/ 3797040 h 3871099"/>
                  <a:gd name="connsiteX0" fmla="*/ 253531 w 2442946"/>
                  <a:gd name="connsiteY0" fmla="*/ 3797040 h 4114830"/>
                  <a:gd name="connsiteX1" fmla="*/ 253531 w 2442946"/>
                  <a:gd name="connsiteY1" fmla="*/ 0 h 4114830"/>
                  <a:gd name="connsiteX2" fmla="*/ 2115173 w 2442946"/>
                  <a:gd name="connsiteY2" fmla="*/ 0 h 4114830"/>
                  <a:gd name="connsiteX3" fmla="*/ 2441810 w 2442946"/>
                  <a:gd name="connsiteY3" fmla="*/ 3470403 h 4114830"/>
                  <a:gd name="connsiteX4" fmla="*/ 253531 w 2442946"/>
                  <a:gd name="connsiteY4" fmla="*/ 3797040 h 4114830"/>
                  <a:gd name="connsiteX0" fmla="*/ 253531 w 2577059"/>
                  <a:gd name="connsiteY0" fmla="*/ 3797040 h 4114830"/>
                  <a:gd name="connsiteX1" fmla="*/ 253531 w 2577059"/>
                  <a:gd name="connsiteY1" fmla="*/ 0 h 4114830"/>
                  <a:gd name="connsiteX2" fmla="*/ 2115173 w 2577059"/>
                  <a:gd name="connsiteY2" fmla="*/ 0 h 4114830"/>
                  <a:gd name="connsiteX3" fmla="*/ 2441810 w 2577059"/>
                  <a:gd name="connsiteY3" fmla="*/ 3470403 h 4114830"/>
                  <a:gd name="connsiteX4" fmla="*/ 253531 w 2577059"/>
                  <a:gd name="connsiteY4" fmla="*/ 3797040 h 4114830"/>
                  <a:gd name="connsiteX0" fmla="*/ 253531 w 2639625"/>
                  <a:gd name="connsiteY0" fmla="*/ 3797040 h 4114830"/>
                  <a:gd name="connsiteX1" fmla="*/ 253531 w 2639625"/>
                  <a:gd name="connsiteY1" fmla="*/ 0 h 4114830"/>
                  <a:gd name="connsiteX2" fmla="*/ 2115173 w 2639625"/>
                  <a:gd name="connsiteY2" fmla="*/ 0 h 4114830"/>
                  <a:gd name="connsiteX3" fmla="*/ 2441810 w 2639625"/>
                  <a:gd name="connsiteY3" fmla="*/ 3470403 h 4114830"/>
                  <a:gd name="connsiteX4" fmla="*/ 253531 w 2639625"/>
                  <a:gd name="connsiteY4" fmla="*/ 3797040 h 4114830"/>
                  <a:gd name="connsiteX0" fmla="*/ 375504 w 2761598"/>
                  <a:gd name="connsiteY0" fmla="*/ 3797040 h 4114830"/>
                  <a:gd name="connsiteX1" fmla="*/ 375504 w 2761598"/>
                  <a:gd name="connsiteY1" fmla="*/ 0 h 4114830"/>
                  <a:gd name="connsiteX2" fmla="*/ 2237146 w 2761598"/>
                  <a:gd name="connsiteY2" fmla="*/ 0 h 4114830"/>
                  <a:gd name="connsiteX3" fmla="*/ 2563783 w 2761598"/>
                  <a:gd name="connsiteY3" fmla="*/ 3470403 h 4114830"/>
                  <a:gd name="connsiteX4" fmla="*/ 375504 w 2761598"/>
                  <a:gd name="connsiteY4" fmla="*/ 3797040 h 4114830"/>
                  <a:gd name="connsiteX0" fmla="*/ 391375 w 2777469"/>
                  <a:gd name="connsiteY0" fmla="*/ 3842195 h 4159985"/>
                  <a:gd name="connsiteX1" fmla="*/ 391375 w 2777469"/>
                  <a:gd name="connsiteY1" fmla="*/ 45155 h 4159985"/>
                  <a:gd name="connsiteX2" fmla="*/ 2253017 w 2777469"/>
                  <a:gd name="connsiteY2" fmla="*/ 45155 h 4159985"/>
                  <a:gd name="connsiteX3" fmla="*/ 2579654 w 2777469"/>
                  <a:gd name="connsiteY3" fmla="*/ 3515558 h 4159985"/>
                  <a:gd name="connsiteX4" fmla="*/ 391375 w 2777469"/>
                  <a:gd name="connsiteY4" fmla="*/ 3842195 h 4159985"/>
                  <a:gd name="connsiteX0" fmla="*/ 391375 w 2734159"/>
                  <a:gd name="connsiteY0" fmla="*/ 3888084 h 4205874"/>
                  <a:gd name="connsiteX1" fmla="*/ 391375 w 2734159"/>
                  <a:gd name="connsiteY1" fmla="*/ 91044 h 4205874"/>
                  <a:gd name="connsiteX2" fmla="*/ 2253017 w 2734159"/>
                  <a:gd name="connsiteY2" fmla="*/ 91044 h 4205874"/>
                  <a:gd name="connsiteX3" fmla="*/ 2579654 w 2734159"/>
                  <a:gd name="connsiteY3" fmla="*/ 3561447 h 4205874"/>
                  <a:gd name="connsiteX4" fmla="*/ 391375 w 2734159"/>
                  <a:gd name="connsiteY4" fmla="*/ 3888084 h 4205874"/>
                  <a:gd name="connsiteX0" fmla="*/ 391375 w 2801871"/>
                  <a:gd name="connsiteY0" fmla="*/ 3888084 h 4176540"/>
                  <a:gd name="connsiteX1" fmla="*/ 391375 w 2801871"/>
                  <a:gd name="connsiteY1" fmla="*/ 91044 h 4176540"/>
                  <a:gd name="connsiteX2" fmla="*/ 2253017 w 2801871"/>
                  <a:gd name="connsiteY2" fmla="*/ 91044 h 4176540"/>
                  <a:gd name="connsiteX3" fmla="*/ 2579654 w 2801871"/>
                  <a:gd name="connsiteY3" fmla="*/ 3561447 h 4176540"/>
                  <a:gd name="connsiteX4" fmla="*/ 391375 w 2801871"/>
                  <a:gd name="connsiteY4" fmla="*/ 3888084 h 4176540"/>
                  <a:gd name="connsiteX0" fmla="*/ 391375 w 2649557"/>
                  <a:gd name="connsiteY0" fmla="*/ 3888084 h 4127404"/>
                  <a:gd name="connsiteX1" fmla="*/ 391375 w 2649557"/>
                  <a:gd name="connsiteY1" fmla="*/ 91044 h 4127404"/>
                  <a:gd name="connsiteX2" fmla="*/ 2253017 w 2649557"/>
                  <a:gd name="connsiteY2" fmla="*/ 91044 h 4127404"/>
                  <a:gd name="connsiteX3" fmla="*/ 2579654 w 2649557"/>
                  <a:gd name="connsiteY3" fmla="*/ 3561447 h 4127404"/>
                  <a:gd name="connsiteX4" fmla="*/ 391375 w 2649557"/>
                  <a:gd name="connsiteY4" fmla="*/ 3888084 h 4127404"/>
                  <a:gd name="connsiteX0" fmla="*/ 345843 w 2604025"/>
                  <a:gd name="connsiteY0" fmla="*/ 3888084 h 4144208"/>
                  <a:gd name="connsiteX1" fmla="*/ 345843 w 2604025"/>
                  <a:gd name="connsiteY1" fmla="*/ 91044 h 4144208"/>
                  <a:gd name="connsiteX2" fmla="*/ 2207485 w 2604025"/>
                  <a:gd name="connsiteY2" fmla="*/ 91044 h 4144208"/>
                  <a:gd name="connsiteX3" fmla="*/ 2534122 w 2604025"/>
                  <a:gd name="connsiteY3" fmla="*/ 3561447 h 4144208"/>
                  <a:gd name="connsiteX4" fmla="*/ 345843 w 2604025"/>
                  <a:gd name="connsiteY4" fmla="*/ 3888084 h 4144208"/>
                  <a:gd name="connsiteX0" fmla="*/ 143569 w 2622756"/>
                  <a:gd name="connsiteY0" fmla="*/ 4084732 h 4426397"/>
                  <a:gd name="connsiteX1" fmla="*/ 270569 w 2622756"/>
                  <a:gd name="connsiteY1" fmla="*/ 313092 h 4426397"/>
                  <a:gd name="connsiteX2" fmla="*/ 2132211 w 2622756"/>
                  <a:gd name="connsiteY2" fmla="*/ 313092 h 4426397"/>
                  <a:gd name="connsiteX3" fmla="*/ 2458848 w 2622756"/>
                  <a:gd name="connsiteY3" fmla="*/ 3783495 h 4426397"/>
                  <a:gd name="connsiteX4" fmla="*/ 143569 w 2622756"/>
                  <a:gd name="connsiteY4" fmla="*/ 4084732 h 4426397"/>
                  <a:gd name="connsiteX0" fmla="*/ 181055 w 2660242"/>
                  <a:gd name="connsiteY0" fmla="*/ 4084732 h 4305788"/>
                  <a:gd name="connsiteX1" fmla="*/ 308055 w 2660242"/>
                  <a:gd name="connsiteY1" fmla="*/ 313092 h 4305788"/>
                  <a:gd name="connsiteX2" fmla="*/ 2169697 w 2660242"/>
                  <a:gd name="connsiteY2" fmla="*/ 313092 h 4305788"/>
                  <a:gd name="connsiteX3" fmla="*/ 2496334 w 2660242"/>
                  <a:gd name="connsiteY3" fmla="*/ 3783495 h 4305788"/>
                  <a:gd name="connsiteX4" fmla="*/ 181055 w 2660242"/>
                  <a:gd name="connsiteY4" fmla="*/ 4084732 h 4305788"/>
                  <a:gd name="connsiteX0" fmla="*/ 149761 w 2628948"/>
                  <a:gd name="connsiteY0" fmla="*/ 3935621 h 4156677"/>
                  <a:gd name="connsiteX1" fmla="*/ 276761 w 2628948"/>
                  <a:gd name="connsiteY1" fmla="*/ 163981 h 4156677"/>
                  <a:gd name="connsiteX2" fmla="*/ 2138403 w 2628948"/>
                  <a:gd name="connsiteY2" fmla="*/ 163981 h 4156677"/>
                  <a:gd name="connsiteX3" fmla="*/ 2465040 w 2628948"/>
                  <a:gd name="connsiteY3" fmla="*/ 3634384 h 4156677"/>
                  <a:gd name="connsiteX4" fmla="*/ 149761 w 2628948"/>
                  <a:gd name="connsiteY4" fmla="*/ 3935621 h 4156677"/>
                  <a:gd name="connsiteX0" fmla="*/ 224498 w 2688183"/>
                  <a:gd name="connsiteY0" fmla="*/ 4047023 h 4361957"/>
                  <a:gd name="connsiteX1" fmla="*/ 237198 w 2688183"/>
                  <a:gd name="connsiteY1" fmla="*/ 415083 h 4361957"/>
                  <a:gd name="connsiteX2" fmla="*/ 2213140 w 2688183"/>
                  <a:gd name="connsiteY2" fmla="*/ 275383 h 4361957"/>
                  <a:gd name="connsiteX3" fmla="*/ 2539777 w 2688183"/>
                  <a:gd name="connsiteY3" fmla="*/ 3745786 h 4361957"/>
                  <a:gd name="connsiteX4" fmla="*/ 224498 w 2688183"/>
                  <a:gd name="connsiteY4" fmla="*/ 4047023 h 436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88183" h="4361957">
                    <a:moveTo>
                      <a:pt x="224498" y="4047023"/>
                    </a:moveTo>
                    <a:cubicBezTo>
                      <a:pt x="-159265" y="3491906"/>
                      <a:pt x="20058" y="700790"/>
                      <a:pt x="237198" y="415083"/>
                    </a:cubicBezTo>
                    <a:cubicBezTo>
                      <a:pt x="454338" y="129376"/>
                      <a:pt x="1829377" y="-279734"/>
                      <a:pt x="2213140" y="275383"/>
                    </a:cubicBezTo>
                    <a:cubicBezTo>
                      <a:pt x="2596903" y="830500"/>
                      <a:pt x="2871217" y="3117179"/>
                      <a:pt x="2539777" y="3745786"/>
                    </a:cubicBezTo>
                    <a:cubicBezTo>
                      <a:pt x="2208337" y="4374393"/>
                      <a:pt x="608261" y="4602140"/>
                      <a:pt x="224498" y="404702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sng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Bài </a:t>
                </a:r>
                <a:r>
                  <a:rPr kumimoji="0" lang="en-US" sz="2800" b="1" i="0" u="sng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giải</a:t>
                </a:r>
                <a:r>
                  <a:rPr kumimoji="0" lang="en-US" sz="2800" b="1" i="0" u="sng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kumimoji="0" lang="vi-VN" sz="2800" b="1" i="0" u="sng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phô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mai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mẹ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đã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lấy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để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làm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bánh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chiên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khoai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tây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</a:rPr>
                      <m:t>                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</a:rPr>
                          <m:t>2 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</a:rPr>
                          <m:t>5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(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thanh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phô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mai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thanh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phô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mai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còn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lại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               1 -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</a:rPr>
                          <m:t>5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(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thanh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phô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mai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                       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thanh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phô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mai</a:t>
                </a:r>
                <a:endParaRPr lang="en-US" sz="2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0" name="矩形: 圆角 17">
                <a:extLst>
                  <a:ext uri="{FF2B5EF4-FFF2-40B4-BE49-F238E27FC236}">
                    <a16:creationId xmlns:a16="http://schemas.microsoft.com/office/drawing/2014/main" id="{407B1704-9CA5-D555-BE6B-D372440FBF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136609"/>
                <a:ext cx="7261411" cy="4483572"/>
              </a:xfrm>
              <a:custGeom>
                <a:avLst/>
                <a:gdLst>
                  <a:gd name="connsiteX0" fmla="*/ 0 w 2514916"/>
                  <a:gd name="connsiteY0" fmla="*/ 326637 h 3797040"/>
                  <a:gd name="connsiteX1" fmla="*/ 326637 w 2514916"/>
                  <a:gd name="connsiteY1" fmla="*/ 0 h 3797040"/>
                  <a:gd name="connsiteX2" fmla="*/ 2188279 w 2514916"/>
                  <a:gd name="connsiteY2" fmla="*/ 0 h 3797040"/>
                  <a:gd name="connsiteX3" fmla="*/ 2514916 w 2514916"/>
                  <a:gd name="connsiteY3" fmla="*/ 326637 h 3797040"/>
                  <a:gd name="connsiteX4" fmla="*/ 2514916 w 2514916"/>
                  <a:gd name="connsiteY4" fmla="*/ 3470403 h 3797040"/>
                  <a:gd name="connsiteX5" fmla="*/ 2188279 w 2514916"/>
                  <a:gd name="connsiteY5" fmla="*/ 3797040 h 3797040"/>
                  <a:gd name="connsiteX6" fmla="*/ 326637 w 2514916"/>
                  <a:gd name="connsiteY6" fmla="*/ 3797040 h 3797040"/>
                  <a:gd name="connsiteX7" fmla="*/ 0 w 2514916"/>
                  <a:gd name="connsiteY7" fmla="*/ 3470403 h 3797040"/>
                  <a:gd name="connsiteX8" fmla="*/ 0 w 2514916"/>
                  <a:gd name="connsiteY8" fmla="*/ 326637 h 3797040"/>
                  <a:gd name="connsiteX0" fmla="*/ 0 w 2514916"/>
                  <a:gd name="connsiteY0" fmla="*/ 3470403 h 3797040"/>
                  <a:gd name="connsiteX1" fmla="*/ 326637 w 2514916"/>
                  <a:gd name="connsiteY1" fmla="*/ 0 h 3797040"/>
                  <a:gd name="connsiteX2" fmla="*/ 2188279 w 2514916"/>
                  <a:gd name="connsiteY2" fmla="*/ 0 h 3797040"/>
                  <a:gd name="connsiteX3" fmla="*/ 2514916 w 2514916"/>
                  <a:gd name="connsiteY3" fmla="*/ 326637 h 3797040"/>
                  <a:gd name="connsiteX4" fmla="*/ 2514916 w 2514916"/>
                  <a:gd name="connsiteY4" fmla="*/ 3470403 h 3797040"/>
                  <a:gd name="connsiteX5" fmla="*/ 2188279 w 2514916"/>
                  <a:gd name="connsiteY5" fmla="*/ 3797040 h 3797040"/>
                  <a:gd name="connsiteX6" fmla="*/ 326637 w 2514916"/>
                  <a:gd name="connsiteY6" fmla="*/ 3797040 h 3797040"/>
                  <a:gd name="connsiteX7" fmla="*/ 0 w 2514916"/>
                  <a:gd name="connsiteY7" fmla="*/ 3470403 h 3797040"/>
                  <a:gd name="connsiteX0" fmla="*/ 0 w 2516052"/>
                  <a:gd name="connsiteY0" fmla="*/ 3470403 h 3797040"/>
                  <a:gd name="connsiteX1" fmla="*/ 326637 w 2516052"/>
                  <a:gd name="connsiteY1" fmla="*/ 0 h 3797040"/>
                  <a:gd name="connsiteX2" fmla="*/ 2188279 w 2516052"/>
                  <a:gd name="connsiteY2" fmla="*/ 0 h 3797040"/>
                  <a:gd name="connsiteX3" fmla="*/ 2514916 w 2516052"/>
                  <a:gd name="connsiteY3" fmla="*/ 3470403 h 3797040"/>
                  <a:gd name="connsiteX4" fmla="*/ 2188279 w 2516052"/>
                  <a:gd name="connsiteY4" fmla="*/ 3797040 h 3797040"/>
                  <a:gd name="connsiteX5" fmla="*/ 326637 w 2516052"/>
                  <a:gd name="connsiteY5" fmla="*/ 3797040 h 3797040"/>
                  <a:gd name="connsiteX6" fmla="*/ 0 w 2516052"/>
                  <a:gd name="connsiteY6" fmla="*/ 3470403 h 3797040"/>
                  <a:gd name="connsiteX0" fmla="*/ 0 w 2516052"/>
                  <a:gd name="connsiteY0" fmla="*/ 3470403 h 3871099"/>
                  <a:gd name="connsiteX1" fmla="*/ 326637 w 2516052"/>
                  <a:gd name="connsiteY1" fmla="*/ 0 h 3871099"/>
                  <a:gd name="connsiteX2" fmla="*/ 2188279 w 2516052"/>
                  <a:gd name="connsiteY2" fmla="*/ 0 h 3871099"/>
                  <a:gd name="connsiteX3" fmla="*/ 2514916 w 2516052"/>
                  <a:gd name="connsiteY3" fmla="*/ 3470403 h 3871099"/>
                  <a:gd name="connsiteX4" fmla="*/ 326637 w 2516052"/>
                  <a:gd name="connsiteY4" fmla="*/ 3797040 h 3871099"/>
                  <a:gd name="connsiteX5" fmla="*/ 0 w 2516052"/>
                  <a:gd name="connsiteY5" fmla="*/ 3470403 h 3871099"/>
                  <a:gd name="connsiteX0" fmla="*/ 253531 w 2442946"/>
                  <a:gd name="connsiteY0" fmla="*/ 3797040 h 3871099"/>
                  <a:gd name="connsiteX1" fmla="*/ 253531 w 2442946"/>
                  <a:gd name="connsiteY1" fmla="*/ 0 h 3871099"/>
                  <a:gd name="connsiteX2" fmla="*/ 2115173 w 2442946"/>
                  <a:gd name="connsiteY2" fmla="*/ 0 h 3871099"/>
                  <a:gd name="connsiteX3" fmla="*/ 2441810 w 2442946"/>
                  <a:gd name="connsiteY3" fmla="*/ 3470403 h 3871099"/>
                  <a:gd name="connsiteX4" fmla="*/ 253531 w 2442946"/>
                  <a:gd name="connsiteY4" fmla="*/ 3797040 h 3871099"/>
                  <a:gd name="connsiteX0" fmla="*/ 253531 w 2442946"/>
                  <a:gd name="connsiteY0" fmla="*/ 3797040 h 4114830"/>
                  <a:gd name="connsiteX1" fmla="*/ 253531 w 2442946"/>
                  <a:gd name="connsiteY1" fmla="*/ 0 h 4114830"/>
                  <a:gd name="connsiteX2" fmla="*/ 2115173 w 2442946"/>
                  <a:gd name="connsiteY2" fmla="*/ 0 h 4114830"/>
                  <a:gd name="connsiteX3" fmla="*/ 2441810 w 2442946"/>
                  <a:gd name="connsiteY3" fmla="*/ 3470403 h 4114830"/>
                  <a:gd name="connsiteX4" fmla="*/ 253531 w 2442946"/>
                  <a:gd name="connsiteY4" fmla="*/ 3797040 h 4114830"/>
                  <a:gd name="connsiteX0" fmla="*/ 253531 w 2577059"/>
                  <a:gd name="connsiteY0" fmla="*/ 3797040 h 4114830"/>
                  <a:gd name="connsiteX1" fmla="*/ 253531 w 2577059"/>
                  <a:gd name="connsiteY1" fmla="*/ 0 h 4114830"/>
                  <a:gd name="connsiteX2" fmla="*/ 2115173 w 2577059"/>
                  <a:gd name="connsiteY2" fmla="*/ 0 h 4114830"/>
                  <a:gd name="connsiteX3" fmla="*/ 2441810 w 2577059"/>
                  <a:gd name="connsiteY3" fmla="*/ 3470403 h 4114830"/>
                  <a:gd name="connsiteX4" fmla="*/ 253531 w 2577059"/>
                  <a:gd name="connsiteY4" fmla="*/ 3797040 h 4114830"/>
                  <a:gd name="connsiteX0" fmla="*/ 253531 w 2639625"/>
                  <a:gd name="connsiteY0" fmla="*/ 3797040 h 4114830"/>
                  <a:gd name="connsiteX1" fmla="*/ 253531 w 2639625"/>
                  <a:gd name="connsiteY1" fmla="*/ 0 h 4114830"/>
                  <a:gd name="connsiteX2" fmla="*/ 2115173 w 2639625"/>
                  <a:gd name="connsiteY2" fmla="*/ 0 h 4114830"/>
                  <a:gd name="connsiteX3" fmla="*/ 2441810 w 2639625"/>
                  <a:gd name="connsiteY3" fmla="*/ 3470403 h 4114830"/>
                  <a:gd name="connsiteX4" fmla="*/ 253531 w 2639625"/>
                  <a:gd name="connsiteY4" fmla="*/ 3797040 h 4114830"/>
                  <a:gd name="connsiteX0" fmla="*/ 375504 w 2761598"/>
                  <a:gd name="connsiteY0" fmla="*/ 3797040 h 4114830"/>
                  <a:gd name="connsiteX1" fmla="*/ 375504 w 2761598"/>
                  <a:gd name="connsiteY1" fmla="*/ 0 h 4114830"/>
                  <a:gd name="connsiteX2" fmla="*/ 2237146 w 2761598"/>
                  <a:gd name="connsiteY2" fmla="*/ 0 h 4114830"/>
                  <a:gd name="connsiteX3" fmla="*/ 2563783 w 2761598"/>
                  <a:gd name="connsiteY3" fmla="*/ 3470403 h 4114830"/>
                  <a:gd name="connsiteX4" fmla="*/ 375504 w 2761598"/>
                  <a:gd name="connsiteY4" fmla="*/ 3797040 h 4114830"/>
                  <a:gd name="connsiteX0" fmla="*/ 391375 w 2777469"/>
                  <a:gd name="connsiteY0" fmla="*/ 3842195 h 4159985"/>
                  <a:gd name="connsiteX1" fmla="*/ 391375 w 2777469"/>
                  <a:gd name="connsiteY1" fmla="*/ 45155 h 4159985"/>
                  <a:gd name="connsiteX2" fmla="*/ 2253017 w 2777469"/>
                  <a:gd name="connsiteY2" fmla="*/ 45155 h 4159985"/>
                  <a:gd name="connsiteX3" fmla="*/ 2579654 w 2777469"/>
                  <a:gd name="connsiteY3" fmla="*/ 3515558 h 4159985"/>
                  <a:gd name="connsiteX4" fmla="*/ 391375 w 2777469"/>
                  <a:gd name="connsiteY4" fmla="*/ 3842195 h 4159985"/>
                  <a:gd name="connsiteX0" fmla="*/ 391375 w 2734159"/>
                  <a:gd name="connsiteY0" fmla="*/ 3888084 h 4205874"/>
                  <a:gd name="connsiteX1" fmla="*/ 391375 w 2734159"/>
                  <a:gd name="connsiteY1" fmla="*/ 91044 h 4205874"/>
                  <a:gd name="connsiteX2" fmla="*/ 2253017 w 2734159"/>
                  <a:gd name="connsiteY2" fmla="*/ 91044 h 4205874"/>
                  <a:gd name="connsiteX3" fmla="*/ 2579654 w 2734159"/>
                  <a:gd name="connsiteY3" fmla="*/ 3561447 h 4205874"/>
                  <a:gd name="connsiteX4" fmla="*/ 391375 w 2734159"/>
                  <a:gd name="connsiteY4" fmla="*/ 3888084 h 4205874"/>
                  <a:gd name="connsiteX0" fmla="*/ 391375 w 2801871"/>
                  <a:gd name="connsiteY0" fmla="*/ 3888084 h 4176540"/>
                  <a:gd name="connsiteX1" fmla="*/ 391375 w 2801871"/>
                  <a:gd name="connsiteY1" fmla="*/ 91044 h 4176540"/>
                  <a:gd name="connsiteX2" fmla="*/ 2253017 w 2801871"/>
                  <a:gd name="connsiteY2" fmla="*/ 91044 h 4176540"/>
                  <a:gd name="connsiteX3" fmla="*/ 2579654 w 2801871"/>
                  <a:gd name="connsiteY3" fmla="*/ 3561447 h 4176540"/>
                  <a:gd name="connsiteX4" fmla="*/ 391375 w 2801871"/>
                  <a:gd name="connsiteY4" fmla="*/ 3888084 h 4176540"/>
                  <a:gd name="connsiteX0" fmla="*/ 391375 w 2649557"/>
                  <a:gd name="connsiteY0" fmla="*/ 3888084 h 4127404"/>
                  <a:gd name="connsiteX1" fmla="*/ 391375 w 2649557"/>
                  <a:gd name="connsiteY1" fmla="*/ 91044 h 4127404"/>
                  <a:gd name="connsiteX2" fmla="*/ 2253017 w 2649557"/>
                  <a:gd name="connsiteY2" fmla="*/ 91044 h 4127404"/>
                  <a:gd name="connsiteX3" fmla="*/ 2579654 w 2649557"/>
                  <a:gd name="connsiteY3" fmla="*/ 3561447 h 4127404"/>
                  <a:gd name="connsiteX4" fmla="*/ 391375 w 2649557"/>
                  <a:gd name="connsiteY4" fmla="*/ 3888084 h 4127404"/>
                  <a:gd name="connsiteX0" fmla="*/ 345843 w 2604025"/>
                  <a:gd name="connsiteY0" fmla="*/ 3888084 h 4144208"/>
                  <a:gd name="connsiteX1" fmla="*/ 345843 w 2604025"/>
                  <a:gd name="connsiteY1" fmla="*/ 91044 h 4144208"/>
                  <a:gd name="connsiteX2" fmla="*/ 2207485 w 2604025"/>
                  <a:gd name="connsiteY2" fmla="*/ 91044 h 4144208"/>
                  <a:gd name="connsiteX3" fmla="*/ 2534122 w 2604025"/>
                  <a:gd name="connsiteY3" fmla="*/ 3561447 h 4144208"/>
                  <a:gd name="connsiteX4" fmla="*/ 345843 w 2604025"/>
                  <a:gd name="connsiteY4" fmla="*/ 3888084 h 4144208"/>
                  <a:gd name="connsiteX0" fmla="*/ 143569 w 2622756"/>
                  <a:gd name="connsiteY0" fmla="*/ 4084732 h 4426397"/>
                  <a:gd name="connsiteX1" fmla="*/ 270569 w 2622756"/>
                  <a:gd name="connsiteY1" fmla="*/ 313092 h 4426397"/>
                  <a:gd name="connsiteX2" fmla="*/ 2132211 w 2622756"/>
                  <a:gd name="connsiteY2" fmla="*/ 313092 h 4426397"/>
                  <a:gd name="connsiteX3" fmla="*/ 2458848 w 2622756"/>
                  <a:gd name="connsiteY3" fmla="*/ 3783495 h 4426397"/>
                  <a:gd name="connsiteX4" fmla="*/ 143569 w 2622756"/>
                  <a:gd name="connsiteY4" fmla="*/ 4084732 h 4426397"/>
                  <a:gd name="connsiteX0" fmla="*/ 181055 w 2660242"/>
                  <a:gd name="connsiteY0" fmla="*/ 4084732 h 4305788"/>
                  <a:gd name="connsiteX1" fmla="*/ 308055 w 2660242"/>
                  <a:gd name="connsiteY1" fmla="*/ 313092 h 4305788"/>
                  <a:gd name="connsiteX2" fmla="*/ 2169697 w 2660242"/>
                  <a:gd name="connsiteY2" fmla="*/ 313092 h 4305788"/>
                  <a:gd name="connsiteX3" fmla="*/ 2496334 w 2660242"/>
                  <a:gd name="connsiteY3" fmla="*/ 3783495 h 4305788"/>
                  <a:gd name="connsiteX4" fmla="*/ 181055 w 2660242"/>
                  <a:gd name="connsiteY4" fmla="*/ 4084732 h 4305788"/>
                  <a:gd name="connsiteX0" fmla="*/ 149761 w 2628948"/>
                  <a:gd name="connsiteY0" fmla="*/ 3935621 h 4156677"/>
                  <a:gd name="connsiteX1" fmla="*/ 276761 w 2628948"/>
                  <a:gd name="connsiteY1" fmla="*/ 163981 h 4156677"/>
                  <a:gd name="connsiteX2" fmla="*/ 2138403 w 2628948"/>
                  <a:gd name="connsiteY2" fmla="*/ 163981 h 4156677"/>
                  <a:gd name="connsiteX3" fmla="*/ 2465040 w 2628948"/>
                  <a:gd name="connsiteY3" fmla="*/ 3634384 h 4156677"/>
                  <a:gd name="connsiteX4" fmla="*/ 149761 w 2628948"/>
                  <a:gd name="connsiteY4" fmla="*/ 3935621 h 4156677"/>
                  <a:gd name="connsiteX0" fmla="*/ 224498 w 2688183"/>
                  <a:gd name="connsiteY0" fmla="*/ 4047023 h 4361957"/>
                  <a:gd name="connsiteX1" fmla="*/ 237198 w 2688183"/>
                  <a:gd name="connsiteY1" fmla="*/ 415083 h 4361957"/>
                  <a:gd name="connsiteX2" fmla="*/ 2213140 w 2688183"/>
                  <a:gd name="connsiteY2" fmla="*/ 275383 h 4361957"/>
                  <a:gd name="connsiteX3" fmla="*/ 2539777 w 2688183"/>
                  <a:gd name="connsiteY3" fmla="*/ 3745786 h 4361957"/>
                  <a:gd name="connsiteX4" fmla="*/ 224498 w 2688183"/>
                  <a:gd name="connsiteY4" fmla="*/ 4047023 h 436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88183" h="4361957">
                    <a:moveTo>
                      <a:pt x="224498" y="4047023"/>
                    </a:moveTo>
                    <a:cubicBezTo>
                      <a:pt x="-159265" y="3491906"/>
                      <a:pt x="20058" y="700790"/>
                      <a:pt x="237198" y="415083"/>
                    </a:cubicBezTo>
                    <a:cubicBezTo>
                      <a:pt x="454338" y="129376"/>
                      <a:pt x="1829377" y="-279734"/>
                      <a:pt x="2213140" y="275383"/>
                    </a:cubicBezTo>
                    <a:cubicBezTo>
                      <a:pt x="2596903" y="830500"/>
                      <a:pt x="2871217" y="3117179"/>
                      <a:pt x="2539777" y="3745786"/>
                    </a:cubicBezTo>
                    <a:cubicBezTo>
                      <a:pt x="2208337" y="4374393"/>
                      <a:pt x="608261" y="4602140"/>
                      <a:pt x="224498" y="4047023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1593"/>
                </a:stretch>
              </a:blip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075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7178509" y="1854047"/>
            <a:ext cx="4467447" cy="3149905"/>
            <a:chOff x="6849664" y="3146019"/>
            <a:chExt cx="3267902" cy="2287531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9664" y="3146019"/>
              <a:ext cx="3267902" cy="2287531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7494120" y="3672192"/>
              <a:ext cx="1978990" cy="9611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Chuẩn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bị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bài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sau</a:t>
              </a: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6" t="29805" b="16455"/>
          <a:stretch>
            <a:fillRect/>
          </a:stretch>
        </p:blipFill>
        <p:spPr>
          <a:xfrm>
            <a:off x="6943995" y="4144560"/>
            <a:ext cx="1943366" cy="2632479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>
            <a:off x="9568236" y="170481"/>
            <a:ext cx="1806417" cy="206778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441792" y="1854047"/>
            <a:ext cx="4465414" cy="3149905"/>
            <a:chOff x="1100936" y="892774"/>
            <a:chExt cx="6831421" cy="478199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0936" y="892774"/>
              <a:ext cx="6831421" cy="478199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476654" y="2338259"/>
              <a:ext cx="4295392" cy="14300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Hoàn </a:t>
              </a:r>
              <a:r>
                <a:rPr kumimoji="0" lang="en-GB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thành</a:t>
              </a: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bài</a:t>
              </a: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GB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tập</a:t>
              </a:r>
              <a:endPara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49" name="图片 4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616" y="1304726"/>
            <a:ext cx="3080224" cy="54723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7748" y="734700"/>
            <a:ext cx="4328535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2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A_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01" y="199302"/>
            <a:ext cx="1744769" cy="164097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9597" y="672557"/>
            <a:ext cx="3233040" cy="597459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8201" y="199302"/>
            <a:ext cx="8480271" cy="93093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511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9" dur="8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41327-76B6-1CEE-BFA9-9081858DC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5A535-FBE6-5286-3B07-BD1497C45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60DDA7AD-7083-A28B-0D9F-6D0D0432ACB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75E92589-2769-133E-7148-DB6786CDE7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179" y="308076"/>
            <a:ext cx="4528577" cy="4528577"/>
          </a:xfrm>
          <a:prstGeom prst="rect">
            <a:avLst/>
          </a:prstGeom>
        </p:spPr>
      </p:pic>
      <p:pic>
        <p:nvPicPr>
          <p:cNvPr id="6" name="Picture 5">
            <a:hlinkClick r:id="rId5" action="ppaction://hlinksldjump"/>
            <a:extLst>
              <a:ext uri="{FF2B5EF4-FFF2-40B4-BE49-F238E27FC236}">
                <a16:creationId xmlns:a16="http://schemas.microsoft.com/office/drawing/2014/main" id="{8C3DFF06-F36C-2ABF-19BA-D2F81DFACE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3797" y="3251507"/>
            <a:ext cx="3304406" cy="3638271"/>
          </a:xfrm>
          <a:prstGeom prst="rect">
            <a:avLst/>
          </a:prstGeom>
        </p:spPr>
      </p:pic>
      <p:pic>
        <p:nvPicPr>
          <p:cNvPr id="11" name="Picture 10">
            <a:hlinkClick r:id="rId7" action="ppaction://hlinksldjump"/>
            <a:extLst>
              <a:ext uri="{FF2B5EF4-FFF2-40B4-BE49-F238E27FC236}">
                <a16:creationId xmlns:a16="http://schemas.microsoft.com/office/drawing/2014/main" id="{C92A3733-E6B1-8A10-A3CE-4943A134C5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8986" y="916233"/>
            <a:ext cx="3475619" cy="38865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997B57-54D1-9885-4E74-66BC7A63FF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8670" y="205334"/>
            <a:ext cx="10081846" cy="1421798"/>
          </a:xfrm>
          <a:prstGeom prst="rect">
            <a:avLst/>
          </a:prstGeom>
        </p:spPr>
      </p:pic>
      <p:sp>
        <p:nvSpPr>
          <p:cNvPr id="7" name="Arrow: Right 6">
            <a:hlinkClick r:id="rId10" action="ppaction://hlinksldjump"/>
            <a:extLst>
              <a:ext uri="{FF2B5EF4-FFF2-40B4-BE49-F238E27FC236}">
                <a16:creationId xmlns:a16="http://schemas.microsoft.com/office/drawing/2014/main" id="{C6C1AFBE-218A-9F54-CC2B-9B7DF636C6B8}"/>
              </a:ext>
            </a:extLst>
          </p:cNvPr>
          <p:cNvSpPr/>
          <p:nvPr/>
        </p:nvSpPr>
        <p:spPr>
          <a:xfrm>
            <a:off x="10843491" y="6022109"/>
            <a:ext cx="821114" cy="748146"/>
          </a:xfrm>
          <a:prstGeom prst="rightArrow">
            <a:avLst/>
          </a:prstGeom>
          <a:solidFill>
            <a:srgbClr val="FFC9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79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Content Placeholder 29" descr="Background pattern&#10;&#10;Description automatically generated">
            <a:extLst>
              <a:ext uri="{FF2B5EF4-FFF2-40B4-BE49-F238E27FC236}">
                <a16:creationId xmlns:a16="http://schemas.microsoft.com/office/drawing/2014/main" id="{D2447D3D-02E6-B4CF-7579-3B5386A862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38"/>
            <a:ext cx="12192000" cy="6836761"/>
          </a:xfr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15E86A3-5335-CFDB-7F6A-FAA02FE6DAC0}"/>
              </a:ext>
            </a:extLst>
          </p:cNvPr>
          <p:cNvGrpSpPr/>
          <p:nvPr/>
        </p:nvGrpSpPr>
        <p:grpSpPr>
          <a:xfrm>
            <a:off x="1558563" y="765018"/>
            <a:ext cx="9074237" cy="1549097"/>
            <a:chOff x="226633" y="147365"/>
            <a:chExt cx="13830686" cy="2023270"/>
          </a:xfrm>
        </p:grpSpPr>
        <p:sp>
          <p:nvSpPr>
            <p:cNvPr id="6" name="Rectangle 1">
              <a:extLst>
                <a:ext uri="{FF2B5EF4-FFF2-40B4-BE49-F238E27FC236}">
                  <a16:creationId xmlns:a16="http://schemas.microsoft.com/office/drawing/2014/main" id="{280BC218-D4C7-46BC-A63C-DF2A8483FEB6}"/>
                </a:ext>
              </a:extLst>
            </p:cNvPr>
            <p:cNvSpPr/>
            <p:nvPr/>
          </p:nvSpPr>
          <p:spPr>
            <a:xfrm>
              <a:off x="226633" y="147365"/>
              <a:ext cx="13830686" cy="2021573"/>
            </a:xfrm>
            <a:custGeom>
              <a:avLst/>
              <a:gdLst>
                <a:gd name="connsiteX0" fmla="*/ 0 w 13830686"/>
                <a:gd name="connsiteY0" fmla="*/ 0 h 2021573"/>
                <a:gd name="connsiteX1" fmla="*/ 13830686 w 13830686"/>
                <a:gd name="connsiteY1" fmla="*/ 0 h 2021573"/>
                <a:gd name="connsiteX2" fmla="*/ 13830686 w 13830686"/>
                <a:gd name="connsiteY2" fmla="*/ 2021573 h 2021573"/>
                <a:gd name="connsiteX3" fmla="*/ 0 w 13830686"/>
                <a:gd name="connsiteY3" fmla="*/ 2021573 h 2021573"/>
                <a:gd name="connsiteX4" fmla="*/ 0 w 13830686"/>
                <a:gd name="connsiteY4" fmla="*/ 0 h 2021573"/>
                <a:gd name="connsiteX0" fmla="*/ 0 w 13830686"/>
                <a:gd name="connsiteY0" fmla="*/ 0 h 2021573"/>
                <a:gd name="connsiteX1" fmla="*/ 13830686 w 13830686"/>
                <a:gd name="connsiteY1" fmla="*/ 0 h 2021573"/>
                <a:gd name="connsiteX2" fmla="*/ 13830686 w 13830686"/>
                <a:gd name="connsiteY2" fmla="*/ 2021573 h 2021573"/>
                <a:gd name="connsiteX3" fmla="*/ 0 w 13830686"/>
                <a:gd name="connsiteY3" fmla="*/ 2021573 h 2021573"/>
                <a:gd name="connsiteX4" fmla="*/ 0 w 13830686"/>
                <a:gd name="connsiteY4" fmla="*/ 0 h 2021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30686" h="2021573" fill="none" extrusionOk="0">
                  <a:moveTo>
                    <a:pt x="0" y="0"/>
                  </a:moveTo>
                  <a:cubicBezTo>
                    <a:pt x="6368383" y="-145439"/>
                    <a:pt x="12260719" y="24523"/>
                    <a:pt x="13830686" y="0"/>
                  </a:cubicBezTo>
                  <a:cubicBezTo>
                    <a:pt x="13861831" y="939101"/>
                    <a:pt x="13849996" y="1351382"/>
                    <a:pt x="13830686" y="2021573"/>
                  </a:cubicBezTo>
                  <a:cubicBezTo>
                    <a:pt x="11825697" y="1792214"/>
                    <a:pt x="4740642" y="1577037"/>
                    <a:pt x="0" y="2021573"/>
                  </a:cubicBezTo>
                  <a:cubicBezTo>
                    <a:pt x="215259" y="1173766"/>
                    <a:pt x="-39356" y="602164"/>
                    <a:pt x="0" y="0"/>
                  </a:cubicBezTo>
                  <a:close/>
                </a:path>
                <a:path w="13830686" h="2021573" stroke="0" extrusionOk="0">
                  <a:moveTo>
                    <a:pt x="0" y="0"/>
                  </a:moveTo>
                  <a:cubicBezTo>
                    <a:pt x="3767916" y="-74108"/>
                    <a:pt x="11630929" y="-110622"/>
                    <a:pt x="13830686" y="0"/>
                  </a:cubicBezTo>
                  <a:cubicBezTo>
                    <a:pt x="13840725" y="482056"/>
                    <a:pt x="13805737" y="1680511"/>
                    <a:pt x="13830686" y="2021573"/>
                  </a:cubicBezTo>
                  <a:cubicBezTo>
                    <a:pt x="8222705" y="1913522"/>
                    <a:pt x="5628889" y="2412586"/>
                    <a:pt x="0" y="2021573"/>
                  </a:cubicBezTo>
                  <a:cubicBezTo>
                    <a:pt x="121876" y="1616341"/>
                    <a:pt x="81914" y="617955"/>
                    <a:pt x="0" y="0"/>
                  </a:cubicBezTo>
                  <a:close/>
                </a:path>
                <a:path w="13830686" h="2021573" fill="none" stroke="0" extrusionOk="0">
                  <a:moveTo>
                    <a:pt x="0" y="0"/>
                  </a:moveTo>
                  <a:cubicBezTo>
                    <a:pt x="6503045" y="-162852"/>
                    <a:pt x="12533069" y="75315"/>
                    <a:pt x="13830686" y="0"/>
                  </a:cubicBezTo>
                  <a:cubicBezTo>
                    <a:pt x="13882289" y="866300"/>
                    <a:pt x="13931276" y="1467422"/>
                    <a:pt x="13830686" y="2021573"/>
                  </a:cubicBezTo>
                  <a:cubicBezTo>
                    <a:pt x="11117467" y="1502892"/>
                    <a:pt x="5151511" y="1034808"/>
                    <a:pt x="0" y="2021573"/>
                  </a:cubicBezTo>
                  <a:cubicBezTo>
                    <a:pt x="212503" y="1205564"/>
                    <a:pt x="-54722" y="522619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9074237"/>
                        <a:gd name="connsiteY0" fmla="*/ 0 h 1547797"/>
                        <a:gd name="connsiteX1" fmla="*/ 9074237 w 9074237"/>
                        <a:gd name="connsiteY1" fmla="*/ 0 h 1547797"/>
                        <a:gd name="connsiteX2" fmla="*/ 9074237 w 9074237"/>
                        <a:gd name="connsiteY2" fmla="*/ 1547797 h 1547797"/>
                        <a:gd name="connsiteX3" fmla="*/ 0 w 9074237"/>
                        <a:gd name="connsiteY3" fmla="*/ 1547797 h 1547797"/>
                        <a:gd name="connsiteX4" fmla="*/ 0 w 9074237"/>
                        <a:gd name="connsiteY4" fmla="*/ 0 h 15477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074237" h="1547797" fill="none" extrusionOk="0">
                          <a:moveTo>
                            <a:pt x="0" y="0"/>
                          </a:moveTo>
                          <a:cubicBezTo>
                            <a:pt x="4145116" y="-133017"/>
                            <a:pt x="8118801" y="-123057"/>
                            <a:pt x="9074237" y="0"/>
                          </a:cubicBezTo>
                          <a:cubicBezTo>
                            <a:pt x="9129671" y="665863"/>
                            <a:pt x="9143623" y="1053140"/>
                            <a:pt x="9074237" y="1547797"/>
                          </a:cubicBezTo>
                          <a:cubicBezTo>
                            <a:pt x="7467587" y="1545596"/>
                            <a:pt x="3185324" y="1418026"/>
                            <a:pt x="0" y="1547797"/>
                          </a:cubicBezTo>
                          <a:cubicBezTo>
                            <a:pt x="122536" y="964011"/>
                            <a:pt x="-31985" y="452964"/>
                            <a:pt x="0" y="0"/>
                          </a:cubicBezTo>
                          <a:close/>
                        </a:path>
                        <a:path w="9074237" h="1547797" stroke="0" extrusionOk="0">
                          <a:moveTo>
                            <a:pt x="0" y="0"/>
                          </a:moveTo>
                          <a:cubicBezTo>
                            <a:pt x="2180241" y="-157587"/>
                            <a:pt x="7515209" y="-63908"/>
                            <a:pt x="9074237" y="0"/>
                          </a:cubicBezTo>
                          <a:cubicBezTo>
                            <a:pt x="9093700" y="383213"/>
                            <a:pt x="9036734" y="1322580"/>
                            <a:pt x="9074237" y="1547797"/>
                          </a:cubicBezTo>
                          <a:cubicBezTo>
                            <a:pt x="5197410" y="1446799"/>
                            <a:pt x="3416549" y="1668853"/>
                            <a:pt x="0" y="1547797"/>
                          </a:cubicBezTo>
                          <a:cubicBezTo>
                            <a:pt x="137812" y="1254501"/>
                            <a:pt x="53474" y="403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*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4DA32A4C-554F-8423-CFBD-E7FEAA605B0F}"/>
                    </a:ext>
                  </a:extLst>
                </p:cNvPr>
                <p:cNvSpPr txBox="1"/>
                <p:nvPr/>
              </p:nvSpPr>
              <p:spPr>
                <a:xfrm>
                  <a:off x="435239" y="154341"/>
                  <a:ext cx="13622080" cy="201629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80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4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48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sz="48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 ?</m:t>
                        </m:r>
                      </m:oMath>
                    </m:oMathPara>
                  </a14:m>
                  <a:endParaRPr kumimoji="0" lang="en-US" altLang="en-US" sz="4800" b="1" i="0" u="none" strike="noStrike" kern="0" cap="none" spc="-15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4DA32A4C-554F-8423-CFBD-E7FEAA605B0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239" y="154341"/>
                  <a:ext cx="13622080" cy="201629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34D7815-B250-3911-69AE-62D4A55CAF60}"/>
              </a:ext>
            </a:extLst>
          </p:cNvPr>
          <p:cNvGrpSpPr/>
          <p:nvPr/>
        </p:nvGrpSpPr>
        <p:grpSpPr>
          <a:xfrm>
            <a:off x="1334726" y="3032536"/>
            <a:ext cx="4537107" cy="1129886"/>
            <a:chOff x="6830721" y="2864057"/>
            <a:chExt cx="4537107" cy="1129886"/>
          </a:xfrm>
          <a:solidFill>
            <a:sysClr val="window" lastClr="FFFFFF"/>
          </a:solidFill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5C00260-54A4-5B0F-6773-30F7A17F6812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 cap="flat" cmpd="sng" algn="ctr">
              <a:solidFill>
                <a:srgbClr val="EB1C24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888E232-9ADB-FB58-81C0-F14BC9A35677}"/>
                    </a:ext>
                  </a:extLst>
                </p:cNvPr>
                <p:cNvSpPr txBox="1"/>
                <p:nvPr/>
              </p:nvSpPr>
              <p:spPr>
                <a:xfrm>
                  <a:off x="7068298" y="2865205"/>
                  <a:ext cx="3750829" cy="10143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32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888E232-9ADB-FB58-81C0-F14BC9A356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8298" y="2865205"/>
                  <a:ext cx="3750829" cy="101431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055025F-140E-906C-B25F-F158A7F11788}"/>
              </a:ext>
            </a:extLst>
          </p:cNvPr>
          <p:cNvGrpSpPr/>
          <p:nvPr/>
        </p:nvGrpSpPr>
        <p:grpSpPr>
          <a:xfrm>
            <a:off x="7019949" y="2997497"/>
            <a:ext cx="4537107" cy="1129886"/>
            <a:chOff x="981375" y="2864057"/>
            <a:chExt cx="4537107" cy="1129886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B72663C-764B-A649-144D-9CB9983DD7DA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ysClr val="window" lastClr="FFFFFF"/>
            </a:solidFill>
            <a:ln w="38100" cap="flat" cmpd="sng" algn="ctr">
              <a:solidFill>
                <a:srgbClr val="FBA409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09D9AC2-6CDC-9C84-7806-6D166AB5AB57}"/>
                    </a:ext>
                  </a:extLst>
                </p:cNvPr>
                <p:cNvSpPr txBox="1"/>
                <p:nvPr/>
              </p:nvSpPr>
              <p:spPr>
                <a:xfrm>
                  <a:off x="1581034" y="2868668"/>
                  <a:ext cx="3750829" cy="10175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US" sz="32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09D9AC2-6CDC-9C84-7806-6D166AB5AB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1034" y="2868668"/>
                  <a:ext cx="3750829" cy="101752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8E7A531-C309-CC1E-DEF0-65D3F1AAB0C6}"/>
              </a:ext>
            </a:extLst>
          </p:cNvPr>
          <p:cNvGrpSpPr/>
          <p:nvPr/>
        </p:nvGrpSpPr>
        <p:grpSpPr>
          <a:xfrm>
            <a:off x="1210590" y="4937554"/>
            <a:ext cx="4537107" cy="1129886"/>
            <a:chOff x="981375" y="4872764"/>
            <a:chExt cx="4537107" cy="1129886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ED0ACD1B-9D36-48EB-C88B-D60E6541048C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ysClr val="window" lastClr="FFFFFF"/>
            </a:solidFill>
            <a:ln w="38100" cap="flat" cmpd="sng" algn="ctr">
              <a:solidFill>
                <a:srgbClr val="4D9E2A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14F89E64-3C0C-DFC4-9077-1E4ACB46BE04}"/>
                    </a:ext>
                  </a:extLst>
                </p:cNvPr>
                <p:cNvSpPr txBox="1"/>
                <p:nvPr/>
              </p:nvSpPr>
              <p:spPr>
                <a:xfrm>
                  <a:off x="1260849" y="4959750"/>
                  <a:ext cx="3750829" cy="10175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32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14F89E64-3C0C-DFC4-9077-1E4ACB46BE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0849" y="4959750"/>
                  <a:ext cx="3750829" cy="101752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207C894-4BF5-3BDD-1389-C7DEFEBA4B06}"/>
              </a:ext>
            </a:extLst>
          </p:cNvPr>
          <p:cNvGrpSpPr/>
          <p:nvPr/>
        </p:nvGrpSpPr>
        <p:grpSpPr>
          <a:xfrm>
            <a:off x="7003771" y="4865867"/>
            <a:ext cx="4537107" cy="1129886"/>
            <a:chOff x="6830721" y="4714800"/>
            <a:chExt cx="4537107" cy="1129886"/>
          </a:xfrm>
          <a:solidFill>
            <a:sysClr val="window" lastClr="FFFFFF"/>
          </a:solidFill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7C6DF545-DAAF-5F22-2693-8BA682F5FFD6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 cap="flat" cmpd="sng" algn="ctr">
              <a:solidFill>
                <a:srgbClr val="28A3B4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09B0AAA-8472-8874-F46E-76AFEA23476B}"/>
                    </a:ext>
                  </a:extLst>
                </p:cNvPr>
                <p:cNvSpPr txBox="1"/>
                <p:nvPr/>
              </p:nvSpPr>
              <p:spPr>
                <a:xfrm>
                  <a:off x="7900616" y="4720655"/>
                  <a:ext cx="2905112" cy="10157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32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09B0AAA-8472-8874-F46E-76AFEA2347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0616" y="4720655"/>
                  <a:ext cx="2905112" cy="101572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B918941E-FCB9-188D-2838-3A52A70E599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5431412" y="3236547"/>
            <a:ext cx="953350" cy="85753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8F6F5DC-E8E6-BCD2-B85C-3132B4D8FC1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996844" y="3050695"/>
            <a:ext cx="891076" cy="89646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CBD4AB-0A92-46E9-F5A0-711BC302A15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5182071" y="5068115"/>
            <a:ext cx="891076" cy="89646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7CD8998-4722-7709-75D7-2ADF04BD74B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1012168" y="4982578"/>
            <a:ext cx="891076" cy="8964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A588F24-E3CE-5069-4645-06B38356FF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5374" y="2919297"/>
            <a:ext cx="1475271" cy="149203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4A81586-6A39-1D19-1482-99146D349A8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58214" b="79914"/>
          <a:stretch/>
        </p:blipFill>
        <p:spPr>
          <a:xfrm>
            <a:off x="6455236" y="2897046"/>
            <a:ext cx="1385564" cy="140086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9DEE9ED-2107-AA05-B994-C82F30810DBB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50703"/>
          <a:stretch/>
        </p:blipFill>
        <p:spPr>
          <a:xfrm>
            <a:off x="314960" y="4730954"/>
            <a:ext cx="1487889" cy="15707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CE57C9F-E894-2FCD-120D-C3A54E15068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5614" y="4663963"/>
            <a:ext cx="1365186" cy="1570786"/>
          </a:xfrm>
          <a:prstGeom prst="rect">
            <a:avLst/>
          </a:prstGeom>
        </p:spPr>
      </p:pic>
      <p:pic>
        <p:nvPicPr>
          <p:cNvPr id="31" name="Picture 30">
            <a:hlinkClick r:id="rId16" action="ppaction://hlinksldjump"/>
            <a:extLst>
              <a:ext uri="{FF2B5EF4-FFF2-40B4-BE49-F238E27FC236}">
                <a16:creationId xmlns:a16="http://schemas.microsoft.com/office/drawing/2014/main" id="{CA1B5718-EB13-8337-F840-71B0D588FC6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4882" y="35965"/>
            <a:ext cx="2340131" cy="234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10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Content Placeholder 29" descr="Background pattern&#10;&#10;Description automatically generated">
            <a:extLst>
              <a:ext uri="{FF2B5EF4-FFF2-40B4-BE49-F238E27FC236}">
                <a16:creationId xmlns:a16="http://schemas.microsoft.com/office/drawing/2014/main" id="{AFAFB9B8-D406-9B77-C252-92AABA0AAF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38"/>
            <a:ext cx="12192000" cy="68367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37A71E-EF2B-4B1F-C313-48A16EBC9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3C203-BFC2-EAA2-BE37-B58799863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C7AA28C-64C0-059E-3464-A8C481A0A2D4}"/>
              </a:ext>
            </a:extLst>
          </p:cNvPr>
          <p:cNvGrpSpPr/>
          <p:nvPr/>
        </p:nvGrpSpPr>
        <p:grpSpPr>
          <a:xfrm>
            <a:off x="1414461" y="590548"/>
            <a:ext cx="9941179" cy="1831955"/>
            <a:chOff x="226633" y="-47311"/>
            <a:chExt cx="13830686" cy="2392709"/>
          </a:xfrm>
        </p:grpSpPr>
        <p:sp>
          <p:nvSpPr>
            <p:cNvPr id="6" name="Rectangle 1">
              <a:extLst>
                <a:ext uri="{FF2B5EF4-FFF2-40B4-BE49-F238E27FC236}">
                  <a16:creationId xmlns:a16="http://schemas.microsoft.com/office/drawing/2014/main" id="{F53AEAE8-0AD4-6888-79B0-0F078F72C155}"/>
                </a:ext>
              </a:extLst>
            </p:cNvPr>
            <p:cNvSpPr/>
            <p:nvPr/>
          </p:nvSpPr>
          <p:spPr>
            <a:xfrm>
              <a:off x="226633" y="-47311"/>
              <a:ext cx="13830686" cy="2392709"/>
            </a:xfrm>
            <a:custGeom>
              <a:avLst/>
              <a:gdLst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30686" h="2392709" fill="none" extrusionOk="0">
                  <a:moveTo>
                    <a:pt x="0" y="0"/>
                  </a:moveTo>
                  <a:cubicBezTo>
                    <a:pt x="4973088" y="57713"/>
                    <a:pt x="7697833" y="393858"/>
                    <a:pt x="13830686" y="0"/>
                  </a:cubicBezTo>
                  <a:cubicBezTo>
                    <a:pt x="13488826" y="638459"/>
                    <a:pt x="13660740" y="1671403"/>
                    <a:pt x="13830686" y="2392709"/>
                  </a:cubicBezTo>
                  <a:cubicBezTo>
                    <a:pt x="7983195" y="1918757"/>
                    <a:pt x="3170592" y="1894435"/>
                    <a:pt x="0" y="2392709"/>
                  </a:cubicBezTo>
                  <a:cubicBezTo>
                    <a:pt x="110499" y="1533973"/>
                    <a:pt x="113022" y="578267"/>
                    <a:pt x="0" y="0"/>
                  </a:cubicBezTo>
                  <a:close/>
                </a:path>
                <a:path w="13830686" h="2392709" stroke="0" extrusionOk="0">
                  <a:moveTo>
                    <a:pt x="0" y="0"/>
                  </a:moveTo>
                  <a:cubicBezTo>
                    <a:pt x="6929082" y="21387"/>
                    <a:pt x="10842112" y="-176408"/>
                    <a:pt x="13830686" y="0"/>
                  </a:cubicBezTo>
                  <a:cubicBezTo>
                    <a:pt x="13622398" y="213918"/>
                    <a:pt x="13876294" y="1560015"/>
                    <a:pt x="13830686" y="2392709"/>
                  </a:cubicBezTo>
                  <a:cubicBezTo>
                    <a:pt x="9238821" y="2292668"/>
                    <a:pt x="3544826" y="2859264"/>
                    <a:pt x="0" y="2392709"/>
                  </a:cubicBezTo>
                  <a:cubicBezTo>
                    <a:pt x="1990" y="1696266"/>
                    <a:pt x="119136" y="1180249"/>
                    <a:pt x="0" y="0"/>
                  </a:cubicBezTo>
                  <a:close/>
                </a:path>
                <a:path w="13830686" h="2392709" fill="none" stroke="0" extrusionOk="0">
                  <a:moveTo>
                    <a:pt x="0" y="0"/>
                  </a:moveTo>
                  <a:cubicBezTo>
                    <a:pt x="4158942" y="-570163"/>
                    <a:pt x="8528338" y="144514"/>
                    <a:pt x="13830686" y="0"/>
                  </a:cubicBezTo>
                  <a:cubicBezTo>
                    <a:pt x="13543157" y="436188"/>
                    <a:pt x="13827388" y="1746562"/>
                    <a:pt x="13830686" y="2392709"/>
                  </a:cubicBezTo>
                  <a:cubicBezTo>
                    <a:pt x="6825403" y="1747182"/>
                    <a:pt x="3959648" y="2072501"/>
                    <a:pt x="0" y="2392709"/>
                  </a:cubicBezTo>
                  <a:cubicBezTo>
                    <a:pt x="74967" y="1574091"/>
                    <a:pt x="7085" y="447560"/>
                    <a:pt x="0" y="0"/>
                  </a:cubicBezTo>
                  <a:close/>
                </a:path>
                <a:path w="13830686" h="2392709" fill="none" stroke="0" extrusionOk="0">
                  <a:moveTo>
                    <a:pt x="0" y="0"/>
                  </a:moveTo>
                  <a:cubicBezTo>
                    <a:pt x="5080311" y="27829"/>
                    <a:pt x="7861834" y="435849"/>
                    <a:pt x="13830686" y="0"/>
                  </a:cubicBezTo>
                  <a:cubicBezTo>
                    <a:pt x="13550519" y="532362"/>
                    <a:pt x="13719729" y="1736837"/>
                    <a:pt x="13830686" y="2392709"/>
                  </a:cubicBezTo>
                  <a:cubicBezTo>
                    <a:pt x="7382261" y="2035064"/>
                    <a:pt x="3313526" y="1695071"/>
                    <a:pt x="0" y="2392709"/>
                  </a:cubicBezTo>
                  <a:cubicBezTo>
                    <a:pt x="101087" y="1582141"/>
                    <a:pt x="59805" y="488349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9941179"/>
                        <a:gd name="connsiteY0" fmla="*/ 0 h 1831954"/>
                        <a:gd name="connsiteX1" fmla="*/ 9941179 w 9941179"/>
                        <a:gd name="connsiteY1" fmla="*/ 0 h 1831954"/>
                        <a:gd name="connsiteX2" fmla="*/ 9941179 w 9941179"/>
                        <a:gd name="connsiteY2" fmla="*/ 1831954 h 1831954"/>
                        <a:gd name="connsiteX3" fmla="*/ 0 w 9941179"/>
                        <a:gd name="connsiteY3" fmla="*/ 1831954 h 1831954"/>
                        <a:gd name="connsiteX4" fmla="*/ 0 w 9941179"/>
                        <a:gd name="connsiteY4" fmla="*/ 0 h 1831954"/>
                        <a:gd name="connsiteX0" fmla="*/ 0 w 9941179"/>
                        <a:gd name="connsiteY0" fmla="*/ 0 h 1831954"/>
                        <a:gd name="connsiteX1" fmla="*/ 9941179 w 9941179"/>
                        <a:gd name="connsiteY1" fmla="*/ 0 h 1831954"/>
                        <a:gd name="connsiteX2" fmla="*/ 9941179 w 9941179"/>
                        <a:gd name="connsiteY2" fmla="*/ 1831954 h 1831954"/>
                        <a:gd name="connsiteX3" fmla="*/ 0 w 9941179"/>
                        <a:gd name="connsiteY3" fmla="*/ 1831954 h 1831954"/>
                        <a:gd name="connsiteX4" fmla="*/ 0 w 9941179"/>
                        <a:gd name="connsiteY4" fmla="*/ 0 h 18319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941179" h="1831954" fill="none" extrusionOk="0">
                          <a:moveTo>
                            <a:pt x="0" y="0"/>
                          </a:moveTo>
                          <a:cubicBezTo>
                            <a:pt x="3522662" y="13236"/>
                            <a:pt x="5579616" y="220710"/>
                            <a:pt x="9941179" y="0"/>
                          </a:cubicBezTo>
                          <a:cubicBezTo>
                            <a:pt x="9753016" y="409045"/>
                            <a:pt x="9863374" y="1292874"/>
                            <a:pt x="9941179" y="1831954"/>
                          </a:cubicBezTo>
                          <a:cubicBezTo>
                            <a:pt x="5361794" y="1673650"/>
                            <a:pt x="2306044" y="1519885"/>
                            <a:pt x="0" y="1831954"/>
                          </a:cubicBezTo>
                          <a:cubicBezTo>
                            <a:pt x="56957" y="1246137"/>
                            <a:pt x="45065" y="399478"/>
                            <a:pt x="0" y="0"/>
                          </a:cubicBezTo>
                          <a:close/>
                        </a:path>
                        <a:path w="9941179" h="1831954" stroke="0" extrusionOk="0">
                          <a:moveTo>
                            <a:pt x="0" y="0"/>
                          </a:moveTo>
                          <a:cubicBezTo>
                            <a:pt x="4562121" y="-115567"/>
                            <a:pt x="7604808" y="-104212"/>
                            <a:pt x="9941179" y="0"/>
                          </a:cubicBezTo>
                          <a:cubicBezTo>
                            <a:pt x="9832191" y="204582"/>
                            <a:pt x="9956934" y="1220821"/>
                            <a:pt x="9941179" y="1831954"/>
                          </a:cubicBezTo>
                          <a:cubicBezTo>
                            <a:pt x="6558069" y="1748384"/>
                            <a:pt x="2488370" y="2154104"/>
                            <a:pt x="0" y="1831954"/>
                          </a:cubicBezTo>
                          <a:cubicBezTo>
                            <a:pt x="44711" y="1310315"/>
                            <a:pt x="85597" y="895324"/>
                            <a:pt x="0" y="0"/>
                          </a:cubicBezTo>
                          <a:close/>
                        </a:path>
                        <a:path w="9941179" h="1831954" fill="none" stroke="0" extrusionOk="0">
                          <a:moveTo>
                            <a:pt x="0" y="0"/>
                          </a:moveTo>
                          <a:cubicBezTo>
                            <a:pt x="3316226" y="-138237"/>
                            <a:pt x="5852807" y="-47244"/>
                            <a:pt x="9941179" y="0"/>
                          </a:cubicBezTo>
                          <a:cubicBezTo>
                            <a:pt x="9729406" y="319122"/>
                            <a:pt x="9938407" y="1407088"/>
                            <a:pt x="9941179" y="1831954"/>
                          </a:cubicBezTo>
                          <a:cubicBezTo>
                            <a:pt x="4867722" y="1461919"/>
                            <a:pt x="2530903" y="1271590"/>
                            <a:pt x="0" y="1831954"/>
                          </a:cubicBezTo>
                          <a:cubicBezTo>
                            <a:pt x="71610" y="1217441"/>
                            <a:pt x="25998" y="34614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字魂37号-波纹乖乖体"/>
                  <a:cs typeface="+mn-cs"/>
                </a:rPr>
                <a:t>*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5FC56B7-C1C2-4698-C71F-965CD88242D8}"/>
                    </a:ext>
                  </a:extLst>
                </p:cNvPr>
                <p:cNvSpPr txBox="1"/>
                <p:nvPr/>
              </p:nvSpPr>
              <p:spPr>
                <a:xfrm>
                  <a:off x="433959" y="182293"/>
                  <a:ext cx="13622080" cy="185834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4</m:t>
                            </m:r>
                          </m:den>
                        </m:f>
                        <m:r>
                          <a:rPr lang="en-US" sz="44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8</m:t>
                            </m:r>
                          </m:den>
                        </m:f>
                        <m:r>
                          <a:rPr lang="en-US" sz="44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 ?</m:t>
                        </m:r>
                      </m:oMath>
                    </m:oMathPara>
                  </a14:m>
                  <a:endParaRPr kumimoji="0" lang="en-US" altLang="en-US" sz="4400" b="1" i="0" u="none" strike="noStrike" kern="0" cap="none" spc="-15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5FC56B7-C1C2-4698-C71F-965CD88242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959" y="182293"/>
                  <a:ext cx="13622080" cy="185834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DCCC38C-196A-7615-8956-95B0DDDA6216}"/>
              </a:ext>
            </a:extLst>
          </p:cNvPr>
          <p:cNvGrpSpPr/>
          <p:nvPr/>
        </p:nvGrpSpPr>
        <p:grpSpPr>
          <a:xfrm>
            <a:off x="7005893" y="3019782"/>
            <a:ext cx="4537107" cy="1133067"/>
            <a:chOff x="6700677" y="2863253"/>
            <a:chExt cx="4537107" cy="1133067"/>
          </a:xfrm>
          <a:solidFill>
            <a:schemeClr val="bg1"/>
          </a:solidFill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CECA709-3AF4-8515-2894-73851E8B4D35}"/>
                </a:ext>
              </a:extLst>
            </p:cNvPr>
            <p:cNvSpPr/>
            <p:nvPr/>
          </p:nvSpPr>
          <p:spPr>
            <a:xfrm>
              <a:off x="6700677" y="2864057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FAA40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A14F9965-95E2-87BB-D2AF-EB13D93D8D0F}"/>
                    </a:ext>
                  </a:extLst>
                </p:cNvPr>
                <p:cNvSpPr txBox="1"/>
                <p:nvPr/>
              </p:nvSpPr>
              <p:spPr>
                <a:xfrm>
                  <a:off x="7160490" y="2863253"/>
                  <a:ext cx="3750829" cy="11330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A14F9965-95E2-87BB-D2AF-EB13D93D8D0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0490" y="2863253"/>
                  <a:ext cx="3750829" cy="113306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38A5739-F208-CC81-8D98-EB4663BFBB7D}"/>
              </a:ext>
            </a:extLst>
          </p:cNvPr>
          <p:cNvGrpSpPr/>
          <p:nvPr/>
        </p:nvGrpSpPr>
        <p:grpSpPr>
          <a:xfrm>
            <a:off x="1186079" y="2995172"/>
            <a:ext cx="4537107" cy="1248803"/>
            <a:chOff x="981375" y="2784162"/>
            <a:chExt cx="4537107" cy="1248803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D2224CF9-A854-BF56-B84D-96E9448F6B0D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F1F1F5B-62A8-3A20-5D3B-A57E2BC8E7A1}"/>
                    </a:ext>
                  </a:extLst>
                </p:cNvPr>
                <p:cNvSpPr txBox="1"/>
                <p:nvPr/>
              </p:nvSpPr>
              <p:spPr>
                <a:xfrm>
                  <a:off x="1529904" y="2784162"/>
                  <a:ext cx="3750829" cy="12488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40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F1F1F5B-62A8-3A20-5D3B-A57E2BC8E7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9904" y="2784162"/>
                  <a:ext cx="3750829" cy="124880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A78E36-ADD7-E10E-3F42-0E1315E1650F}"/>
              </a:ext>
            </a:extLst>
          </p:cNvPr>
          <p:cNvGrpSpPr/>
          <p:nvPr/>
        </p:nvGrpSpPr>
        <p:grpSpPr>
          <a:xfrm>
            <a:off x="1171417" y="4830199"/>
            <a:ext cx="4546472" cy="1201591"/>
            <a:chOff x="981375" y="4801059"/>
            <a:chExt cx="4546472" cy="1201591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7995FE5D-2FDE-08C0-02C9-24B08F868612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D156AF15-70A7-7090-7413-2BCD9AD0C631}"/>
                    </a:ext>
                  </a:extLst>
                </p:cNvPr>
                <p:cNvSpPr txBox="1"/>
                <p:nvPr/>
              </p:nvSpPr>
              <p:spPr>
                <a:xfrm>
                  <a:off x="1247020" y="4801059"/>
                  <a:ext cx="4280827" cy="11330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36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D156AF15-70A7-7090-7413-2BCD9AD0C6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7020" y="4801059"/>
                  <a:ext cx="4280827" cy="113306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2EDED8D-FC6A-F2B9-46EF-CBB4D5BE201E}"/>
              </a:ext>
            </a:extLst>
          </p:cNvPr>
          <p:cNvGrpSpPr/>
          <p:nvPr/>
        </p:nvGrpSpPr>
        <p:grpSpPr>
          <a:xfrm>
            <a:off x="6818533" y="4816367"/>
            <a:ext cx="4537107" cy="1151152"/>
            <a:chOff x="6830721" y="4714800"/>
            <a:chExt cx="4537107" cy="1151152"/>
          </a:xfrm>
          <a:solidFill>
            <a:schemeClr val="bg1"/>
          </a:solidFill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7B90B3B8-214B-C678-7562-A26F27A4FA55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28A3B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62C42FA-6653-DFB3-C141-3EE7B6F458D9}"/>
                    </a:ext>
                  </a:extLst>
                </p:cNvPr>
                <p:cNvSpPr txBox="1"/>
                <p:nvPr/>
              </p:nvSpPr>
              <p:spPr>
                <a:xfrm>
                  <a:off x="7534400" y="4734937"/>
                  <a:ext cx="3460024" cy="11310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36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62C42FA-6653-DFB3-C141-3EE7B6F458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4400" y="4734937"/>
                  <a:ext cx="3460024" cy="113101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CB99C76C-EEA9-AB3B-7DB8-75C644929C4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11066325" y="3208535"/>
            <a:ext cx="953350" cy="85753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A2FB473-B08E-A86B-E8B6-71E59F307F8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5162974" y="3128265"/>
            <a:ext cx="891076" cy="89646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F4F7C20-42E7-6F46-8DDE-A9277308C45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96833" y="5018615"/>
            <a:ext cx="891076" cy="89646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E010773-0719-39CC-4E3A-D29A47F97F6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826930" y="4933078"/>
            <a:ext cx="891076" cy="8964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6DD990C-40BD-40C6-302B-BE7248B3DA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136" y="2869797"/>
            <a:ext cx="1475271" cy="149203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90CD39E-7CCC-963B-F496-7ABD87F90DB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58214" b="79914"/>
          <a:stretch/>
        </p:blipFill>
        <p:spPr>
          <a:xfrm>
            <a:off x="6341835" y="2916556"/>
            <a:ext cx="1385564" cy="140086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60760FC-D34B-6D96-8C3B-AD918531C8E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50703"/>
          <a:stretch/>
        </p:blipFill>
        <p:spPr>
          <a:xfrm>
            <a:off x="129722" y="4681454"/>
            <a:ext cx="1487889" cy="15707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A96B624-F568-9E47-AA5A-50D0B6981C9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90376" y="4614463"/>
            <a:ext cx="1365186" cy="1570786"/>
          </a:xfrm>
          <a:prstGeom prst="rect">
            <a:avLst/>
          </a:prstGeom>
        </p:spPr>
      </p:pic>
      <p:pic>
        <p:nvPicPr>
          <p:cNvPr id="30" name="Picture 29">
            <a:hlinkClick r:id="rId16" action="ppaction://hlinksldjump"/>
            <a:extLst>
              <a:ext uri="{FF2B5EF4-FFF2-40B4-BE49-F238E27FC236}">
                <a16:creationId xmlns:a16="http://schemas.microsoft.com/office/drawing/2014/main" id="{E20E4229-8E75-4120-170C-7F23BF2382E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-106299" y="12194"/>
            <a:ext cx="2353260" cy="25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1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Content Placeholder 29" descr="Background pattern&#10;&#10;Description automatically generated">
            <a:extLst>
              <a:ext uri="{FF2B5EF4-FFF2-40B4-BE49-F238E27FC236}">
                <a16:creationId xmlns:a16="http://schemas.microsoft.com/office/drawing/2014/main" id="{5E2182FA-D99F-4828-B6C5-01916BF6FD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38"/>
            <a:ext cx="12192000" cy="68367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14F520-5AA4-168A-355D-ACE411ECB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C0328-F4E4-1008-5AD5-B6ADC2BCA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D7BF833-8A77-420D-8F1D-4BF9F61E359D}"/>
              </a:ext>
            </a:extLst>
          </p:cNvPr>
          <p:cNvGrpSpPr/>
          <p:nvPr/>
        </p:nvGrpSpPr>
        <p:grpSpPr>
          <a:xfrm>
            <a:off x="1662566" y="609542"/>
            <a:ext cx="9732821" cy="1831210"/>
            <a:chOff x="226633" y="-47311"/>
            <a:chExt cx="13830686" cy="2392709"/>
          </a:xfrm>
        </p:grpSpPr>
        <p:sp>
          <p:nvSpPr>
            <p:cNvPr id="6" name="Rectangle 1">
              <a:extLst>
                <a:ext uri="{FF2B5EF4-FFF2-40B4-BE49-F238E27FC236}">
                  <a16:creationId xmlns:a16="http://schemas.microsoft.com/office/drawing/2014/main" id="{2AD5F198-C3EC-5ACE-34A4-70C41A491ED7}"/>
                </a:ext>
              </a:extLst>
            </p:cNvPr>
            <p:cNvSpPr/>
            <p:nvPr/>
          </p:nvSpPr>
          <p:spPr>
            <a:xfrm>
              <a:off x="226633" y="-47311"/>
              <a:ext cx="13830686" cy="2392709"/>
            </a:xfrm>
            <a:custGeom>
              <a:avLst/>
              <a:gdLst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30686" h="2392709" fill="none" extrusionOk="0">
                  <a:moveTo>
                    <a:pt x="0" y="0"/>
                  </a:moveTo>
                  <a:cubicBezTo>
                    <a:pt x="4909930" y="-45935"/>
                    <a:pt x="7708067" y="298029"/>
                    <a:pt x="13830686" y="0"/>
                  </a:cubicBezTo>
                  <a:cubicBezTo>
                    <a:pt x="13600560" y="482495"/>
                    <a:pt x="13424313" y="1654463"/>
                    <a:pt x="13830686" y="2392709"/>
                  </a:cubicBezTo>
                  <a:cubicBezTo>
                    <a:pt x="7649421" y="2133745"/>
                    <a:pt x="2855227" y="1501331"/>
                    <a:pt x="0" y="2392709"/>
                  </a:cubicBezTo>
                  <a:cubicBezTo>
                    <a:pt x="161468" y="1533688"/>
                    <a:pt x="139704" y="546838"/>
                    <a:pt x="0" y="0"/>
                  </a:cubicBezTo>
                  <a:close/>
                </a:path>
                <a:path w="13830686" h="2392709" stroke="0" extrusionOk="0">
                  <a:moveTo>
                    <a:pt x="0" y="0"/>
                  </a:moveTo>
                  <a:cubicBezTo>
                    <a:pt x="6287277" y="-172016"/>
                    <a:pt x="11489979" y="-211927"/>
                    <a:pt x="13830686" y="0"/>
                  </a:cubicBezTo>
                  <a:cubicBezTo>
                    <a:pt x="13671223" y="305708"/>
                    <a:pt x="13999142" y="1490249"/>
                    <a:pt x="13830686" y="2392709"/>
                  </a:cubicBezTo>
                  <a:cubicBezTo>
                    <a:pt x="9066587" y="2273305"/>
                    <a:pt x="3560887" y="2771795"/>
                    <a:pt x="0" y="2392709"/>
                  </a:cubicBezTo>
                  <a:cubicBezTo>
                    <a:pt x="-40447" y="1699499"/>
                    <a:pt x="120624" y="1335998"/>
                    <a:pt x="0" y="0"/>
                  </a:cubicBezTo>
                  <a:close/>
                </a:path>
                <a:path w="13830686" h="2392709" fill="none" stroke="0" extrusionOk="0">
                  <a:moveTo>
                    <a:pt x="0" y="0"/>
                  </a:moveTo>
                  <a:cubicBezTo>
                    <a:pt x="4163082" y="-644917"/>
                    <a:pt x="8500727" y="64560"/>
                    <a:pt x="13830686" y="0"/>
                  </a:cubicBezTo>
                  <a:cubicBezTo>
                    <a:pt x="13592021" y="519570"/>
                    <a:pt x="13828263" y="1637894"/>
                    <a:pt x="13830686" y="2392709"/>
                  </a:cubicBezTo>
                  <a:cubicBezTo>
                    <a:pt x="7103536" y="1911291"/>
                    <a:pt x="3818679" y="2635406"/>
                    <a:pt x="0" y="2392709"/>
                  </a:cubicBezTo>
                  <a:cubicBezTo>
                    <a:pt x="109157" y="1584997"/>
                    <a:pt x="-39446" y="421768"/>
                    <a:pt x="0" y="0"/>
                  </a:cubicBezTo>
                  <a:close/>
                </a:path>
                <a:path w="13830686" h="2392709" fill="none" stroke="0" extrusionOk="0">
                  <a:moveTo>
                    <a:pt x="0" y="0"/>
                  </a:moveTo>
                  <a:cubicBezTo>
                    <a:pt x="4823965" y="-133961"/>
                    <a:pt x="8157110" y="188065"/>
                    <a:pt x="13830686" y="0"/>
                  </a:cubicBezTo>
                  <a:cubicBezTo>
                    <a:pt x="13515958" y="426323"/>
                    <a:pt x="13543848" y="1714408"/>
                    <a:pt x="13830686" y="2392709"/>
                  </a:cubicBezTo>
                  <a:cubicBezTo>
                    <a:pt x="7119094" y="2170795"/>
                    <a:pt x="3237251" y="1497226"/>
                    <a:pt x="0" y="2392709"/>
                  </a:cubicBezTo>
                  <a:cubicBezTo>
                    <a:pt x="194004" y="1469880"/>
                    <a:pt x="125369" y="492446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018328812">
                    <a:custGeom>
                      <a:avLst/>
                      <a:gdLst>
                        <a:gd name="connsiteX0" fmla="*/ 0 w 3893252"/>
                        <a:gd name="connsiteY0" fmla="*/ 0 h 1831954"/>
                        <a:gd name="connsiteX1" fmla="*/ 3893252 w 3893252"/>
                        <a:gd name="connsiteY1" fmla="*/ 0 h 1831954"/>
                        <a:gd name="connsiteX2" fmla="*/ 3893252 w 3893252"/>
                        <a:gd name="connsiteY2" fmla="*/ 1831954 h 1831954"/>
                        <a:gd name="connsiteX3" fmla="*/ 0 w 3893252"/>
                        <a:gd name="connsiteY3" fmla="*/ 1831954 h 1831954"/>
                        <a:gd name="connsiteX4" fmla="*/ 0 w 3893252"/>
                        <a:gd name="connsiteY4" fmla="*/ 0 h 1831954"/>
                        <a:gd name="connsiteX0" fmla="*/ 0 w 3893252"/>
                        <a:gd name="connsiteY0" fmla="*/ 0 h 1831954"/>
                        <a:gd name="connsiteX1" fmla="*/ 3893252 w 3893252"/>
                        <a:gd name="connsiteY1" fmla="*/ 0 h 1831954"/>
                        <a:gd name="connsiteX2" fmla="*/ 3893252 w 3893252"/>
                        <a:gd name="connsiteY2" fmla="*/ 1831954 h 1831954"/>
                        <a:gd name="connsiteX3" fmla="*/ 0 w 3893252"/>
                        <a:gd name="connsiteY3" fmla="*/ 1831954 h 1831954"/>
                        <a:gd name="connsiteX4" fmla="*/ 0 w 3893252"/>
                        <a:gd name="connsiteY4" fmla="*/ 0 h 18319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893252" h="1831954" fill="none" extrusionOk="0">
                          <a:moveTo>
                            <a:pt x="0" y="0"/>
                          </a:moveTo>
                          <a:cubicBezTo>
                            <a:pt x="1335524" y="-106145"/>
                            <a:pt x="2240046" y="-83177"/>
                            <a:pt x="3893252" y="0"/>
                          </a:cubicBezTo>
                          <a:cubicBezTo>
                            <a:pt x="3837990" y="335732"/>
                            <a:pt x="3812923" y="1292575"/>
                            <a:pt x="3893252" y="1831954"/>
                          </a:cubicBezTo>
                          <a:cubicBezTo>
                            <a:pt x="2030697" y="1803804"/>
                            <a:pt x="860925" y="1523711"/>
                            <a:pt x="0" y="1831954"/>
                          </a:cubicBezTo>
                          <a:cubicBezTo>
                            <a:pt x="44266" y="1183918"/>
                            <a:pt x="36324" y="409513"/>
                            <a:pt x="0" y="0"/>
                          </a:cubicBezTo>
                          <a:close/>
                        </a:path>
                        <a:path w="3893252" h="1831954" stroke="0" extrusionOk="0">
                          <a:moveTo>
                            <a:pt x="0" y="0"/>
                          </a:moveTo>
                          <a:cubicBezTo>
                            <a:pt x="1728195" y="-165232"/>
                            <a:pt x="3081647" y="-98353"/>
                            <a:pt x="3893252" y="0"/>
                          </a:cubicBezTo>
                          <a:cubicBezTo>
                            <a:pt x="3854847" y="250646"/>
                            <a:pt x="3926130" y="1198589"/>
                            <a:pt x="3893252" y="1831954"/>
                          </a:cubicBezTo>
                          <a:cubicBezTo>
                            <a:pt x="2490700" y="1727274"/>
                            <a:pt x="928894" y="2011770"/>
                            <a:pt x="0" y="1831954"/>
                          </a:cubicBezTo>
                          <a:cubicBezTo>
                            <a:pt x="12282" y="1317382"/>
                            <a:pt x="33835" y="950414"/>
                            <a:pt x="0" y="0"/>
                          </a:cubicBezTo>
                          <a:close/>
                        </a:path>
                        <a:path w="3893252" h="1831954" fill="none" stroke="0" extrusionOk="0">
                          <a:moveTo>
                            <a:pt x="0" y="0"/>
                          </a:moveTo>
                          <a:cubicBezTo>
                            <a:pt x="1323997" y="-139308"/>
                            <a:pt x="2337457" y="-31219"/>
                            <a:pt x="3893252" y="0"/>
                          </a:cubicBezTo>
                          <a:cubicBezTo>
                            <a:pt x="3816278" y="325109"/>
                            <a:pt x="3892359" y="1347769"/>
                            <a:pt x="3893252" y="1831954"/>
                          </a:cubicBezTo>
                          <a:cubicBezTo>
                            <a:pt x="1960164" y="1790603"/>
                            <a:pt x="939204" y="1671194"/>
                            <a:pt x="0" y="1831954"/>
                          </a:cubicBezTo>
                          <a:cubicBezTo>
                            <a:pt x="35753" y="1222409"/>
                            <a:pt x="6974" y="33060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字魂37号-波纹乖乖体"/>
                  <a:cs typeface="+mn-cs"/>
                </a:rPr>
                <a:t>*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D0D12FE-568C-C6C9-2AB3-C57A43898413}"/>
                    </a:ext>
                  </a:extLst>
                </p:cNvPr>
                <p:cNvSpPr txBox="1"/>
                <p:nvPr/>
              </p:nvSpPr>
              <p:spPr>
                <a:xfrm>
                  <a:off x="431906" y="114125"/>
                  <a:ext cx="13356580" cy="180079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4</m:t>
                            </m:r>
                          </m:den>
                        </m:f>
                        <m:r>
                          <a:rPr lang="en-US" sz="44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 : </m:t>
                        </m:r>
                        <m:f>
                          <m:fPr>
                            <m:ctrlPr>
                              <a:rPr lang="en-US" sz="4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8</m:t>
                            </m:r>
                          </m:den>
                        </m:f>
                        <m:r>
                          <a:rPr lang="en-US" sz="44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 ?</m:t>
                        </m:r>
                      </m:oMath>
                    </m:oMathPara>
                  </a14:m>
                  <a:endParaRPr kumimoji="0" lang="en-US" altLang="en-US" sz="4400" b="1" i="0" u="none" strike="noStrike" kern="0" cap="none" spc="-15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D0D12FE-568C-C6C9-2AB3-C57A438984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1906" y="114125"/>
                  <a:ext cx="13356580" cy="180079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259DB66-97F4-42B0-4211-878FF09E9CAF}"/>
              </a:ext>
            </a:extLst>
          </p:cNvPr>
          <p:cNvGrpSpPr/>
          <p:nvPr/>
        </p:nvGrpSpPr>
        <p:grpSpPr>
          <a:xfrm>
            <a:off x="7043532" y="4720948"/>
            <a:ext cx="4537107" cy="1364412"/>
            <a:chOff x="6830721" y="2769986"/>
            <a:chExt cx="4537107" cy="1364412"/>
          </a:xfrm>
          <a:solidFill>
            <a:schemeClr val="bg1"/>
          </a:solidFill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A97E39F-AA8D-F385-3256-4BE99CCEF0FE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7E31ED3-4318-057E-47CD-A818463E97F6}"/>
                    </a:ext>
                  </a:extLst>
                </p:cNvPr>
                <p:cNvSpPr txBox="1"/>
                <p:nvPr/>
              </p:nvSpPr>
              <p:spPr>
                <a:xfrm>
                  <a:off x="7416594" y="2769986"/>
                  <a:ext cx="3750829" cy="136441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7E31ED3-4318-057E-47CD-A818463E97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6594" y="2769986"/>
                  <a:ext cx="3750829" cy="136441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369493-8A6F-86DA-0C65-20F8CF22B6A3}"/>
              </a:ext>
            </a:extLst>
          </p:cNvPr>
          <p:cNvGrpSpPr/>
          <p:nvPr/>
        </p:nvGrpSpPr>
        <p:grpSpPr>
          <a:xfrm>
            <a:off x="7018104" y="2965222"/>
            <a:ext cx="4537107" cy="1361911"/>
            <a:chOff x="981375" y="2719600"/>
            <a:chExt cx="4537107" cy="1361911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4C734F2D-0FD2-208E-A01A-B7A0E60FCD87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FBA40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7964E4E-E285-1F49-3B13-2CF7A5026197}"/>
                    </a:ext>
                  </a:extLst>
                </p:cNvPr>
                <p:cNvSpPr txBox="1"/>
                <p:nvPr/>
              </p:nvSpPr>
              <p:spPr>
                <a:xfrm>
                  <a:off x="1560204" y="2719600"/>
                  <a:ext cx="3750829" cy="13619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7964E4E-E285-1F49-3B13-2CF7A50261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0204" y="2719600"/>
                  <a:ext cx="3750829" cy="136191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6161ABE-D4C2-09F9-E8CE-5FDB3FD3C2E6}"/>
              </a:ext>
            </a:extLst>
          </p:cNvPr>
          <p:cNvGrpSpPr/>
          <p:nvPr/>
        </p:nvGrpSpPr>
        <p:grpSpPr>
          <a:xfrm>
            <a:off x="1070307" y="4937554"/>
            <a:ext cx="4537107" cy="1493042"/>
            <a:chOff x="981375" y="4872764"/>
            <a:chExt cx="4537107" cy="1493042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45568EF-60E6-48B1-5743-295D4131EFE7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AE7037B-58A7-7C9D-8316-FBF851BCACCA}"/>
                    </a:ext>
                  </a:extLst>
                </p:cNvPr>
                <p:cNvSpPr txBox="1"/>
                <p:nvPr/>
              </p:nvSpPr>
              <p:spPr>
                <a:xfrm>
                  <a:off x="1515426" y="4942981"/>
                  <a:ext cx="3750829" cy="1422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6</m:t>
                            </m:r>
                          </m:den>
                        </m:f>
                      </m:oMath>
                    </m:oMathPara>
                  </a14:m>
                  <a:endPara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AE7037B-58A7-7C9D-8316-FBF851BCACC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5426" y="4942981"/>
                  <a:ext cx="3750829" cy="142282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4D937D4-7309-CB79-E0FB-4CDE3381A295}"/>
              </a:ext>
            </a:extLst>
          </p:cNvPr>
          <p:cNvGrpSpPr/>
          <p:nvPr/>
        </p:nvGrpSpPr>
        <p:grpSpPr>
          <a:xfrm>
            <a:off x="1196527" y="3056610"/>
            <a:ext cx="4537107" cy="1364412"/>
            <a:chOff x="6830721" y="4675444"/>
            <a:chExt cx="4537107" cy="1364412"/>
          </a:xfrm>
          <a:solidFill>
            <a:schemeClr val="bg1"/>
          </a:solidFill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073AA9E-6760-7940-B03B-3046DCBAD229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CA1D7F45-FE64-1587-CF25-5BF604DC9943}"/>
                    </a:ext>
                  </a:extLst>
                </p:cNvPr>
                <p:cNvSpPr txBox="1"/>
                <p:nvPr/>
              </p:nvSpPr>
              <p:spPr>
                <a:xfrm>
                  <a:off x="7658225" y="4675444"/>
                  <a:ext cx="2729757" cy="13644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4400" b="0" i="1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CA1D7F45-FE64-1587-CF25-5BF604DC99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8225" y="4675444"/>
                  <a:ext cx="2729757" cy="136441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529F09F7-C010-2218-8A2E-5357C2D6BB6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11140218" y="5019030"/>
            <a:ext cx="953350" cy="85753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3D1A4C7-69DB-B52C-0D44-A536F4333DA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994999" y="3162877"/>
            <a:ext cx="891076" cy="89646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B242BF-7D8F-E28C-BA9D-5CF5EAEA31F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5041788" y="5068115"/>
            <a:ext cx="891076" cy="89646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1890357-3200-B04A-E206-5E3041124B4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5204924" y="3212677"/>
            <a:ext cx="891076" cy="8964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5F927DD-E112-1A2A-6B2B-0B03159596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7002" y="2918937"/>
            <a:ext cx="1475271" cy="149203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3560649-ADD9-9E3D-AC81-EEF0E2E67BA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58214" b="79914"/>
          <a:stretch/>
        </p:blipFill>
        <p:spPr>
          <a:xfrm>
            <a:off x="6453391" y="3009228"/>
            <a:ext cx="1385564" cy="140086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339D9B4-8C72-DDC9-F3F5-1D77DA583310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50703"/>
          <a:stretch/>
        </p:blipFill>
        <p:spPr>
          <a:xfrm>
            <a:off x="174677" y="4730954"/>
            <a:ext cx="1487889" cy="15707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EB1D597-6508-2A19-A3A9-114A8F5FF4C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8743" y="4730954"/>
            <a:ext cx="1365186" cy="1570786"/>
          </a:xfrm>
          <a:prstGeom prst="rect">
            <a:avLst/>
          </a:prstGeom>
        </p:spPr>
      </p:pic>
      <p:pic>
        <p:nvPicPr>
          <p:cNvPr id="33" name="Picture 32">
            <a:hlinkClick r:id="rId16" action="ppaction://hlinksldjump"/>
            <a:extLst>
              <a:ext uri="{FF2B5EF4-FFF2-40B4-BE49-F238E27FC236}">
                <a16:creationId xmlns:a16="http://schemas.microsoft.com/office/drawing/2014/main" id="{1151F703-8AA2-0B68-BF15-F4248148745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630" y="294195"/>
            <a:ext cx="1876329" cy="209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4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0001" y="883403"/>
            <a:ext cx="3233040" cy="5974597"/>
          </a:xfrm>
          <a:prstGeom prst="rect">
            <a:avLst/>
          </a:prstGeom>
        </p:spPr>
      </p:pic>
      <p:pic>
        <p:nvPicPr>
          <p:cNvPr id="7" name="图片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5250" y="423057"/>
            <a:ext cx="1548620" cy="1120308"/>
          </a:xfrm>
          <a:prstGeom prst="rect">
            <a:avLst/>
          </a:prstGeom>
        </p:spPr>
      </p:pic>
      <p:pic>
        <p:nvPicPr>
          <p:cNvPr id="8" name="图片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733" y="429262"/>
            <a:ext cx="1902339" cy="1684705"/>
          </a:xfrm>
          <a:prstGeom prst="rect">
            <a:avLst/>
          </a:prstGeom>
        </p:spPr>
      </p:pic>
      <p:pic>
        <p:nvPicPr>
          <p:cNvPr id="9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826" y="3926226"/>
            <a:ext cx="1791640" cy="29317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0869">
            <a:off x="5387028" y="448475"/>
            <a:ext cx="1319266" cy="111658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26804" y="1828272"/>
            <a:ext cx="7974259" cy="47735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999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2C66FDA-56E9-CCF1-EC12-450AB210DDC3}"/>
              </a:ext>
            </a:extLst>
          </p:cNvPr>
          <p:cNvSpPr/>
          <p:nvPr/>
        </p:nvSpPr>
        <p:spPr>
          <a:xfrm>
            <a:off x="485775" y="314325"/>
            <a:ext cx="11277600" cy="61436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Nhóm 14">
            <a:extLst>
              <a:ext uri="{FF2B5EF4-FFF2-40B4-BE49-F238E27FC236}">
                <a16:creationId xmlns:a16="http://schemas.microsoft.com/office/drawing/2014/main" id="{5A32D169-EA3D-929F-DB8C-43121F4CE36A}"/>
              </a:ext>
            </a:extLst>
          </p:cNvPr>
          <p:cNvGrpSpPr/>
          <p:nvPr/>
        </p:nvGrpSpPr>
        <p:grpSpPr>
          <a:xfrm>
            <a:off x="1056322" y="407214"/>
            <a:ext cx="11811953" cy="701040"/>
            <a:chOff x="173601" y="299644"/>
            <a:chExt cx="11811953" cy="701040"/>
          </a:xfrm>
        </p:grpSpPr>
        <p:grpSp>
          <p:nvGrpSpPr>
            <p:cNvPr id="7" name="Nhóm 15">
              <a:extLst>
                <a:ext uri="{FF2B5EF4-FFF2-40B4-BE49-F238E27FC236}">
                  <a16:creationId xmlns:a16="http://schemas.microsoft.com/office/drawing/2014/main" id="{69922590-1E7F-25C1-84D6-54D203311928}"/>
                </a:ext>
              </a:extLst>
            </p:cNvPr>
            <p:cNvGrpSpPr/>
            <p:nvPr/>
          </p:nvGrpSpPr>
          <p:grpSpPr>
            <a:xfrm>
              <a:off x="173601" y="299644"/>
              <a:ext cx="793415" cy="701040"/>
              <a:chOff x="173601" y="299644"/>
              <a:chExt cx="793415" cy="701040"/>
            </a:xfrm>
          </p:grpSpPr>
          <p:sp>
            <p:nvSpPr>
              <p:cNvPr id="14" name="Oval 22">
                <a:extLst>
                  <a:ext uri="{FF2B5EF4-FFF2-40B4-BE49-F238E27FC236}">
                    <a16:creationId xmlns:a16="http://schemas.microsoft.com/office/drawing/2014/main" id="{02D0A1E4-3479-6618-452A-3DE647486885}"/>
                  </a:ext>
                </a:extLst>
              </p:cNvPr>
              <p:cNvSpPr/>
              <p:nvPr/>
            </p:nvSpPr>
            <p:spPr>
              <a:xfrm>
                <a:off x="173601" y="299644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TextBox 23">
                <a:extLst>
                  <a:ext uri="{FF2B5EF4-FFF2-40B4-BE49-F238E27FC236}">
                    <a16:creationId xmlns:a16="http://schemas.microsoft.com/office/drawing/2014/main" id="{5FDB312D-DC4A-FDDF-5104-E9242CCBC856}"/>
                  </a:ext>
                </a:extLst>
              </p:cNvPr>
              <p:cNvSpPr txBox="1"/>
              <p:nvPr/>
            </p:nvSpPr>
            <p:spPr>
              <a:xfrm>
                <a:off x="180918" y="344673"/>
                <a:ext cx="6263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1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" name="TextBox 16">
              <a:extLst>
                <a:ext uri="{FF2B5EF4-FFF2-40B4-BE49-F238E27FC236}">
                  <a16:creationId xmlns:a16="http://schemas.microsoft.com/office/drawing/2014/main" id="{C2545ED6-A8AF-DDE5-EA60-8A79DF2FED7D}"/>
                </a:ext>
              </a:extLst>
            </p:cNvPr>
            <p:cNvSpPr txBox="1"/>
            <p:nvPr/>
          </p:nvSpPr>
          <p:spPr>
            <a:xfrm>
              <a:off x="1052563" y="343474"/>
              <a:ext cx="109329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Tính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C30B4126-BA16-7828-BF21-5C898D544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4" y="1535567"/>
            <a:ext cx="10734675" cy="111714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D5CEF52-DB8A-48BC-7AF5-E88A47FCB75F}"/>
                  </a:ext>
                </a:extLst>
              </p:cNvPr>
              <p:cNvSpPr txBox="1"/>
              <p:nvPr/>
            </p:nvSpPr>
            <p:spPr>
              <a:xfrm>
                <a:off x="809625" y="2657475"/>
                <a:ext cx="2343150" cy="1952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21</m:t>
                          </m:r>
                        </m:num>
                        <m:den>
                          <m:r>
                            <a:rPr lang="en-US" sz="320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3200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 </m:t>
                      </m:r>
                      <m:f>
                        <m:fPr>
                          <m:ctrlPr>
                            <a:rPr lang="en-US" sz="320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3200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D5CEF52-DB8A-48BC-7AF5-E88A47FCB7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625" y="2657475"/>
                <a:ext cx="2343150" cy="19527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09997C1-54D1-41E6-CB90-22CA3F1D3F3D}"/>
                  </a:ext>
                </a:extLst>
              </p:cNvPr>
              <p:cNvSpPr txBox="1"/>
              <p:nvPr/>
            </p:nvSpPr>
            <p:spPr>
              <a:xfrm>
                <a:off x="3676650" y="2590800"/>
                <a:ext cx="2343150" cy="1995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14</m:t>
                          </m:r>
                        </m:den>
                      </m:f>
                      <m:r>
                        <a:rPr lang="en-US" sz="3200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 </m:t>
                      </m:r>
                      <m:f>
                        <m:fPr>
                          <m:ctrlPr>
                            <a:rPr lang="en-US" sz="320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84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US" sz="3200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87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09997C1-54D1-41E6-CB90-22CA3F1D3F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650" y="2590800"/>
                <a:ext cx="2343150" cy="19951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F0FDA0B-DECB-4B3A-BE0E-77A19EDED7F7}"/>
                  </a:ext>
                </a:extLst>
              </p:cNvPr>
              <p:cNvSpPr txBox="1"/>
              <p:nvPr/>
            </p:nvSpPr>
            <p:spPr>
              <a:xfrm>
                <a:off x="6800850" y="2533650"/>
                <a:ext cx="2343150" cy="1995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3200" b="0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200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3200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F0FDA0B-DECB-4B3A-BE0E-77A19EDED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0850" y="2533650"/>
                <a:ext cx="2343150" cy="19951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770DEA-1A29-CD39-3DFB-ACEAE475D34C}"/>
                  </a:ext>
                </a:extLst>
              </p:cNvPr>
              <p:cNvSpPr txBox="1"/>
              <p:nvPr/>
            </p:nvSpPr>
            <p:spPr>
              <a:xfrm>
                <a:off x="9648825" y="2476500"/>
                <a:ext cx="2343150" cy="1995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50</m:t>
                          </m:r>
                        </m:num>
                        <m:den>
                          <m:r>
                            <a:rPr lang="en-US" sz="3200" b="0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200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3200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41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770DEA-1A29-CD39-3DFB-ACEAE475D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8825" y="2476500"/>
                <a:ext cx="2343150" cy="19951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938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2C66FDA-56E9-CCF1-EC12-450AB210DDC3}"/>
              </a:ext>
            </a:extLst>
          </p:cNvPr>
          <p:cNvSpPr/>
          <p:nvPr/>
        </p:nvSpPr>
        <p:spPr>
          <a:xfrm>
            <a:off x="485775" y="314325"/>
            <a:ext cx="11277600" cy="61436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Nhóm 14">
            <a:extLst>
              <a:ext uri="{FF2B5EF4-FFF2-40B4-BE49-F238E27FC236}">
                <a16:creationId xmlns:a16="http://schemas.microsoft.com/office/drawing/2014/main" id="{5A32D169-EA3D-929F-DB8C-43121F4CE36A}"/>
              </a:ext>
            </a:extLst>
          </p:cNvPr>
          <p:cNvGrpSpPr/>
          <p:nvPr/>
        </p:nvGrpSpPr>
        <p:grpSpPr>
          <a:xfrm>
            <a:off x="1056322" y="407214"/>
            <a:ext cx="11811953" cy="701040"/>
            <a:chOff x="173601" y="299644"/>
            <a:chExt cx="11811953" cy="701040"/>
          </a:xfrm>
        </p:grpSpPr>
        <p:grpSp>
          <p:nvGrpSpPr>
            <p:cNvPr id="7" name="Nhóm 15">
              <a:extLst>
                <a:ext uri="{FF2B5EF4-FFF2-40B4-BE49-F238E27FC236}">
                  <a16:creationId xmlns:a16="http://schemas.microsoft.com/office/drawing/2014/main" id="{69922590-1E7F-25C1-84D6-54D203311928}"/>
                </a:ext>
              </a:extLst>
            </p:cNvPr>
            <p:cNvGrpSpPr/>
            <p:nvPr/>
          </p:nvGrpSpPr>
          <p:grpSpPr>
            <a:xfrm>
              <a:off x="173601" y="299644"/>
              <a:ext cx="793415" cy="701040"/>
              <a:chOff x="173601" y="299644"/>
              <a:chExt cx="793415" cy="701040"/>
            </a:xfrm>
          </p:grpSpPr>
          <p:sp>
            <p:nvSpPr>
              <p:cNvPr id="14" name="Oval 22">
                <a:extLst>
                  <a:ext uri="{FF2B5EF4-FFF2-40B4-BE49-F238E27FC236}">
                    <a16:creationId xmlns:a16="http://schemas.microsoft.com/office/drawing/2014/main" id="{02D0A1E4-3479-6618-452A-3DE647486885}"/>
                  </a:ext>
                </a:extLst>
              </p:cNvPr>
              <p:cNvSpPr/>
              <p:nvPr/>
            </p:nvSpPr>
            <p:spPr>
              <a:xfrm>
                <a:off x="173601" y="299644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TextBox 23">
                <a:extLst>
                  <a:ext uri="{FF2B5EF4-FFF2-40B4-BE49-F238E27FC236}">
                    <a16:creationId xmlns:a16="http://schemas.microsoft.com/office/drawing/2014/main" id="{5FDB312D-DC4A-FDDF-5104-E9242CCBC856}"/>
                  </a:ext>
                </a:extLst>
              </p:cNvPr>
              <p:cNvSpPr txBox="1"/>
              <p:nvPr/>
            </p:nvSpPr>
            <p:spPr>
              <a:xfrm>
                <a:off x="180918" y="344673"/>
                <a:ext cx="6263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2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" name="TextBox 16">
              <a:extLst>
                <a:ext uri="{FF2B5EF4-FFF2-40B4-BE49-F238E27FC236}">
                  <a16:creationId xmlns:a16="http://schemas.microsoft.com/office/drawing/2014/main" id="{C2545ED6-A8AF-DDE5-EA60-8A79DF2FED7D}"/>
                </a:ext>
              </a:extLst>
            </p:cNvPr>
            <p:cNvSpPr txBox="1"/>
            <p:nvPr/>
          </p:nvSpPr>
          <p:spPr>
            <a:xfrm>
              <a:off x="1052563" y="343474"/>
              <a:ext cx="109329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Tính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2034711-081F-260D-176F-9084A7DDA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49" y="1371494"/>
            <a:ext cx="11172825" cy="110500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5917F79-3BB4-E524-4690-7A0EB675DBF5}"/>
                  </a:ext>
                </a:extLst>
              </p:cNvPr>
              <p:cNvSpPr txBox="1"/>
              <p:nvPr/>
            </p:nvSpPr>
            <p:spPr>
              <a:xfrm>
                <a:off x="695325" y="2590800"/>
                <a:ext cx="2343150" cy="10111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sz="3200" b="1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5917F79-3BB4-E524-4690-7A0EB675DB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25" y="2590800"/>
                <a:ext cx="2343150" cy="10111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167760-DFBC-FD73-9358-10C9D20D94B7}"/>
                  </a:ext>
                </a:extLst>
              </p:cNvPr>
              <p:cNvSpPr txBox="1"/>
              <p:nvPr/>
            </p:nvSpPr>
            <p:spPr>
              <a:xfrm>
                <a:off x="3609975" y="2505075"/>
                <a:ext cx="2343150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𝟑𝟐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b="1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167760-DFBC-FD73-9358-10C9D20D9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975" y="2505075"/>
                <a:ext cx="2343150" cy="10143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370524-6909-4AE0-2879-951EB667DA9C}"/>
                  </a:ext>
                </a:extLst>
              </p:cNvPr>
              <p:cNvSpPr txBox="1"/>
              <p:nvPr/>
            </p:nvSpPr>
            <p:spPr>
              <a:xfrm>
                <a:off x="6496050" y="2390775"/>
                <a:ext cx="2343150" cy="1995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3200" b="1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𝟒𝟎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𝟏𝟖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b="1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370524-6909-4AE0-2879-951EB667D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6050" y="2390775"/>
                <a:ext cx="2343150" cy="19951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E5D7FBE-DADC-0BAB-15BB-E8B24EDC6BEB}"/>
                  </a:ext>
                </a:extLst>
              </p:cNvPr>
              <p:cNvSpPr txBox="1"/>
              <p:nvPr/>
            </p:nvSpPr>
            <p:spPr>
              <a:xfrm>
                <a:off x="9458325" y="2362200"/>
                <a:ext cx="2343150" cy="2455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b="1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𝟓𝟔</m:t>
                          </m:r>
                        </m:den>
                      </m:f>
                    </m:oMath>
                  </m:oMathPara>
                </a14:m>
                <a:endParaRPr lang="en-US" sz="3200" b="1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:endParaRPr lang="en-US" sz="3200" b="1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E5D7FBE-DADC-0BAB-15BB-E8B24EDC6B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325" y="2362200"/>
                <a:ext cx="2343150" cy="24553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829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3"/>
  <p:tag name="MH_CATEGORY" val="#BingLLB#"/>
  <p:tag name="MH_LAYOUT" val="SubTitle"/>
  <p:tag name="MH" val="20170621145609"/>
  <p:tag name="MH_LIBRARY" val="GRAPHIC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3"/>
  <p:tag name="MH_CATEGORY" val="#BingLLB#"/>
  <p:tag name="MH_LAYOUT" val="SubTitle"/>
  <p:tag name="MH" val="20170621145609"/>
  <p:tag name="MH_LIBRARY" val="GRAPHI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觅知网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214</Words>
  <Application>Microsoft Office PowerPoint</Application>
  <PresentationFormat>Widescreen</PresentationFormat>
  <Paragraphs>61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#9Slide06 FS Playlist Script</vt:lpstr>
      <vt:lpstr>Arial</vt:lpstr>
      <vt:lpstr>Calibri</vt:lpstr>
      <vt:lpstr>Calibri Light</vt:lpstr>
      <vt:lpstr>Cambria</vt:lpstr>
      <vt:lpstr>Cambria Math</vt:lpstr>
      <vt:lpstr>SVN-Good Dog</vt:lpstr>
      <vt:lpstr>UTM Avo</vt:lpstr>
      <vt:lpstr>UTM Cookies</vt:lpstr>
      <vt:lpstr>Office Theme</vt:lpstr>
      <vt:lpstr>Office 主题</vt:lpstr>
      <vt:lpstr>1_觅知网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11</cp:revision>
  <dcterms:created xsi:type="dcterms:W3CDTF">2024-03-17T06:28:37Z</dcterms:created>
  <dcterms:modified xsi:type="dcterms:W3CDTF">2024-03-17T06:52:35Z</dcterms:modified>
</cp:coreProperties>
</file>