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7" r:id="rId3"/>
    <p:sldMasterId id="2147483681" r:id="rId4"/>
  </p:sldMasterIdLst>
  <p:notesMasterIdLst>
    <p:notesMasterId r:id="rId18"/>
  </p:notesMasterIdLst>
  <p:sldIdLst>
    <p:sldId id="347" r:id="rId5"/>
    <p:sldId id="348" r:id="rId6"/>
    <p:sldId id="2007577231" r:id="rId7"/>
    <p:sldId id="2007577232" r:id="rId8"/>
    <p:sldId id="2007577233" r:id="rId9"/>
    <p:sldId id="2007577234" r:id="rId10"/>
    <p:sldId id="350" r:id="rId11"/>
    <p:sldId id="351" r:id="rId12"/>
    <p:sldId id="2007577229" r:id="rId13"/>
    <p:sldId id="2007577230" r:id="rId14"/>
    <p:sldId id="364" r:id="rId15"/>
    <p:sldId id="360" r:id="rId16"/>
    <p:sldId id="28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99780-60BB-47C8-9D7A-822068D65CEA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8D5D61-8E0F-4774-A17B-838C07F28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58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7050A-8175-492E-9DDF-FB9B86E92E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266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7050A-8175-492E-9DDF-FB9B86E92E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577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7050A-8175-492E-9DDF-FB9B86E92E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589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7050A-8175-492E-9DDF-FB9B86E92E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6705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5" name="Google Shape;3795;g11837281d00_0_3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6" name="Google Shape;3796;g11837281d00_0_3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4122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2023/12/10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583569"/>
      </p:ext>
    </p:extLst>
  </p:cSld>
  <p:clrMapOvr>
    <a:masterClrMapping/>
  </p:clrMapOvr>
  <p:transition spd="slow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101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4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287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57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225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2023/12/10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9588200"/>
      </p:ext>
    </p:extLst>
  </p:cSld>
  <p:clrMapOvr>
    <a:masterClrMapping/>
  </p:clrMapOvr>
  <p:transition spd="slow" advTm="3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390605"/>
      </p:ext>
    </p:extLst>
  </p:cSld>
  <p:clrMapOvr>
    <a:masterClrMapping/>
  </p:clrMapOvr>
  <p:transition spd="slow" advTm="3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187593"/>
      </p:ext>
    </p:extLst>
  </p:cSld>
  <p:clrMapOvr>
    <a:masterClrMapping/>
  </p:clrMapOvr>
  <p:transition spd="slow" advTm="3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0A391-F87F-42B0-BDBE-23E557088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821DCE-B2E9-4009-8A29-6C857878E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F5C78-6F87-46FF-9592-8E79397DA0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5CD40-6160-4DFE-A259-BE57E950D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628CD-B3EE-44B2-8222-40B106B2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4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254949"/>
      </p:ext>
    </p:extLst>
  </p:cSld>
  <p:clrMapOvr>
    <a:masterClrMapping/>
  </p:clrMapOvr>
  <p:transition spd="slow" advTm="3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1440-BD4D-4F64-8781-E646C521D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475A1-B64F-4E84-8716-720D3D577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7846E-021A-4E8C-BEB2-67BB20E594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F0774-2590-45F2-B3F0-126FCC9EF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2175-1E2B-48F5-8A29-19502DE0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34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1DA8E-4070-4B41-A03A-8FDCC2DB3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F8894-10C9-46B6-BBF4-38735201F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A8A28-A8F0-4DAF-8A9C-D6E5649F47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8F86C-F90D-46B8-9FC0-DD5A38E17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0C75E-3209-4A7C-9592-DDA040C44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705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F8C3A-D653-4AB6-A172-35685D231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CDF6E-255D-42D7-A4D4-3897B6E34A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138C6-1DFA-4746-93B8-6CCA5C098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296976-7E5C-42BF-9A8F-8F5F73C6C1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B175F0-BE1E-4B55-B72B-3F7842ADA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EB9EE2-21EE-441F-9093-7C6F112F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2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0533C-B84E-44F0-9F01-21AEE2BB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22A91-884D-4A82-953B-7EAAD2A2D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BFC76-0F20-4395-A4E8-D15695A5BF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7768FC-5307-4F2C-8EC8-38CACE3D3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37B665-6124-426C-9981-968CC7DAF0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017CAC-206C-4B6E-B600-E598DFE258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D1D9A6-C3B4-418A-8C19-0490CCDC8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E9253F-59CC-47A3-8875-834987E6B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502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F5C7C-1DCE-4141-BDBD-5741CD9D6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90F3E9-AD85-41D7-9A22-C698528725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110EFD-2A82-452B-B00A-873948582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7E678D-5B1D-4490-B714-42E1693C9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0156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822125-7474-4FF3-9636-F037196832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323CF4-09EE-468A-9614-A22B7816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83282-1FE4-48EF-8163-A994BCA4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979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2CC30-E1B0-4B02-B46E-BA49A832A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FFA47-40C2-4BB5-BA75-1B0E7145B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B5ECA6-2502-49E8-83C0-98B831CD29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8546A2-25D0-49AD-9D20-9C6EAB76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81ED6B-712D-4B30-AB26-E994BAB38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EED7D-A630-41BD-8631-487BD55C5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2376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5D17E-1EF8-4545-B6DB-4A227BF8A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686617-1F78-4595-93AF-08F0ABBCDC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91CAAC-C207-4027-AFCC-17892AE71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7BAC57-95E5-4B03-97E2-3F90DB942D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2044DF-AFA9-4659-BB39-A348E711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6EC06B-BE8C-41F5-9F26-0DD075B5A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512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50EA8-C4E3-43AA-BE29-7B5FFE0D9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C11799-9BDB-4D5A-830F-77DD0780A7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83F3B9-62A2-4FA9-8171-EC735AA694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695EB-3111-45F5-A012-A5F5B2FBE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D8DF2-ADC9-4887-9EDB-BC1515583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76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710DD0-913B-4808-92E1-C9E2F9B556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0E739-0DFE-4E99-9326-5C694DAB7A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FEDFB-A5FA-475E-AF3F-C3491006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62CC340-7A04-47BC-8C5D-F3EDB73A65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F5126-1AE8-4CF3-AE83-C60B12E5E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296CC-4BB9-4154-A639-C11F3D486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8D3FC3F-1E74-4A10-A9D6-2160F73556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378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58FB04F-0751-4F8C-94B7-2662C1EF0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DCAC48-0A5A-4EDF-9CE6-0B1433331A73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2023/12/10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154DF89-F0EE-4205-B5FB-C4F14E5B6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CA53A5-9751-49E5-99FD-C1176E517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610DA4-DA18-4FFE-8702-E7A9B549F8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952135"/>
      </p:ext>
    </p:extLst>
  </p:cSld>
  <p:clrMapOvr>
    <a:masterClrMapping/>
  </p:clrMapOvr>
  <p:transition spd="slow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06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58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74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971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60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676A94-0DA1-4457-82A7-6A3BA6308306}" type="datetimeFigureOut">
              <a:rPr lang="zh-CN" altLang="en-US" smtClean="0"/>
              <a:t>2023/12/10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7897C-A903-406B-87A0-F683B40EC3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08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5"/>
          <a:srcRect l="7629"/>
          <a:stretch/>
        </p:blipFill>
        <p:spPr>
          <a:xfrm>
            <a:off x="0" y="-6394"/>
            <a:ext cx="12195576" cy="6870787"/>
          </a:xfrm>
          <a:prstGeom prst="rect">
            <a:avLst/>
          </a:prstGeom>
        </p:spPr>
      </p:pic>
      <p:sp>
        <p:nvSpPr>
          <p:cNvPr id="8" name="圆角矩形 7"/>
          <p:cNvSpPr/>
          <p:nvPr userDrawn="1"/>
        </p:nvSpPr>
        <p:spPr>
          <a:xfrm>
            <a:off x="696686" y="580571"/>
            <a:ext cx="10697028" cy="58202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  <p:sp>
        <p:nvSpPr>
          <p:cNvPr id="9" name="圆角矩形 8"/>
          <p:cNvSpPr/>
          <p:nvPr userDrawn="1"/>
        </p:nvSpPr>
        <p:spPr>
          <a:xfrm>
            <a:off x="841829" y="725714"/>
            <a:ext cx="10435771" cy="555897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56DF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"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08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570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835910D4-D032-4ECD-88A4-EF0DE67D725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5"/>
          <a:srcRect l="7629"/>
          <a:stretch/>
        </p:blipFill>
        <p:spPr>
          <a:xfrm>
            <a:off x="0" y="-6394"/>
            <a:ext cx="12195576" cy="6870787"/>
          </a:xfrm>
          <a:prstGeom prst="rect">
            <a:avLst/>
          </a:prstGeom>
        </p:spPr>
      </p:pic>
      <p:sp>
        <p:nvSpPr>
          <p:cNvPr id="8" name="圆角矩形 7"/>
          <p:cNvSpPr/>
          <p:nvPr userDrawn="1"/>
        </p:nvSpPr>
        <p:spPr>
          <a:xfrm>
            <a:off x="367645" y="367645"/>
            <a:ext cx="11444141" cy="62593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  <p:sp>
        <p:nvSpPr>
          <p:cNvPr id="9" name="圆角矩形 8"/>
          <p:cNvSpPr/>
          <p:nvPr userDrawn="1"/>
        </p:nvSpPr>
        <p:spPr>
          <a:xfrm>
            <a:off x="527901" y="546755"/>
            <a:ext cx="11161336" cy="593888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56DF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34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4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656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notesSlide" Target="../notesSlides/notesSlide1.xml"/><Relationship Id="rId7" Type="http://schemas.openxmlformats.org/officeDocument/2006/relationships/slide" Target="slide4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6" Type="http://schemas.openxmlformats.org/officeDocument/2006/relationships/slide" Target="slide9.xml"/><Relationship Id="rId5" Type="http://schemas.openxmlformats.org/officeDocument/2006/relationships/image" Target="../media/image16.gif"/><Relationship Id="rId4" Type="http://schemas.openxmlformats.org/officeDocument/2006/relationships/image" Target="../media/image15.png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gif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11" Type="http://schemas.openxmlformats.org/officeDocument/2006/relationships/slide" Target="slide3.xml"/><Relationship Id="rId5" Type="http://schemas.openxmlformats.org/officeDocument/2006/relationships/audio" Target="../media/audio2.wav"/><Relationship Id="rId10" Type="http://schemas.openxmlformats.org/officeDocument/2006/relationships/image" Target="../media/image19.gif"/><Relationship Id="rId4" Type="http://schemas.openxmlformats.org/officeDocument/2006/relationships/audio" Target="../media/audio1.wav"/><Relationship Id="rId9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.gif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audio" Target="../media/audio2.wav"/><Relationship Id="rId10" Type="http://schemas.openxmlformats.org/officeDocument/2006/relationships/slide" Target="slide3.xml"/><Relationship Id="rId4" Type="http://schemas.openxmlformats.org/officeDocument/2006/relationships/audio" Target="../media/audio1.wav"/><Relationship Id="rId9" Type="http://schemas.openxmlformats.org/officeDocument/2006/relationships/image" Target="../media/image1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gif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audio" Target="../media/audio2.wav"/><Relationship Id="rId10" Type="http://schemas.openxmlformats.org/officeDocument/2006/relationships/slide" Target="slide3.xml"/><Relationship Id="rId4" Type="http://schemas.openxmlformats.org/officeDocument/2006/relationships/audio" Target="../media/audio1.wav"/><Relationship Id="rId9" Type="http://schemas.openxmlformats.org/officeDocument/2006/relationships/image" Target="../media/image1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894790" flipH="1" flipV="1">
            <a:off x="7434959" y="-943515"/>
            <a:ext cx="3633237" cy="2972604"/>
          </a:xfrm>
          <a:custGeom>
            <a:avLst/>
            <a:gdLst>
              <a:gd name="connsiteX0" fmla="*/ 3984379 w 4434987"/>
              <a:gd name="connsiteY0" fmla="*/ 52131 h 3628572"/>
              <a:gd name="connsiteX1" fmla="*/ 3990367 w 4434987"/>
              <a:gd name="connsiteY1" fmla="*/ 53726 h 3628572"/>
              <a:gd name="connsiteX2" fmla="*/ 3985164 w 4434987"/>
              <a:gd name="connsiteY2" fmla="*/ 52365 h 3628572"/>
              <a:gd name="connsiteX3" fmla="*/ 3984379 w 4434987"/>
              <a:gd name="connsiteY3" fmla="*/ 52131 h 3628572"/>
              <a:gd name="connsiteX4" fmla="*/ 3222171 w 4434987"/>
              <a:gd name="connsiteY4" fmla="*/ 0 h 3628572"/>
              <a:gd name="connsiteX5" fmla="*/ 3773714 w 4434987"/>
              <a:gd name="connsiteY5" fmla="*/ 14515 h 3628572"/>
              <a:gd name="connsiteX6" fmla="*/ 3860800 w 4434987"/>
              <a:gd name="connsiteY6" fmla="*/ 43543 h 3628572"/>
              <a:gd name="connsiteX7" fmla="*/ 3991301 w 4434987"/>
              <a:gd name="connsiteY7" fmla="*/ 53974 h 3628572"/>
              <a:gd name="connsiteX8" fmla="*/ 3990367 w 4434987"/>
              <a:gd name="connsiteY8" fmla="*/ 53726 h 3628572"/>
              <a:gd name="connsiteX9" fmla="*/ 3996490 w 4434987"/>
              <a:gd name="connsiteY9" fmla="*/ 55327 h 3628572"/>
              <a:gd name="connsiteX10" fmla="*/ 4122057 w 4434987"/>
              <a:gd name="connsiteY10" fmla="*/ 87086 h 3628572"/>
              <a:gd name="connsiteX11" fmla="*/ 4339771 w 4434987"/>
              <a:gd name="connsiteY11" fmla="*/ 101600 h 3628572"/>
              <a:gd name="connsiteX12" fmla="*/ 4397828 w 4434987"/>
              <a:gd name="connsiteY12" fmla="*/ 145143 h 3628572"/>
              <a:gd name="connsiteX13" fmla="*/ 4431677 w 4434987"/>
              <a:gd name="connsiteY13" fmla="*/ 176230 h 3628572"/>
              <a:gd name="connsiteX14" fmla="*/ 4434987 w 4434987"/>
              <a:gd name="connsiteY14" fmla="*/ 180889 h 3628572"/>
              <a:gd name="connsiteX15" fmla="*/ 4434987 w 4434987"/>
              <a:gd name="connsiteY15" fmla="*/ 963747 h 3628572"/>
              <a:gd name="connsiteX16" fmla="*/ 4412343 w 4434987"/>
              <a:gd name="connsiteY16" fmla="*/ 1001486 h 3628572"/>
              <a:gd name="connsiteX17" fmla="*/ 4368800 w 4434987"/>
              <a:gd name="connsiteY17" fmla="*/ 1059543 h 3628572"/>
              <a:gd name="connsiteX18" fmla="*/ 4310743 w 4434987"/>
              <a:gd name="connsiteY18" fmla="*/ 1190172 h 3628572"/>
              <a:gd name="connsiteX19" fmla="*/ 4238171 w 4434987"/>
              <a:gd name="connsiteY19" fmla="*/ 1277257 h 3628572"/>
              <a:gd name="connsiteX20" fmla="*/ 4194628 w 4434987"/>
              <a:gd name="connsiteY20" fmla="*/ 1364343 h 3628572"/>
              <a:gd name="connsiteX21" fmla="*/ 4136571 w 4434987"/>
              <a:gd name="connsiteY21" fmla="*/ 1451429 h 3628572"/>
              <a:gd name="connsiteX22" fmla="*/ 4107543 w 4434987"/>
              <a:gd name="connsiteY22" fmla="*/ 1494972 h 3628572"/>
              <a:gd name="connsiteX23" fmla="*/ 3976914 w 4434987"/>
              <a:gd name="connsiteY23" fmla="*/ 1669143 h 3628572"/>
              <a:gd name="connsiteX24" fmla="*/ 3875314 w 4434987"/>
              <a:gd name="connsiteY24" fmla="*/ 1828800 h 3628572"/>
              <a:gd name="connsiteX25" fmla="*/ 3788228 w 4434987"/>
              <a:gd name="connsiteY25" fmla="*/ 1915886 h 3628572"/>
              <a:gd name="connsiteX26" fmla="*/ 3672114 w 4434987"/>
              <a:gd name="connsiteY26" fmla="*/ 2002972 h 3628572"/>
              <a:gd name="connsiteX27" fmla="*/ 3614057 w 4434987"/>
              <a:gd name="connsiteY27" fmla="*/ 2061029 h 3628572"/>
              <a:gd name="connsiteX28" fmla="*/ 3526971 w 4434987"/>
              <a:gd name="connsiteY28" fmla="*/ 2104572 h 3628572"/>
              <a:gd name="connsiteX29" fmla="*/ 3483428 w 4434987"/>
              <a:gd name="connsiteY29" fmla="*/ 2133600 h 3628572"/>
              <a:gd name="connsiteX30" fmla="*/ 3439886 w 4434987"/>
              <a:gd name="connsiteY30" fmla="*/ 2148115 h 3628572"/>
              <a:gd name="connsiteX31" fmla="*/ 3396343 w 4434987"/>
              <a:gd name="connsiteY31" fmla="*/ 2177143 h 3628572"/>
              <a:gd name="connsiteX32" fmla="*/ 3354526 w 4434987"/>
              <a:gd name="connsiteY32" fmla="*/ 2190252 h 3628572"/>
              <a:gd name="connsiteX33" fmla="*/ 3358037 w 4434987"/>
              <a:gd name="connsiteY33" fmla="*/ 2187630 h 3628572"/>
              <a:gd name="connsiteX34" fmla="*/ 3358606 w 4434987"/>
              <a:gd name="connsiteY34" fmla="*/ 2187238 h 3628572"/>
              <a:gd name="connsiteX35" fmla="*/ 3359959 w 4434987"/>
              <a:gd name="connsiteY35" fmla="*/ 2186195 h 3628572"/>
              <a:gd name="connsiteX36" fmla="*/ 3358037 w 4434987"/>
              <a:gd name="connsiteY36" fmla="*/ 2187630 h 3628572"/>
              <a:gd name="connsiteX37" fmla="*/ 3343895 w 4434987"/>
              <a:gd name="connsiteY37" fmla="*/ 2197396 h 3628572"/>
              <a:gd name="connsiteX38" fmla="*/ 3309257 w 4434987"/>
              <a:gd name="connsiteY38" fmla="*/ 2220686 h 3628572"/>
              <a:gd name="connsiteX39" fmla="*/ 3222171 w 4434987"/>
              <a:gd name="connsiteY39" fmla="*/ 2235200 h 3628572"/>
              <a:gd name="connsiteX40" fmla="*/ 3178628 w 4434987"/>
              <a:gd name="connsiteY40" fmla="*/ 2264229 h 3628572"/>
              <a:gd name="connsiteX41" fmla="*/ 3136813 w 4434987"/>
              <a:gd name="connsiteY41" fmla="*/ 2277337 h 3628572"/>
              <a:gd name="connsiteX42" fmla="*/ 3140325 w 4434987"/>
              <a:gd name="connsiteY42" fmla="*/ 2274715 h 3628572"/>
              <a:gd name="connsiteX43" fmla="*/ 3140895 w 4434987"/>
              <a:gd name="connsiteY43" fmla="*/ 2274321 h 3628572"/>
              <a:gd name="connsiteX44" fmla="*/ 3142248 w 4434987"/>
              <a:gd name="connsiteY44" fmla="*/ 2273279 h 3628572"/>
              <a:gd name="connsiteX45" fmla="*/ 3140325 w 4434987"/>
              <a:gd name="connsiteY45" fmla="*/ 2274715 h 3628572"/>
              <a:gd name="connsiteX46" fmla="*/ 3126184 w 4434987"/>
              <a:gd name="connsiteY46" fmla="*/ 2284480 h 3628572"/>
              <a:gd name="connsiteX47" fmla="*/ 3091543 w 4434987"/>
              <a:gd name="connsiteY47" fmla="*/ 2307772 h 3628572"/>
              <a:gd name="connsiteX48" fmla="*/ 3004457 w 4434987"/>
              <a:gd name="connsiteY48" fmla="*/ 2322286 h 3628572"/>
              <a:gd name="connsiteX49" fmla="*/ 2960914 w 4434987"/>
              <a:gd name="connsiteY49" fmla="*/ 2351315 h 3628572"/>
              <a:gd name="connsiteX50" fmla="*/ 1785257 w 4434987"/>
              <a:gd name="connsiteY50" fmla="*/ 2365829 h 3628572"/>
              <a:gd name="connsiteX51" fmla="*/ 1750616 w 4434987"/>
              <a:gd name="connsiteY51" fmla="*/ 2342537 h 3628572"/>
              <a:gd name="connsiteX52" fmla="*/ 1736473 w 4434987"/>
              <a:gd name="connsiteY52" fmla="*/ 2332771 h 3628572"/>
              <a:gd name="connsiteX53" fmla="*/ 1734553 w 4434987"/>
              <a:gd name="connsiteY53" fmla="*/ 2331337 h 3628572"/>
              <a:gd name="connsiteX54" fmla="*/ 1735905 w 4434987"/>
              <a:gd name="connsiteY54" fmla="*/ 2332379 h 3628572"/>
              <a:gd name="connsiteX55" fmla="*/ 1736473 w 4434987"/>
              <a:gd name="connsiteY55" fmla="*/ 2332771 h 3628572"/>
              <a:gd name="connsiteX56" fmla="*/ 1739987 w 4434987"/>
              <a:gd name="connsiteY56" fmla="*/ 2335395 h 3628572"/>
              <a:gd name="connsiteX57" fmla="*/ 1698171 w 4434987"/>
              <a:gd name="connsiteY57" fmla="*/ 2322286 h 3628572"/>
              <a:gd name="connsiteX58" fmla="*/ 1654628 w 4434987"/>
              <a:gd name="connsiteY58" fmla="*/ 2293257 h 3628572"/>
              <a:gd name="connsiteX59" fmla="*/ 1567543 w 4434987"/>
              <a:gd name="connsiteY59" fmla="*/ 2235200 h 3628572"/>
              <a:gd name="connsiteX60" fmla="*/ 1524000 w 4434987"/>
              <a:gd name="connsiteY60" fmla="*/ 2206172 h 3628572"/>
              <a:gd name="connsiteX61" fmla="*/ 1480457 w 4434987"/>
              <a:gd name="connsiteY61" fmla="*/ 2162629 h 3628572"/>
              <a:gd name="connsiteX62" fmla="*/ 1262743 w 4434987"/>
              <a:gd name="connsiteY62" fmla="*/ 2148115 h 3628572"/>
              <a:gd name="connsiteX63" fmla="*/ 1175657 w 4434987"/>
              <a:gd name="connsiteY63" fmla="*/ 2191657 h 3628572"/>
              <a:gd name="connsiteX64" fmla="*/ 1132114 w 4434987"/>
              <a:gd name="connsiteY64" fmla="*/ 2235200 h 3628572"/>
              <a:gd name="connsiteX65" fmla="*/ 1088571 w 4434987"/>
              <a:gd name="connsiteY65" fmla="*/ 2278743 h 3628572"/>
              <a:gd name="connsiteX66" fmla="*/ 957943 w 4434987"/>
              <a:gd name="connsiteY66" fmla="*/ 2409372 h 3628572"/>
              <a:gd name="connsiteX67" fmla="*/ 914400 w 4434987"/>
              <a:gd name="connsiteY67" fmla="*/ 2481943 h 3628572"/>
              <a:gd name="connsiteX68" fmla="*/ 870857 w 4434987"/>
              <a:gd name="connsiteY68" fmla="*/ 2583543 h 3628572"/>
              <a:gd name="connsiteX69" fmla="*/ 827314 w 4434987"/>
              <a:gd name="connsiteY69" fmla="*/ 2714172 h 3628572"/>
              <a:gd name="connsiteX70" fmla="*/ 798286 w 4434987"/>
              <a:gd name="connsiteY70" fmla="*/ 2757715 h 3628572"/>
              <a:gd name="connsiteX71" fmla="*/ 783771 w 4434987"/>
              <a:gd name="connsiteY71" fmla="*/ 3367315 h 3628572"/>
              <a:gd name="connsiteX72" fmla="*/ 754743 w 4434987"/>
              <a:gd name="connsiteY72" fmla="*/ 3439886 h 3628572"/>
              <a:gd name="connsiteX73" fmla="*/ 740228 w 4434987"/>
              <a:gd name="connsiteY73" fmla="*/ 3483429 h 3628572"/>
              <a:gd name="connsiteX74" fmla="*/ 711200 w 4434987"/>
              <a:gd name="connsiteY74" fmla="*/ 3526972 h 3628572"/>
              <a:gd name="connsiteX75" fmla="*/ 667657 w 4434987"/>
              <a:gd name="connsiteY75" fmla="*/ 3614057 h 3628572"/>
              <a:gd name="connsiteX76" fmla="*/ 449943 w 4434987"/>
              <a:gd name="connsiteY76" fmla="*/ 3628572 h 3628572"/>
              <a:gd name="connsiteX77" fmla="*/ 406400 w 4434987"/>
              <a:gd name="connsiteY77" fmla="*/ 3599543 h 3628572"/>
              <a:gd name="connsiteX78" fmla="*/ 362857 w 4434987"/>
              <a:gd name="connsiteY78" fmla="*/ 3556000 h 3628572"/>
              <a:gd name="connsiteX79" fmla="*/ 319314 w 4434987"/>
              <a:gd name="connsiteY79" fmla="*/ 3541486 h 3628572"/>
              <a:gd name="connsiteX80" fmla="*/ 275771 w 4434987"/>
              <a:gd name="connsiteY80" fmla="*/ 3512457 h 3628572"/>
              <a:gd name="connsiteX81" fmla="*/ 217714 w 4434987"/>
              <a:gd name="connsiteY81" fmla="*/ 3497943 h 3628572"/>
              <a:gd name="connsiteX82" fmla="*/ 87086 w 4434987"/>
              <a:gd name="connsiteY82" fmla="*/ 3468915 h 3628572"/>
              <a:gd name="connsiteX83" fmla="*/ 14514 w 4434987"/>
              <a:gd name="connsiteY83" fmla="*/ 3381829 h 3628572"/>
              <a:gd name="connsiteX84" fmla="*/ 0 w 4434987"/>
              <a:gd name="connsiteY84" fmla="*/ 2540000 h 3628572"/>
              <a:gd name="connsiteX85" fmla="*/ 72571 w 4434987"/>
              <a:gd name="connsiteY85" fmla="*/ 2409372 h 3628572"/>
              <a:gd name="connsiteX86" fmla="*/ 130628 w 4434987"/>
              <a:gd name="connsiteY86" fmla="*/ 2162629 h 3628572"/>
              <a:gd name="connsiteX87" fmla="*/ 217714 w 4434987"/>
              <a:gd name="connsiteY87" fmla="*/ 2032000 h 3628572"/>
              <a:gd name="connsiteX88" fmla="*/ 261257 w 4434987"/>
              <a:gd name="connsiteY88" fmla="*/ 1857829 h 3628572"/>
              <a:gd name="connsiteX89" fmla="*/ 284547 w 4434987"/>
              <a:gd name="connsiteY89" fmla="*/ 1823191 h 3628572"/>
              <a:gd name="connsiteX90" fmla="*/ 294313 w 4434987"/>
              <a:gd name="connsiteY90" fmla="*/ 1809050 h 3628572"/>
              <a:gd name="connsiteX91" fmla="*/ 295748 w 4434987"/>
              <a:gd name="connsiteY91" fmla="*/ 1807127 h 3628572"/>
              <a:gd name="connsiteX92" fmla="*/ 294706 w 4434987"/>
              <a:gd name="connsiteY92" fmla="*/ 1808480 h 3628572"/>
              <a:gd name="connsiteX93" fmla="*/ 294313 w 4434987"/>
              <a:gd name="connsiteY93" fmla="*/ 1809050 h 3628572"/>
              <a:gd name="connsiteX94" fmla="*/ 291692 w 4434987"/>
              <a:gd name="connsiteY94" fmla="*/ 1812560 h 3628572"/>
              <a:gd name="connsiteX95" fmla="*/ 304800 w 4434987"/>
              <a:gd name="connsiteY95" fmla="*/ 1770743 h 3628572"/>
              <a:gd name="connsiteX96" fmla="*/ 333828 w 4434987"/>
              <a:gd name="connsiteY96" fmla="*/ 1727200 h 3628572"/>
              <a:gd name="connsiteX97" fmla="*/ 348343 w 4434987"/>
              <a:gd name="connsiteY97" fmla="*/ 1683657 h 3628572"/>
              <a:gd name="connsiteX98" fmla="*/ 391886 w 4434987"/>
              <a:gd name="connsiteY98" fmla="*/ 1582057 h 3628572"/>
              <a:gd name="connsiteX99" fmla="*/ 415178 w 4434987"/>
              <a:gd name="connsiteY99" fmla="*/ 1547417 h 3628572"/>
              <a:gd name="connsiteX100" fmla="*/ 424942 w 4434987"/>
              <a:gd name="connsiteY100" fmla="*/ 1533276 h 3628572"/>
              <a:gd name="connsiteX101" fmla="*/ 426377 w 4434987"/>
              <a:gd name="connsiteY101" fmla="*/ 1531354 h 3628572"/>
              <a:gd name="connsiteX102" fmla="*/ 425336 w 4434987"/>
              <a:gd name="connsiteY102" fmla="*/ 1532706 h 3628572"/>
              <a:gd name="connsiteX103" fmla="*/ 424942 w 4434987"/>
              <a:gd name="connsiteY103" fmla="*/ 1533276 h 3628572"/>
              <a:gd name="connsiteX104" fmla="*/ 422319 w 4434987"/>
              <a:gd name="connsiteY104" fmla="*/ 1536789 h 3628572"/>
              <a:gd name="connsiteX105" fmla="*/ 435428 w 4434987"/>
              <a:gd name="connsiteY105" fmla="*/ 1494972 h 3628572"/>
              <a:gd name="connsiteX106" fmla="*/ 478971 w 4434987"/>
              <a:gd name="connsiteY106" fmla="*/ 1407886 h 3628572"/>
              <a:gd name="connsiteX107" fmla="*/ 502263 w 4434987"/>
              <a:gd name="connsiteY107" fmla="*/ 1373245 h 3628572"/>
              <a:gd name="connsiteX108" fmla="*/ 512028 w 4434987"/>
              <a:gd name="connsiteY108" fmla="*/ 1359103 h 3628572"/>
              <a:gd name="connsiteX109" fmla="*/ 513463 w 4434987"/>
              <a:gd name="connsiteY109" fmla="*/ 1357182 h 3628572"/>
              <a:gd name="connsiteX110" fmla="*/ 512421 w 4434987"/>
              <a:gd name="connsiteY110" fmla="*/ 1358534 h 3628572"/>
              <a:gd name="connsiteX111" fmla="*/ 512028 w 4434987"/>
              <a:gd name="connsiteY111" fmla="*/ 1359103 h 3628572"/>
              <a:gd name="connsiteX112" fmla="*/ 509406 w 4434987"/>
              <a:gd name="connsiteY112" fmla="*/ 1362616 h 3628572"/>
              <a:gd name="connsiteX113" fmla="*/ 522514 w 4434987"/>
              <a:gd name="connsiteY113" fmla="*/ 1320800 h 3628572"/>
              <a:gd name="connsiteX114" fmla="*/ 566057 w 4434987"/>
              <a:gd name="connsiteY114" fmla="*/ 1233715 h 3628572"/>
              <a:gd name="connsiteX115" fmla="*/ 609600 w 4434987"/>
              <a:gd name="connsiteY115" fmla="*/ 1117600 h 3628572"/>
              <a:gd name="connsiteX116" fmla="*/ 638307 w 4434987"/>
              <a:gd name="connsiteY116" fmla="*/ 1062676 h 3628572"/>
              <a:gd name="connsiteX117" fmla="*/ 637444 w 4434987"/>
              <a:gd name="connsiteY117" fmla="*/ 1068627 h 3628572"/>
              <a:gd name="connsiteX118" fmla="*/ 637240 w 4434987"/>
              <a:gd name="connsiteY118" fmla="*/ 1069777 h 3628572"/>
              <a:gd name="connsiteX119" fmla="*/ 636930 w 4434987"/>
              <a:gd name="connsiteY119" fmla="*/ 1072170 h 3628572"/>
              <a:gd name="connsiteX120" fmla="*/ 637444 w 4434987"/>
              <a:gd name="connsiteY120" fmla="*/ 1068627 h 3628572"/>
              <a:gd name="connsiteX121" fmla="*/ 638826 w 4434987"/>
              <a:gd name="connsiteY121" fmla="*/ 1060814 h 3628572"/>
              <a:gd name="connsiteX122" fmla="*/ 653143 w 4434987"/>
              <a:gd name="connsiteY122" fmla="*/ 986972 h 3628572"/>
              <a:gd name="connsiteX123" fmla="*/ 682171 w 4434987"/>
              <a:gd name="connsiteY123" fmla="*/ 943429 h 3628572"/>
              <a:gd name="connsiteX124" fmla="*/ 725714 w 4434987"/>
              <a:gd name="connsiteY124" fmla="*/ 885372 h 3628572"/>
              <a:gd name="connsiteX125" fmla="*/ 740228 w 4434987"/>
              <a:gd name="connsiteY125" fmla="*/ 841829 h 3628572"/>
              <a:gd name="connsiteX126" fmla="*/ 783771 w 4434987"/>
              <a:gd name="connsiteY126" fmla="*/ 769257 h 3628572"/>
              <a:gd name="connsiteX127" fmla="*/ 856343 w 4434987"/>
              <a:gd name="connsiteY127" fmla="*/ 667657 h 3628572"/>
              <a:gd name="connsiteX128" fmla="*/ 899886 w 4434987"/>
              <a:gd name="connsiteY128" fmla="*/ 624115 h 3628572"/>
              <a:gd name="connsiteX129" fmla="*/ 943428 w 4434987"/>
              <a:gd name="connsiteY129" fmla="*/ 580572 h 3628572"/>
              <a:gd name="connsiteX130" fmla="*/ 1030514 w 4434987"/>
              <a:gd name="connsiteY130" fmla="*/ 493486 h 3628572"/>
              <a:gd name="connsiteX131" fmla="*/ 1045028 w 4434987"/>
              <a:gd name="connsiteY131" fmla="*/ 449943 h 3628572"/>
              <a:gd name="connsiteX132" fmla="*/ 1175657 w 4434987"/>
              <a:gd name="connsiteY132" fmla="*/ 348343 h 3628572"/>
              <a:gd name="connsiteX133" fmla="*/ 1306286 w 4434987"/>
              <a:gd name="connsiteY133" fmla="*/ 319315 h 3628572"/>
              <a:gd name="connsiteX134" fmla="*/ 1349828 w 4434987"/>
              <a:gd name="connsiteY134" fmla="*/ 275772 h 3628572"/>
              <a:gd name="connsiteX135" fmla="*/ 1436914 w 4434987"/>
              <a:gd name="connsiteY135" fmla="*/ 232229 h 3628572"/>
              <a:gd name="connsiteX136" fmla="*/ 1509486 w 4434987"/>
              <a:gd name="connsiteY136" fmla="*/ 203200 h 3628572"/>
              <a:gd name="connsiteX137" fmla="*/ 1553028 w 4434987"/>
              <a:gd name="connsiteY137" fmla="*/ 188686 h 3628572"/>
              <a:gd name="connsiteX138" fmla="*/ 1596571 w 4434987"/>
              <a:gd name="connsiteY138" fmla="*/ 159657 h 3628572"/>
              <a:gd name="connsiteX139" fmla="*/ 1654628 w 4434987"/>
              <a:gd name="connsiteY139" fmla="*/ 145143 h 3628572"/>
              <a:gd name="connsiteX140" fmla="*/ 1741714 w 4434987"/>
              <a:gd name="connsiteY140" fmla="*/ 101600 h 3628572"/>
              <a:gd name="connsiteX141" fmla="*/ 1872343 w 4434987"/>
              <a:gd name="connsiteY141" fmla="*/ 72572 h 3628572"/>
              <a:gd name="connsiteX142" fmla="*/ 1959428 w 4434987"/>
              <a:gd name="connsiteY142" fmla="*/ 58057 h 3628572"/>
              <a:gd name="connsiteX143" fmla="*/ 2133600 w 4434987"/>
              <a:gd name="connsiteY143" fmla="*/ 14515 h 362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4434987" h="3628572">
                <a:moveTo>
                  <a:pt x="3984379" y="52131"/>
                </a:moveTo>
                <a:lnTo>
                  <a:pt x="3990367" y="53726"/>
                </a:lnTo>
                <a:lnTo>
                  <a:pt x="3985164" y="52365"/>
                </a:lnTo>
                <a:cubicBezTo>
                  <a:pt x="3983303" y="51868"/>
                  <a:pt x="3983199" y="51827"/>
                  <a:pt x="3984379" y="52131"/>
                </a:cubicBezTo>
                <a:close/>
                <a:moveTo>
                  <a:pt x="3222171" y="0"/>
                </a:moveTo>
                <a:cubicBezTo>
                  <a:pt x="3406019" y="4838"/>
                  <a:pt x="3590229" y="2005"/>
                  <a:pt x="3773714" y="14515"/>
                </a:cubicBezTo>
                <a:cubicBezTo>
                  <a:pt x="3804242" y="16596"/>
                  <a:pt x="3830725" y="37904"/>
                  <a:pt x="3860800" y="43543"/>
                </a:cubicBezTo>
                <a:cubicBezTo>
                  <a:pt x="4138036" y="95524"/>
                  <a:pt x="4024068" y="62859"/>
                  <a:pt x="3991301" y="53974"/>
                </a:cubicBezTo>
                <a:lnTo>
                  <a:pt x="3990367" y="53726"/>
                </a:lnTo>
                <a:lnTo>
                  <a:pt x="3996490" y="55327"/>
                </a:lnTo>
                <a:cubicBezTo>
                  <a:pt x="4014031" y="59870"/>
                  <a:pt x="4051635" y="69480"/>
                  <a:pt x="4122057" y="87086"/>
                </a:cubicBezTo>
                <a:cubicBezTo>
                  <a:pt x="4194628" y="91924"/>
                  <a:pt x="4268599" y="86616"/>
                  <a:pt x="4339771" y="101600"/>
                </a:cubicBezTo>
                <a:cubicBezTo>
                  <a:pt x="4363443" y="106583"/>
                  <a:pt x="4379461" y="129400"/>
                  <a:pt x="4397828" y="145143"/>
                </a:cubicBezTo>
                <a:cubicBezTo>
                  <a:pt x="4414865" y="159746"/>
                  <a:pt x="4425045" y="169106"/>
                  <a:pt x="4431677" y="176230"/>
                </a:cubicBezTo>
                <a:lnTo>
                  <a:pt x="4434987" y="180889"/>
                </a:lnTo>
                <a:lnTo>
                  <a:pt x="4434987" y="963747"/>
                </a:lnTo>
                <a:lnTo>
                  <a:pt x="4412343" y="1001486"/>
                </a:lnTo>
                <a:cubicBezTo>
                  <a:pt x="4398924" y="1021614"/>
                  <a:pt x="4381246" y="1038800"/>
                  <a:pt x="4368800" y="1059543"/>
                </a:cubicBezTo>
                <a:cubicBezTo>
                  <a:pt x="4331011" y="1122525"/>
                  <a:pt x="4329582" y="1133653"/>
                  <a:pt x="4310743" y="1190172"/>
                </a:cubicBezTo>
                <a:cubicBezTo>
                  <a:pt x="4286552" y="1219200"/>
                  <a:pt x="4259131" y="1245817"/>
                  <a:pt x="4238171" y="1277257"/>
                </a:cubicBezTo>
                <a:cubicBezTo>
                  <a:pt x="4220168" y="1304261"/>
                  <a:pt x="4209142" y="1335314"/>
                  <a:pt x="4194628" y="1364343"/>
                </a:cubicBezTo>
                <a:cubicBezTo>
                  <a:pt x="4179026" y="1395548"/>
                  <a:pt x="4155923" y="1422400"/>
                  <a:pt x="4136571" y="1451429"/>
                </a:cubicBezTo>
                <a:lnTo>
                  <a:pt x="4107543" y="1494972"/>
                </a:lnTo>
                <a:cubicBezTo>
                  <a:pt x="4009073" y="1642677"/>
                  <a:pt x="4057460" y="1588597"/>
                  <a:pt x="3976914" y="1669143"/>
                </a:cubicBezTo>
                <a:cubicBezTo>
                  <a:pt x="3932309" y="1713748"/>
                  <a:pt x="3909181" y="1775581"/>
                  <a:pt x="3875314" y="1828800"/>
                </a:cubicBezTo>
                <a:cubicBezTo>
                  <a:pt x="3795714" y="1855334"/>
                  <a:pt x="3856780" y="1824483"/>
                  <a:pt x="3788228" y="1915886"/>
                </a:cubicBezTo>
                <a:cubicBezTo>
                  <a:pt x="3741835" y="1977744"/>
                  <a:pt x="3738789" y="1951114"/>
                  <a:pt x="3672114" y="2002972"/>
                </a:cubicBezTo>
                <a:cubicBezTo>
                  <a:pt x="3650511" y="2019774"/>
                  <a:pt x="3634837" y="2043218"/>
                  <a:pt x="3614057" y="2061029"/>
                </a:cubicBezTo>
                <a:cubicBezTo>
                  <a:pt x="3555827" y="2110940"/>
                  <a:pt x="3588779" y="2073668"/>
                  <a:pt x="3526971" y="2104572"/>
                </a:cubicBezTo>
                <a:cubicBezTo>
                  <a:pt x="3511369" y="2112373"/>
                  <a:pt x="3499030" y="2125799"/>
                  <a:pt x="3483428" y="2133600"/>
                </a:cubicBezTo>
                <a:cubicBezTo>
                  <a:pt x="3469744" y="2140442"/>
                  <a:pt x="3453570" y="2141273"/>
                  <a:pt x="3439886" y="2148115"/>
                </a:cubicBezTo>
                <a:cubicBezTo>
                  <a:pt x="3424284" y="2155916"/>
                  <a:pt x="3411945" y="2169342"/>
                  <a:pt x="3396343" y="2177143"/>
                </a:cubicBezTo>
                <a:cubicBezTo>
                  <a:pt x="3336255" y="2207186"/>
                  <a:pt x="3345678" y="2197275"/>
                  <a:pt x="3354526" y="2190252"/>
                </a:cubicBezTo>
                <a:lnTo>
                  <a:pt x="3358037" y="2187630"/>
                </a:lnTo>
                <a:lnTo>
                  <a:pt x="3358606" y="2187238"/>
                </a:lnTo>
                <a:cubicBezTo>
                  <a:pt x="3360918" y="2185594"/>
                  <a:pt x="3361004" y="2185469"/>
                  <a:pt x="3359959" y="2186195"/>
                </a:cubicBezTo>
                <a:lnTo>
                  <a:pt x="3358037" y="2187630"/>
                </a:lnTo>
                <a:lnTo>
                  <a:pt x="3343895" y="2197396"/>
                </a:lnTo>
                <a:cubicBezTo>
                  <a:pt x="3336035" y="2202747"/>
                  <a:pt x="3324854" y="2210288"/>
                  <a:pt x="3309257" y="2220686"/>
                </a:cubicBezTo>
                <a:cubicBezTo>
                  <a:pt x="3280228" y="2225524"/>
                  <a:pt x="3250090" y="2225894"/>
                  <a:pt x="3222171" y="2235200"/>
                </a:cubicBezTo>
                <a:cubicBezTo>
                  <a:pt x="3205622" y="2240716"/>
                  <a:pt x="3194230" y="2256428"/>
                  <a:pt x="3178628" y="2264229"/>
                </a:cubicBezTo>
                <a:cubicBezTo>
                  <a:pt x="3118537" y="2294275"/>
                  <a:pt x="3127963" y="2284362"/>
                  <a:pt x="3136813" y="2277337"/>
                </a:cubicBezTo>
                <a:lnTo>
                  <a:pt x="3140325" y="2274715"/>
                </a:lnTo>
                <a:lnTo>
                  <a:pt x="3140895" y="2274321"/>
                </a:lnTo>
                <a:cubicBezTo>
                  <a:pt x="3143207" y="2272678"/>
                  <a:pt x="3143293" y="2272554"/>
                  <a:pt x="3142248" y="2273279"/>
                </a:cubicBezTo>
                <a:lnTo>
                  <a:pt x="3140325" y="2274715"/>
                </a:lnTo>
                <a:lnTo>
                  <a:pt x="3126184" y="2284480"/>
                </a:lnTo>
                <a:cubicBezTo>
                  <a:pt x="3118324" y="2289832"/>
                  <a:pt x="3107142" y="2297373"/>
                  <a:pt x="3091543" y="2307772"/>
                </a:cubicBezTo>
                <a:cubicBezTo>
                  <a:pt x="3062514" y="2312610"/>
                  <a:pt x="3032376" y="2312980"/>
                  <a:pt x="3004457" y="2322286"/>
                </a:cubicBezTo>
                <a:cubicBezTo>
                  <a:pt x="2987908" y="2327802"/>
                  <a:pt x="2978347" y="2350692"/>
                  <a:pt x="2960914" y="2351315"/>
                </a:cubicBezTo>
                <a:cubicBezTo>
                  <a:pt x="2569248" y="2365303"/>
                  <a:pt x="2177143" y="2360991"/>
                  <a:pt x="1785257" y="2365829"/>
                </a:cubicBezTo>
                <a:cubicBezTo>
                  <a:pt x="1769658" y="2355430"/>
                  <a:pt x="1758477" y="2347889"/>
                  <a:pt x="1750616" y="2342537"/>
                </a:cubicBezTo>
                <a:lnTo>
                  <a:pt x="1736473" y="2332771"/>
                </a:lnTo>
                <a:lnTo>
                  <a:pt x="1734553" y="2331337"/>
                </a:lnTo>
                <a:cubicBezTo>
                  <a:pt x="1733507" y="2330611"/>
                  <a:pt x="1733593" y="2330735"/>
                  <a:pt x="1735905" y="2332379"/>
                </a:cubicBezTo>
                <a:lnTo>
                  <a:pt x="1736473" y="2332771"/>
                </a:lnTo>
                <a:lnTo>
                  <a:pt x="1739987" y="2335395"/>
                </a:lnTo>
                <a:cubicBezTo>
                  <a:pt x="1748837" y="2342420"/>
                  <a:pt x="1758263" y="2352332"/>
                  <a:pt x="1698171" y="2322286"/>
                </a:cubicBezTo>
                <a:cubicBezTo>
                  <a:pt x="1682569" y="2314485"/>
                  <a:pt x="1669142" y="2302933"/>
                  <a:pt x="1654628" y="2293257"/>
                </a:cubicBezTo>
                <a:cubicBezTo>
                  <a:pt x="1578106" y="2267750"/>
                  <a:pt x="1640026" y="2295602"/>
                  <a:pt x="1567543" y="2235200"/>
                </a:cubicBezTo>
                <a:cubicBezTo>
                  <a:pt x="1554142" y="2224033"/>
                  <a:pt x="1537401" y="2217339"/>
                  <a:pt x="1524000" y="2206172"/>
                </a:cubicBezTo>
                <a:cubicBezTo>
                  <a:pt x="1508231" y="2193031"/>
                  <a:pt x="1500495" y="2167082"/>
                  <a:pt x="1480457" y="2162629"/>
                </a:cubicBezTo>
                <a:cubicBezTo>
                  <a:pt x="1409457" y="2146851"/>
                  <a:pt x="1335314" y="2152953"/>
                  <a:pt x="1262743" y="2148115"/>
                </a:cubicBezTo>
                <a:cubicBezTo>
                  <a:pt x="1206470" y="2185629"/>
                  <a:pt x="1235749" y="2171627"/>
                  <a:pt x="1175657" y="2191657"/>
                </a:cubicBezTo>
                <a:cubicBezTo>
                  <a:pt x="1156184" y="2198148"/>
                  <a:pt x="1146628" y="2220686"/>
                  <a:pt x="1132114" y="2235200"/>
                </a:cubicBezTo>
                <a:lnTo>
                  <a:pt x="1088571" y="2278743"/>
                </a:lnTo>
                <a:cubicBezTo>
                  <a:pt x="1066797" y="2300517"/>
                  <a:pt x="957948" y="2409366"/>
                  <a:pt x="957943" y="2409372"/>
                </a:cubicBezTo>
                <a:cubicBezTo>
                  <a:pt x="940079" y="2431206"/>
                  <a:pt x="928100" y="2457283"/>
                  <a:pt x="914400" y="2481943"/>
                </a:cubicBezTo>
                <a:cubicBezTo>
                  <a:pt x="884507" y="2535751"/>
                  <a:pt x="887986" y="2532155"/>
                  <a:pt x="870857" y="2583543"/>
                </a:cubicBezTo>
                <a:cubicBezTo>
                  <a:pt x="804898" y="2682480"/>
                  <a:pt x="879458" y="2557736"/>
                  <a:pt x="827314" y="2714172"/>
                </a:cubicBezTo>
                <a:cubicBezTo>
                  <a:pt x="821798" y="2730721"/>
                  <a:pt x="799446" y="2740310"/>
                  <a:pt x="798286" y="2757715"/>
                </a:cubicBezTo>
                <a:cubicBezTo>
                  <a:pt x="784765" y="2960522"/>
                  <a:pt x="788609" y="3164115"/>
                  <a:pt x="783771" y="3367315"/>
                </a:cubicBezTo>
                <a:cubicBezTo>
                  <a:pt x="774095" y="3391505"/>
                  <a:pt x="763891" y="3415491"/>
                  <a:pt x="754743" y="3439886"/>
                </a:cubicBezTo>
                <a:cubicBezTo>
                  <a:pt x="749371" y="3454211"/>
                  <a:pt x="747070" y="3469745"/>
                  <a:pt x="740228" y="3483429"/>
                </a:cubicBezTo>
                <a:cubicBezTo>
                  <a:pt x="732427" y="3499031"/>
                  <a:pt x="719001" y="3511370"/>
                  <a:pt x="711200" y="3526972"/>
                </a:cubicBezTo>
                <a:cubicBezTo>
                  <a:pt x="703399" y="3542574"/>
                  <a:pt x="691230" y="3608511"/>
                  <a:pt x="667657" y="3614057"/>
                </a:cubicBezTo>
                <a:cubicBezTo>
                  <a:pt x="596858" y="3630716"/>
                  <a:pt x="522514" y="3623734"/>
                  <a:pt x="449943" y="3628572"/>
                </a:cubicBezTo>
                <a:cubicBezTo>
                  <a:pt x="435429" y="3618896"/>
                  <a:pt x="419801" y="3610710"/>
                  <a:pt x="406400" y="3599543"/>
                </a:cubicBezTo>
                <a:cubicBezTo>
                  <a:pt x="390631" y="3586402"/>
                  <a:pt x="379936" y="3567386"/>
                  <a:pt x="362857" y="3556000"/>
                </a:cubicBezTo>
                <a:cubicBezTo>
                  <a:pt x="350127" y="3547513"/>
                  <a:pt x="332998" y="3548328"/>
                  <a:pt x="319314" y="3541486"/>
                </a:cubicBezTo>
                <a:cubicBezTo>
                  <a:pt x="303712" y="3533685"/>
                  <a:pt x="290285" y="3522133"/>
                  <a:pt x="275771" y="3512457"/>
                </a:cubicBezTo>
                <a:cubicBezTo>
                  <a:pt x="256419" y="3507619"/>
                  <a:pt x="237151" y="3502428"/>
                  <a:pt x="217714" y="3497943"/>
                </a:cubicBezTo>
                <a:cubicBezTo>
                  <a:pt x="174251" y="3487913"/>
                  <a:pt x="128260" y="3486071"/>
                  <a:pt x="87086" y="3468915"/>
                </a:cubicBezTo>
                <a:cubicBezTo>
                  <a:pt x="77814" y="3465052"/>
                  <a:pt x="15321" y="3398247"/>
                  <a:pt x="14514" y="3381829"/>
                </a:cubicBezTo>
                <a:cubicBezTo>
                  <a:pt x="728" y="3101516"/>
                  <a:pt x="4838" y="2820610"/>
                  <a:pt x="0" y="2540000"/>
                </a:cubicBezTo>
                <a:cubicBezTo>
                  <a:pt x="38012" y="2444969"/>
                  <a:pt x="13396" y="2488272"/>
                  <a:pt x="72571" y="2409372"/>
                </a:cubicBezTo>
                <a:cubicBezTo>
                  <a:pt x="114480" y="2353494"/>
                  <a:pt x="122293" y="2229314"/>
                  <a:pt x="130628" y="2162629"/>
                </a:cubicBezTo>
                <a:cubicBezTo>
                  <a:pt x="161554" y="2121394"/>
                  <a:pt x="196179" y="2079378"/>
                  <a:pt x="217714" y="2032000"/>
                </a:cubicBezTo>
                <a:cubicBezTo>
                  <a:pt x="247980" y="1965416"/>
                  <a:pt x="249474" y="1928528"/>
                  <a:pt x="261257" y="1857829"/>
                </a:cubicBezTo>
                <a:cubicBezTo>
                  <a:pt x="271656" y="1842232"/>
                  <a:pt x="279196" y="1831051"/>
                  <a:pt x="284547" y="1823191"/>
                </a:cubicBezTo>
                <a:lnTo>
                  <a:pt x="294313" y="1809050"/>
                </a:lnTo>
                <a:lnTo>
                  <a:pt x="295748" y="1807127"/>
                </a:lnTo>
                <a:cubicBezTo>
                  <a:pt x="296474" y="1806082"/>
                  <a:pt x="296349" y="1806168"/>
                  <a:pt x="294706" y="1808480"/>
                </a:cubicBezTo>
                <a:lnTo>
                  <a:pt x="294313" y="1809050"/>
                </a:lnTo>
                <a:lnTo>
                  <a:pt x="291692" y="1812560"/>
                </a:lnTo>
                <a:cubicBezTo>
                  <a:pt x="284668" y="1821408"/>
                  <a:pt x="274757" y="1830831"/>
                  <a:pt x="304800" y="1770743"/>
                </a:cubicBezTo>
                <a:cubicBezTo>
                  <a:pt x="312601" y="1755141"/>
                  <a:pt x="326027" y="1742802"/>
                  <a:pt x="333828" y="1727200"/>
                </a:cubicBezTo>
                <a:cubicBezTo>
                  <a:pt x="340670" y="1713516"/>
                  <a:pt x="341501" y="1697341"/>
                  <a:pt x="348343" y="1683657"/>
                </a:cubicBezTo>
                <a:cubicBezTo>
                  <a:pt x="398460" y="1583425"/>
                  <a:pt x="361677" y="1702887"/>
                  <a:pt x="391886" y="1582057"/>
                </a:cubicBezTo>
                <a:cubicBezTo>
                  <a:pt x="402285" y="1566458"/>
                  <a:pt x="409826" y="1555277"/>
                  <a:pt x="415178" y="1547417"/>
                </a:cubicBezTo>
                <a:lnTo>
                  <a:pt x="424942" y="1533276"/>
                </a:lnTo>
                <a:lnTo>
                  <a:pt x="426377" y="1531354"/>
                </a:lnTo>
                <a:cubicBezTo>
                  <a:pt x="427103" y="1530308"/>
                  <a:pt x="426979" y="1530394"/>
                  <a:pt x="425336" y="1532706"/>
                </a:cubicBezTo>
                <a:lnTo>
                  <a:pt x="424942" y="1533276"/>
                </a:lnTo>
                <a:lnTo>
                  <a:pt x="422319" y="1536789"/>
                </a:lnTo>
                <a:cubicBezTo>
                  <a:pt x="415294" y="1545639"/>
                  <a:pt x="405382" y="1555065"/>
                  <a:pt x="435428" y="1494972"/>
                </a:cubicBezTo>
                <a:cubicBezTo>
                  <a:pt x="491701" y="1382426"/>
                  <a:pt x="442490" y="1517332"/>
                  <a:pt x="478971" y="1407886"/>
                </a:cubicBezTo>
                <a:cubicBezTo>
                  <a:pt x="489370" y="1392287"/>
                  <a:pt x="496911" y="1381106"/>
                  <a:pt x="502263" y="1373245"/>
                </a:cubicBezTo>
                <a:lnTo>
                  <a:pt x="512028" y="1359103"/>
                </a:lnTo>
                <a:lnTo>
                  <a:pt x="513463" y="1357182"/>
                </a:lnTo>
                <a:cubicBezTo>
                  <a:pt x="514189" y="1356136"/>
                  <a:pt x="514065" y="1356222"/>
                  <a:pt x="512421" y="1358534"/>
                </a:cubicBezTo>
                <a:lnTo>
                  <a:pt x="512028" y="1359103"/>
                </a:lnTo>
                <a:lnTo>
                  <a:pt x="509406" y="1362616"/>
                </a:lnTo>
                <a:cubicBezTo>
                  <a:pt x="502381" y="1371466"/>
                  <a:pt x="492468" y="1380892"/>
                  <a:pt x="522514" y="1320800"/>
                </a:cubicBezTo>
                <a:cubicBezTo>
                  <a:pt x="578788" y="1208252"/>
                  <a:pt x="529575" y="1343161"/>
                  <a:pt x="566057" y="1233715"/>
                </a:cubicBezTo>
                <a:cubicBezTo>
                  <a:pt x="625679" y="1144283"/>
                  <a:pt x="567752" y="1243146"/>
                  <a:pt x="609600" y="1117600"/>
                </a:cubicBezTo>
                <a:cubicBezTo>
                  <a:pt x="639648" y="1027456"/>
                  <a:pt x="640133" y="1046798"/>
                  <a:pt x="638307" y="1062676"/>
                </a:cubicBezTo>
                <a:lnTo>
                  <a:pt x="637444" y="1068627"/>
                </a:lnTo>
                <a:lnTo>
                  <a:pt x="637240" y="1069777"/>
                </a:lnTo>
                <a:cubicBezTo>
                  <a:pt x="636571" y="1073733"/>
                  <a:pt x="636610" y="1073942"/>
                  <a:pt x="636930" y="1072170"/>
                </a:cubicBezTo>
                <a:lnTo>
                  <a:pt x="637444" y="1068627"/>
                </a:lnTo>
                <a:lnTo>
                  <a:pt x="638826" y="1060814"/>
                </a:lnTo>
                <a:cubicBezTo>
                  <a:pt x="641050" y="1048599"/>
                  <a:pt x="645343" y="1025971"/>
                  <a:pt x="653143" y="986972"/>
                </a:cubicBezTo>
                <a:cubicBezTo>
                  <a:pt x="662819" y="972458"/>
                  <a:pt x="672032" y="957624"/>
                  <a:pt x="682171" y="943429"/>
                </a:cubicBezTo>
                <a:cubicBezTo>
                  <a:pt x="696231" y="923744"/>
                  <a:pt x="713712" y="906375"/>
                  <a:pt x="725714" y="885372"/>
                </a:cubicBezTo>
                <a:cubicBezTo>
                  <a:pt x="733305" y="872088"/>
                  <a:pt x="733386" y="855513"/>
                  <a:pt x="740228" y="841829"/>
                </a:cubicBezTo>
                <a:cubicBezTo>
                  <a:pt x="752844" y="816596"/>
                  <a:pt x="768819" y="793180"/>
                  <a:pt x="783771" y="769257"/>
                </a:cubicBezTo>
                <a:cubicBezTo>
                  <a:pt x="810293" y="726822"/>
                  <a:pt x="824419" y="710223"/>
                  <a:pt x="856343" y="667657"/>
                </a:cubicBezTo>
                <a:cubicBezTo>
                  <a:pt x="868659" y="651236"/>
                  <a:pt x="885372" y="638629"/>
                  <a:pt x="899886" y="624115"/>
                </a:cubicBezTo>
                <a:lnTo>
                  <a:pt x="943428" y="580572"/>
                </a:lnTo>
                <a:cubicBezTo>
                  <a:pt x="972457" y="551543"/>
                  <a:pt x="1005310" y="525891"/>
                  <a:pt x="1030514" y="493486"/>
                </a:cubicBezTo>
                <a:cubicBezTo>
                  <a:pt x="1039907" y="481409"/>
                  <a:pt x="1036541" y="462673"/>
                  <a:pt x="1045028" y="449943"/>
                </a:cubicBezTo>
                <a:cubicBezTo>
                  <a:pt x="1072313" y="409015"/>
                  <a:pt x="1132114" y="370114"/>
                  <a:pt x="1175657" y="348343"/>
                </a:cubicBezTo>
                <a:cubicBezTo>
                  <a:pt x="1219200" y="326572"/>
                  <a:pt x="1279393" y="331267"/>
                  <a:pt x="1306286" y="319315"/>
                </a:cubicBezTo>
                <a:cubicBezTo>
                  <a:pt x="1325043" y="310979"/>
                  <a:pt x="1335314" y="290286"/>
                  <a:pt x="1349828" y="275772"/>
                </a:cubicBezTo>
                <a:cubicBezTo>
                  <a:pt x="1378857" y="261258"/>
                  <a:pt x="1407368" y="245659"/>
                  <a:pt x="1436914" y="232229"/>
                </a:cubicBezTo>
                <a:cubicBezTo>
                  <a:pt x="1460633" y="221448"/>
                  <a:pt x="1485091" y="212348"/>
                  <a:pt x="1509486" y="203200"/>
                </a:cubicBezTo>
                <a:cubicBezTo>
                  <a:pt x="1523811" y="197828"/>
                  <a:pt x="1539344" y="195528"/>
                  <a:pt x="1553028" y="188686"/>
                </a:cubicBezTo>
                <a:cubicBezTo>
                  <a:pt x="1568630" y="180885"/>
                  <a:pt x="1582057" y="169333"/>
                  <a:pt x="1596571" y="159657"/>
                </a:cubicBezTo>
                <a:cubicBezTo>
                  <a:pt x="1615923" y="154819"/>
                  <a:pt x="1636293" y="153001"/>
                  <a:pt x="1654628" y="145143"/>
                </a:cubicBezTo>
                <a:cubicBezTo>
                  <a:pt x="1753952" y="102576"/>
                  <a:pt x="1643863" y="126063"/>
                  <a:pt x="1741714" y="101600"/>
                </a:cubicBezTo>
                <a:cubicBezTo>
                  <a:pt x="1784987" y="90782"/>
                  <a:pt x="1828604" y="81320"/>
                  <a:pt x="1872343" y="72572"/>
                </a:cubicBezTo>
                <a:cubicBezTo>
                  <a:pt x="1901200" y="66801"/>
                  <a:pt x="1930878" y="65195"/>
                  <a:pt x="1959428" y="58057"/>
                </a:cubicBezTo>
                <a:cubicBezTo>
                  <a:pt x="2040134" y="37880"/>
                  <a:pt x="2049319" y="16596"/>
                  <a:pt x="2133600" y="14515"/>
                </a:cubicBezTo>
                <a:close/>
              </a:path>
            </a:pathLst>
          </a:cu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063" y="471095"/>
            <a:ext cx="2750232" cy="2125226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70" y="2679020"/>
            <a:ext cx="2318141" cy="341226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/>
          <a:srcRect l="20429" t="11817" r="19821" b="17124"/>
          <a:stretch/>
        </p:blipFill>
        <p:spPr>
          <a:xfrm>
            <a:off x="8357788" y="1875582"/>
            <a:ext cx="3945465" cy="4695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6430935-D86A-C501-C426-4E9A13914A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7494" y="444580"/>
            <a:ext cx="3139712" cy="10729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EA4E85-550E-8B51-3911-5974DBA932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1659" y="1417205"/>
            <a:ext cx="7321931" cy="2651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EB4C98-9700-C607-5DF4-D9EC14E040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0555" y="3795466"/>
            <a:ext cx="3883489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99077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EEFDD5-C46F-5D3D-ED71-1A41AD78E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87" y="1645920"/>
            <a:ext cx="5305425" cy="32004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BB0ABA1-B266-A3E5-5DB3-97F2CB958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040" y="1661477"/>
            <a:ext cx="533400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50827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894790" flipH="1" flipV="1">
            <a:off x="6733257" y="-1921756"/>
            <a:ext cx="4504646" cy="3685564"/>
          </a:xfrm>
          <a:custGeom>
            <a:avLst/>
            <a:gdLst>
              <a:gd name="connsiteX0" fmla="*/ 3984379 w 4434987"/>
              <a:gd name="connsiteY0" fmla="*/ 52131 h 3628572"/>
              <a:gd name="connsiteX1" fmla="*/ 3990367 w 4434987"/>
              <a:gd name="connsiteY1" fmla="*/ 53726 h 3628572"/>
              <a:gd name="connsiteX2" fmla="*/ 3985164 w 4434987"/>
              <a:gd name="connsiteY2" fmla="*/ 52365 h 3628572"/>
              <a:gd name="connsiteX3" fmla="*/ 3984379 w 4434987"/>
              <a:gd name="connsiteY3" fmla="*/ 52131 h 3628572"/>
              <a:gd name="connsiteX4" fmla="*/ 3222171 w 4434987"/>
              <a:gd name="connsiteY4" fmla="*/ 0 h 3628572"/>
              <a:gd name="connsiteX5" fmla="*/ 3773714 w 4434987"/>
              <a:gd name="connsiteY5" fmla="*/ 14515 h 3628572"/>
              <a:gd name="connsiteX6" fmla="*/ 3860800 w 4434987"/>
              <a:gd name="connsiteY6" fmla="*/ 43543 h 3628572"/>
              <a:gd name="connsiteX7" fmla="*/ 3991301 w 4434987"/>
              <a:gd name="connsiteY7" fmla="*/ 53974 h 3628572"/>
              <a:gd name="connsiteX8" fmla="*/ 3990367 w 4434987"/>
              <a:gd name="connsiteY8" fmla="*/ 53726 h 3628572"/>
              <a:gd name="connsiteX9" fmla="*/ 3996490 w 4434987"/>
              <a:gd name="connsiteY9" fmla="*/ 55327 h 3628572"/>
              <a:gd name="connsiteX10" fmla="*/ 4122057 w 4434987"/>
              <a:gd name="connsiteY10" fmla="*/ 87086 h 3628572"/>
              <a:gd name="connsiteX11" fmla="*/ 4339771 w 4434987"/>
              <a:gd name="connsiteY11" fmla="*/ 101600 h 3628572"/>
              <a:gd name="connsiteX12" fmla="*/ 4397828 w 4434987"/>
              <a:gd name="connsiteY12" fmla="*/ 145143 h 3628572"/>
              <a:gd name="connsiteX13" fmla="*/ 4431677 w 4434987"/>
              <a:gd name="connsiteY13" fmla="*/ 176230 h 3628572"/>
              <a:gd name="connsiteX14" fmla="*/ 4434987 w 4434987"/>
              <a:gd name="connsiteY14" fmla="*/ 180889 h 3628572"/>
              <a:gd name="connsiteX15" fmla="*/ 4434987 w 4434987"/>
              <a:gd name="connsiteY15" fmla="*/ 963747 h 3628572"/>
              <a:gd name="connsiteX16" fmla="*/ 4412343 w 4434987"/>
              <a:gd name="connsiteY16" fmla="*/ 1001486 h 3628572"/>
              <a:gd name="connsiteX17" fmla="*/ 4368800 w 4434987"/>
              <a:gd name="connsiteY17" fmla="*/ 1059543 h 3628572"/>
              <a:gd name="connsiteX18" fmla="*/ 4310743 w 4434987"/>
              <a:gd name="connsiteY18" fmla="*/ 1190172 h 3628572"/>
              <a:gd name="connsiteX19" fmla="*/ 4238171 w 4434987"/>
              <a:gd name="connsiteY19" fmla="*/ 1277257 h 3628572"/>
              <a:gd name="connsiteX20" fmla="*/ 4194628 w 4434987"/>
              <a:gd name="connsiteY20" fmla="*/ 1364343 h 3628572"/>
              <a:gd name="connsiteX21" fmla="*/ 4136571 w 4434987"/>
              <a:gd name="connsiteY21" fmla="*/ 1451429 h 3628572"/>
              <a:gd name="connsiteX22" fmla="*/ 4107543 w 4434987"/>
              <a:gd name="connsiteY22" fmla="*/ 1494972 h 3628572"/>
              <a:gd name="connsiteX23" fmla="*/ 3976914 w 4434987"/>
              <a:gd name="connsiteY23" fmla="*/ 1669143 h 3628572"/>
              <a:gd name="connsiteX24" fmla="*/ 3875314 w 4434987"/>
              <a:gd name="connsiteY24" fmla="*/ 1828800 h 3628572"/>
              <a:gd name="connsiteX25" fmla="*/ 3788228 w 4434987"/>
              <a:gd name="connsiteY25" fmla="*/ 1915886 h 3628572"/>
              <a:gd name="connsiteX26" fmla="*/ 3672114 w 4434987"/>
              <a:gd name="connsiteY26" fmla="*/ 2002972 h 3628572"/>
              <a:gd name="connsiteX27" fmla="*/ 3614057 w 4434987"/>
              <a:gd name="connsiteY27" fmla="*/ 2061029 h 3628572"/>
              <a:gd name="connsiteX28" fmla="*/ 3526971 w 4434987"/>
              <a:gd name="connsiteY28" fmla="*/ 2104572 h 3628572"/>
              <a:gd name="connsiteX29" fmla="*/ 3483428 w 4434987"/>
              <a:gd name="connsiteY29" fmla="*/ 2133600 h 3628572"/>
              <a:gd name="connsiteX30" fmla="*/ 3439886 w 4434987"/>
              <a:gd name="connsiteY30" fmla="*/ 2148115 h 3628572"/>
              <a:gd name="connsiteX31" fmla="*/ 3396343 w 4434987"/>
              <a:gd name="connsiteY31" fmla="*/ 2177143 h 3628572"/>
              <a:gd name="connsiteX32" fmla="*/ 3354526 w 4434987"/>
              <a:gd name="connsiteY32" fmla="*/ 2190252 h 3628572"/>
              <a:gd name="connsiteX33" fmla="*/ 3358037 w 4434987"/>
              <a:gd name="connsiteY33" fmla="*/ 2187630 h 3628572"/>
              <a:gd name="connsiteX34" fmla="*/ 3358606 w 4434987"/>
              <a:gd name="connsiteY34" fmla="*/ 2187238 h 3628572"/>
              <a:gd name="connsiteX35" fmla="*/ 3359959 w 4434987"/>
              <a:gd name="connsiteY35" fmla="*/ 2186195 h 3628572"/>
              <a:gd name="connsiteX36" fmla="*/ 3358037 w 4434987"/>
              <a:gd name="connsiteY36" fmla="*/ 2187630 h 3628572"/>
              <a:gd name="connsiteX37" fmla="*/ 3343895 w 4434987"/>
              <a:gd name="connsiteY37" fmla="*/ 2197396 h 3628572"/>
              <a:gd name="connsiteX38" fmla="*/ 3309257 w 4434987"/>
              <a:gd name="connsiteY38" fmla="*/ 2220686 h 3628572"/>
              <a:gd name="connsiteX39" fmla="*/ 3222171 w 4434987"/>
              <a:gd name="connsiteY39" fmla="*/ 2235200 h 3628572"/>
              <a:gd name="connsiteX40" fmla="*/ 3178628 w 4434987"/>
              <a:gd name="connsiteY40" fmla="*/ 2264229 h 3628572"/>
              <a:gd name="connsiteX41" fmla="*/ 3136813 w 4434987"/>
              <a:gd name="connsiteY41" fmla="*/ 2277337 h 3628572"/>
              <a:gd name="connsiteX42" fmla="*/ 3140325 w 4434987"/>
              <a:gd name="connsiteY42" fmla="*/ 2274715 h 3628572"/>
              <a:gd name="connsiteX43" fmla="*/ 3140895 w 4434987"/>
              <a:gd name="connsiteY43" fmla="*/ 2274321 h 3628572"/>
              <a:gd name="connsiteX44" fmla="*/ 3142248 w 4434987"/>
              <a:gd name="connsiteY44" fmla="*/ 2273279 h 3628572"/>
              <a:gd name="connsiteX45" fmla="*/ 3140325 w 4434987"/>
              <a:gd name="connsiteY45" fmla="*/ 2274715 h 3628572"/>
              <a:gd name="connsiteX46" fmla="*/ 3126184 w 4434987"/>
              <a:gd name="connsiteY46" fmla="*/ 2284480 h 3628572"/>
              <a:gd name="connsiteX47" fmla="*/ 3091543 w 4434987"/>
              <a:gd name="connsiteY47" fmla="*/ 2307772 h 3628572"/>
              <a:gd name="connsiteX48" fmla="*/ 3004457 w 4434987"/>
              <a:gd name="connsiteY48" fmla="*/ 2322286 h 3628572"/>
              <a:gd name="connsiteX49" fmla="*/ 2960914 w 4434987"/>
              <a:gd name="connsiteY49" fmla="*/ 2351315 h 3628572"/>
              <a:gd name="connsiteX50" fmla="*/ 1785257 w 4434987"/>
              <a:gd name="connsiteY50" fmla="*/ 2365829 h 3628572"/>
              <a:gd name="connsiteX51" fmla="*/ 1750616 w 4434987"/>
              <a:gd name="connsiteY51" fmla="*/ 2342537 h 3628572"/>
              <a:gd name="connsiteX52" fmla="*/ 1736473 w 4434987"/>
              <a:gd name="connsiteY52" fmla="*/ 2332771 h 3628572"/>
              <a:gd name="connsiteX53" fmla="*/ 1734553 w 4434987"/>
              <a:gd name="connsiteY53" fmla="*/ 2331337 h 3628572"/>
              <a:gd name="connsiteX54" fmla="*/ 1735905 w 4434987"/>
              <a:gd name="connsiteY54" fmla="*/ 2332379 h 3628572"/>
              <a:gd name="connsiteX55" fmla="*/ 1736473 w 4434987"/>
              <a:gd name="connsiteY55" fmla="*/ 2332771 h 3628572"/>
              <a:gd name="connsiteX56" fmla="*/ 1739987 w 4434987"/>
              <a:gd name="connsiteY56" fmla="*/ 2335395 h 3628572"/>
              <a:gd name="connsiteX57" fmla="*/ 1698171 w 4434987"/>
              <a:gd name="connsiteY57" fmla="*/ 2322286 h 3628572"/>
              <a:gd name="connsiteX58" fmla="*/ 1654628 w 4434987"/>
              <a:gd name="connsiteY58" fmla="*/ 2293257 h 3628572"/>
              <a:gd name="connsiteX59" fmla="*/ 1567543 w 4434987"/>
              <a:gd name="connsiteY59" fmla="*/ 2235200 h 3628572"/>
              <a:gd name="connsiteX60" fmla="*/ 1524000 w 4434987"/>
              <a:gd name="connsiteY60" fmla="*/ 2206172 h 3628572"/>
              <a:gd name="connsiteX61" fmla="*/ 1480457 w 4434987"/>
              <a:gd name="connsiteY61" fmla="*/ 2162629 h 3628572"/>
              <a:gd name="connsiteX62" fmla="*/ 1262743 w 4434987"/>
              <a:gd name="connsiteY62" fmla="*/ 2148115 h 3628572"/>
              <a:gd name="connsiteX63" fmla="*/ 1175657 w 4434987"/>
              <a:gd name="connsiteY63" fmla="*/ 2191657 h 3628572"/>
              <a:gd name="connsiteX64" fmla="*/ 1132114 w 4434987"/>
              <a:gd name="connsiteY64" fmla="*/ 2235200 h 3628572"/>
              <a:gd name="connsiteX65" fmla="*/ 1088571 w 4434987"/>
              <a:gd name="connsiteY65" fmla="*/ 2278743 h 3628572"/>
              <a:gd name="connsiteX66" fmla="*/ 957943 w 4434987"/>
              <a:gd name="connsiteY66" fmla="*/ 2409372 h 3628572"/>
              <a:gd name="connsiteX67" fmla="*/ 914400 w 4434987"/>
              <a:gd name="connsiteY67" fmla="*/ 2481943 h 3628572"/>
              <a:gd name="connsiteX68" fmla="*/ 870857 w 4434987"/>
              <a:gd name="connsiteY68" fmla="*/ 2583543 h 3628572"/>
              <a:gd name="connsiteX69" fmla="*/ 827314 w 4434987"/>
              <a:gd name="connsiteY69" fmla="*/ 2714172 h 3628572"/>
              <a:gd name="connsiteX70" fmla="*/ 798286 w 4434987"/>
              <a:gd name="connsiteY70" fmla="*/ 2757715 h 3628572"/>
              <a:gd name="connsiteX71" fmla="*/ 783771 w 4434987"/>
              <a:gd name="connsiteY71" fmla="*/ 3367315 h 3628572"/>
              <a:gd name="connsiteX72" fmla="*/ 754743 w 4434987"/>
              <a:gd name="connsiteY72" fmla="*/ 3439886 h 3628572"/>
              <a:gd name="connsiteX73" fmla="*/ 740228 w 4434987"/>
              <a:gd name="connsiteY73" fmla="*/ 3483429 h 3628572"/>
              <a:gd name="connsiteX74" fmla="*/ 711200 w 4434987"/>
              <a:gd name="connsiteY74" fmla="*/ 3526972 h 3628572"/>
              <a:gd name="connsiteX75" fmla="*/ 667657 w 4434987"/>
              <a:gd name="connsiteY75" fmla="*/ 3614057 h 3628572"/>
              <a:gd name="connsiteX76" fmla="*/ 449943 w 4434987"/>
              <a:gd name="connsiteY76" fmla="*/ 3628572 h 3628572"/>
              <a:gd name="connsiteX77" fmla="*/ 406400 w 4434987"/>
              <a:gd name="connsiteY77" fmla="*/ 3599543 h 3628572"/>
              <a:gd name="connsiteX78" fmla="*/ 362857 w 4434987"/>
              <a:gd name="connsiteY78" fmla="*/ 3556000 h 3628572"/>
              <a:gd name="connsiteX79" fmla="*/ 319314 w 4434987"/>
              <a:gd name="connsiteY79" fmla="*/ 3541486 h 3628572"/>
              <a:gd name="connsiteX80" fmla="*/ 275771 w 4434987"/>
              <a:gd name="connsiteY80" fmla="*/ 3512457 h 3628572"/>
              <a:gd name="connsiteX81" fmla="*/ 217714 w 4434987"/>
              <a:gd name="connsiteY81" fmla="*/ 3497943 h 3628572"/>
              <a:gd name="connsiteX82" fmla="*/ 87086 w 4434987"/>
              <a:gd name="connsiteY82" fmla="*/ 3468915 h 3628572"/>
              <a:gd name="connsiteX83" fmla="*/ 14514 w 4434987"/>
              <a:gd name="connsiteY83" fmla="*/ 3381829 h 3628572"/>
              <a:gd name="connsiteX84" fmla="*/ 0 w 4434987"/>
              <a:gd name="connsiteY84" fmla="*/ 2540000 h 3628572"/>
              <a:gd name="connsiteX85" fmla="*/ 72571 w 4434987"/>
              <a:gd name="connsiteY85" fmla="*/ 2409372 h 3628572"/>
              <a:gd name="connsiteX86" fmla="*/ 130628 w 4434987"/>
              <a:gd name="connsiteY86" fmla="*/ 2162629 h 3628572"/>
              <a:gd name="connsiteX87" fmla="*/ 217714 w 4434987"/>
              <a:gd name="connsiteY87" fmla="*/ 2032000 h 3628572"/>
              <a:gd name="connsiteX88" fmla="*/ 261257 w 4434987"/>
              <a:gd name="connsiteY88" fmla="*/ 1857829 h 3628572"/>
              <a:gd name="connsiteX89" fmla="*/ 284547 w 4434987"/>
              <a:gd name="connsiteY89" fmla="*/ 1823191 h 3628572"/>
              <a:gd name="connsiteX90" fmla="*/ 294313 w 4434987"/>
              <a:gd name="connsiteY90" fmla="*/ 1809050 h 3628572"/>
              <a:gd name="connsiteX91" fmla="*/ 295748 w 4434987"/>
              <a:gd name="connsiteY91" fmla="*/ 1807127 h 3628572"/>
              <a:gd name="connsiteX92" fmla="*/ 294706 w 4434987"/>
              <a:gd name="connsiteY92" fmla="*/ 1808480 h 3628572"/>
              <a:gd name="connsiteX93" fmla="*/ 294313 w 4434987"/>
              <a:gd name="connsiteY93" fmla="*/ 1809050 h 3628572"/>
              <a:gd name="connsiteX94" fmla="*/ 291692 w 4434987"/>
              <a:gd name="connsiteY94" fmla="*/ 1812560 h 3628572"/>
              <a:gd name="connsiteX95" fmla="*/ 304800 w 4434987"/>
              <a:gd name="connsiteY95" fmla="*/ 1770743 h 3628572"/>
              <a:gd name="connsiteX96" fmla="*/ 333828 w 4434987"/>
              <a:gd name="connsiteY96" fmla="*/ 1727200 h 3628572"/>
              <a:gd name="connsiteX97" fmla="*/ 348343 w 4434987"/>
              <a:gd name="connsiteY97" fmla="*/ 1683657 h 3628572"/>
              <a:gd name="connsiteX98" fmla="*/ 391886 w 4434987"/>
              <a:gd name="connsiteY98" fmla="*/ 1582057 h 3628572"/>
              <a:gd name="connsiteX99" fmla="*/ 415178 w 4434987"/>
              <a:gd name="connsiteY99" fmla="*/ 1547417 h 3628572"/>
              <a:gd name="connsiteX100" fmla="*/ 424942 w 4434987"/>
              <a:gd name="connsiteY100" fmla="*/ 1533276 h 3628572"/>
              <a:gd name="connsiteX101" fmla="*/ 426377 w 4434987"/>
              <a:gd name="connsiteY101" fmla="*/ 1531354 h 3628572"/>
              <a:gd name="connsiteX102" fmla="*/ 425336 w 4434987"/>
              <a:gd name="connsiteY102" fmla="*/ 1532706 h 3628572"/>
              <a:gd name="connsiteX103" fmla="*/ 424942 w 4434987"/>
              <a:gd name="connsiteY103" fmla="*/ 1533276 h 3628572"/>
              <a:gd name="connsiteX104" fmla="*/ 422319 w 4434987"/>
              <a:gd name="connsiteY104" fmla="*/ 1536789 h 3628572"/>
              <a:gd name="connsiteX105" fmla="*/ 435428 w 4434987"/>
              <a:gd name="connsiteY105" fmla="*/ 1494972 h 3628572"/>
              <a:gd name="connsiteX106" fmla="*/ 478971 w 4434987"/>
              <a:gd name="connsiteY106" fmla="*/ 1407886 h 3628572"/>
              <a:gd name="connsiteX107" fmla="*/ 502263 w 4434987"/>
              <a:gd name="connsiteY107" fmla="*/ 1373245 h 3628572"/>
              <a:gd name="connsiteX108" fmla="*/ 512028 w 4434987"/>
              <a:gd name="connsiteY108" fmla="*/ 1359103 h 3628572"/>
              <a:gd name="connsiteX109" fmla="*/ 513463 w 4434987"/>
              <a:gd name="connsiteY109" fmla="*/ 1357182 h 3628572"/>
              <a:gd name="connsiteX110" fmla="*/ 512421 w 4434987"/>
              <a:gd name="connsiteY110" fmla="*/ 1358534 h 3628572"/>
              <a:gd name="connsiteX111" fmla="*/ 512028 w 4434987"/>
              <a:gd name="connsiteY111" fmla="*/ 1359103 h 3628572"/>
              <a:gd name="connsiteX112" fmla="*/ 509406 w 4434987"/>
              <a:gd name="connsiteY112" fmla="*/ 1362616 h 3628572"/>
              <a:gd name="connsiteX113" fmla="*/ 522514 w 4434987"/>
              <a:gd name="connsiteY113" fmla="*/ 1320800 h 3628572"/>
              <a:gd name="connsiteX114" fmla="*/ 566057 w 4434987"/>
              <a:gd name="connsiteY114" fmla="*/ 1233715 h 3628572"/>
              <a:gd name="connsiteX115" fmla="*/ 609600 w 4434987"/>
              <a:gd name="connsiteY115" fmla="*/ 1117600 h 3628572"/>
              <a:gd name="connsiteX116" fmla="*/ 638307 w 4434987"/>
              <a:gd name="connsiteY116" fmla="*/ 1062676 h 3628572"/>
              <a:gd name="connsiteX117" fmla="*/ 637444 w 4434987"/>
              <a:gd name="connsiteY117" fmla="*/ 1068627 h 3628572"/>
              <a:gd name="connsiteX118" fmla="*/ 637240 w 4434987"/>
              <a:gd name="connsiteY118" fmla="*/ 1069777 h 3628572"/>
              <a:gd name="connsiteX119" fmla="*/ 636930 w 4434987"/>
              <a:gd name="connsiteY119" fmla="*/ 1072170 h 3628572"/>
              <a:gd name="connsiteX120" fmla="*/ 637444 w 4434987"/>
              <a:gd name="connsiteY120" fmla="*/ 1068627 h 3628572"/>
              <a:gd name="connsiteX121" fmla="*/ 638826 w 4434987"/>
              <a:gd name="connsiteY121" fmla="*/ 1060814 h 3628572"/>
              <a:gd name="connsiteX122" fmla="*/ 653143 w 4434987"/>
              <a:gd name="connsiteY122" fmla="*/ 986972 h 3628572"/>
              <a:gd name="connsiteX123" fmla="*/ 682171 w 4434987"/>
              <a:gd name="connsiteY123" fmla="*/ 943429 h 3628572"/>
              <a:gd name="connsiteX124" fmla="*/ 725714 w 4434987"/>
              <a:gd name="connsiteY124" fmla="*/ 885372 h 3628572"/>
              <a:gd name="connsiteX125" fmla="*/ 740228 w 4434987"/>
              <a:gd name="connsiteY125" fmla="*/ 841829 h 3628572"/>
              <a:gd name="connsiteX126" fmla="*/ 783771 w 4434987"/>
              <a:gd name="connsiteY126" fmla="*/ 769257 h 3628572"/>
              <a:gd name="connsiteX127" fmla="*/ 856343 w 4434987"/>
              <a:gd name="connsiteY127" fmla="*/ 667657 h 3628572"/>
              <a:gd name="connsiteX128" fmla="*/ 899886 w 4434987"/>
              <a:gd name="connsiteY128" fmla="*/ 624115 h 3628572"/>
              <a:gd name="connsiteX129" fmla="*/ 943428 w 4434987"/>
              <a:gd name="connsiteY129" fmla="*/ 580572 h 3628572"/>
              <a:gd name="connsiteX130" fmla="*/ 1030514 w 4434987"/>
              <a:gd name="connsiteY130" fmla="*/ 493486 h 3628572"/>
              <a:gd name="connsiteX131" fmla="*/ 1045028 w 4434987"/>
              <a:gd name="connsiteY131" fmla="*/ 449943 h 3628572"/>
              <a:gd name="connsiteX132" fmla="*/ 1175657 w 4434987"/>
              <a:gd name="connsiteY132" fmla="*/ 348343 h 3628572"/>
              <a:gd name="connsiteX133" fmla="*/ 1306286 w 4434987"/>
              <a:gd name="connsiteY133" fmla="*/ 319315 h 3628572"/>
              <a:gd name="connsiteX134" fmla="*/ 1349828 w 4434987"/>
              <a:gd name="connsiteY134" fmla="*/ 275772 h 3628572"/>
              <a:gd name="connsiteX135" fmla="*/ 1436914 w 4434987"/>
              <a:gd name="connsiteY135" fmla="*/ 232229 h 3628572"/>
              <a:gd name="connsiteX136" fmla="*/ 1509486 w 4434987"/>
              <a:gd name="connsiteY136" fmla="*/ 203200 h 3628572"/>
              <a:gd name="connsiteX137" fmla="*/ 1553028 w 4434987"/>
              <a:gd name="connsiteY137" fmla="*/ 188686 h 3628572"/>
              <a:gd name="connsiteX138" fmla="*/ 1596571 w 4434987"/>
              <a:gd name="connsiteY138" fmla="*/ 159657 h 3628572"/>
              <a:gd name="connsiteX139" fmla="*/ 1654628 w 4434987"/>
              <a:gd name="connsiteY139" fmla="*/ 145143 h 3628572"/>
              <a:gd name="connsiteX140" fmla="*/ 1741714 w 4434987"/>
              <a:gd name="connsiteY140" fmla="*/ 101600 h 3628572"/>
              <a:gd name="connsiteX141" fmla="*/ 1872343 w 4434987"/>
              <a:gd name="connsiteY141" fmla="*/ 72572 h 3628572"/>
              <a:gd name="connsiteX142" fmla="*/ 1959428 w 4434987"/>
              <a:gd name="connsiteY142" fmla="*/ 58057 h 3628572"/>
              <a:gd name="connsiteX143" fmla="*/ 2133600 w 4434987"/>
              <a:gd name="connsiteY143" fmla="*/ 14515 h 362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4434987" h="3628572">
                <a:moveTo>
                  <a:pt x="3984379" y="52131"/>
                </a:moveTo>
                <a:lnTo>
                  <a:pt x="3990367" y="53726"/>
                </a:lnTo>
                <a:lnTo>
                  <a:pt x="3985164" y="52365"/>
                </a:lnTo>
                <a:cubicBezTo>
                  <a:pt x="3983303" y="51868"/>
                  <a:pt x="3983199" y="51827"/>
                  <a:pt x="3984379" y="52131"/>
                </a:cubicBezTo>
                <a:close/>
                <a:moveTo>
                  <a:pt x="3222171" y="0"/>
                </a:moveTo>
                <a:cubicBezTo>
                  <a:pt x="3406019" y="4838"/>
                  <a:pt x="3590229" y="2005"/>
                  <a:pt x="3773714" y="14515"/>
                </a:cubicBezTo>
                <a:cubicBezTo>
                  <a:pt x="3804242" y="16596"/>
                  <a:pt x="3830725" y="37904"/>
                  <a:pt x="3860800" y="43543"/>
                </a:cubicBezTo>
                <a:cubicBezTo>
                  <a:pt x="4138036" y="95524"/>
                  <a:pt x="4024068" y="62859"/>
                  <a:pt x="3991301" y="53974"/>
                </a:cubicBezTo>
                <a:lnTo>
                  <a:pt x="3990367" y="53726"/>
                </a:lnTo>
                <a:lnTo>
                  <a:pt x="3996490" y="55327"/>
                </a:lnTo>
                <a:cubicBezTo>
                  <a:pt x="4014031" y="59870"/>
                  <a:pt x="4051635" y="69480"/>
                  <a:pt x="4122057" y="87086"/>
                </a:cubicBezTo>
                <a:cubicBezTo>
                  <a:pt x="4194628" y="91924"/>
                  <a:pt x="4268599" y="86616"/>
                  <a:pt x="4339771" y="101600"/>
                </a:cubicBezTo>
                <a:cubicBezTo>
                  <a:pt x="4363443" y="106583"/>
                  <a:pt x="4379461" y="129400"/>
                  <a:pt x="4397828" y="145143"/>
                </a:cubicBezTo>
                <a:cubicBezTo>
                  <a:pt x="4414865" y="159746"/>
                  <a:pt x="4425045" y="169106"/>
                  <a:pt x="4431677" y="176230"/>
                </a:cubicBezTo>
                <a:lnTo>
                  <a:pt x="4434987" y="180889"/>
                </a:lnTo>
                <a:lnTo>
                  <a:pt x="4434987" y="963747"/>
                </a:lnTo>
                <a:lnTo>
                  <a:pt x="4412343" y="1001486"/>
                </a:lnTo>
                <a:cubicBezTo>
                  <a:pt x="4398924" y="1021614"/>
                  <a:pt x="4381246" y="1038800"/>
                  <a:pt x="4368800" y="1059543"/>
                </a:cubicBezTo>
                <a:cubicBezTo>
                  <a:pt x="4331011" y="1122525"/>
                  <a:pt x="4329582" y="1133653"/>
                  <a:pt x="4310743" y="1190172"/>
                </a:cubicBezTo>
                <a:cubicBezTo>
                  <a:pt x="4286552" y="1219200"/>
                  <a:pt x="4259131" y="1245817"/>
                  <a:pt x="4238171" y="1277257"/>
                </a:cubicBezTo>
                <a:cubicBezTo>
                  <a:pt x="4220168" y="1304261"/>
                  <a:pt x="4209142" y="1335314"/>
                  <a:pt x="4194628" y="1364343"/>
                </a:cubicBezTo>
                <a:cubicBezTo>
                  <a:pt x="4179026" y="1395548"/>
                  <a:pt x="4155923" y="1422400"/>
                  <a:pt x="4136571" y="1451429"/>
                </a:cubicBezTo>
                <a:lnTo>
                  <a:pt x="4107543" y="1494972"/>
                </a:lnTo>
                <a:cubicBezTo>
                  <a:pt x="4009073" y="1642677"/>
                  <a:pt x="4057460" y="1588597"/>
                  <a:pt x="3976914" y="1669143"/>
                </a:cubicBezTo>
                <a:cubicBezTo>
                  <a:pt x="3932309" y="1713748"/>
                  <a:pt x="3909181" y="1775581"/>
                  <a:pt x="3875314" y="1828800"/>
                </a:cubicBezTo>
                <a:cubicBezTo>
                  <a:pt x="3795714" y="1855334"/>
                  <a:pt x="3856780" y="1824483"/>
                  <a:pt x="3788228" y="1915886"/>
                </a:cubicBezTo>
                <a:cubicBezTo>
                  <a:pt x="3741835" y="1977744"/>
                  <a:pt x="3738789" y="1951114"/>
                  <a:pt x="3672114" y="2002972"/>
                </a:cubicBezTo>
                <a:cubicBezTo>
                  <a:pt x="3650511" y="2019774"/>
                  <a:pt x="3634837" y="2043218"/>
                  <a:pt x="3614057" y="2061029"/>
                </a:cubicBezTo>
                <a:cubicBezTo>
                  <a:pt x="3555827" y="2110940"/>
                  <a:pt x="3588779" y="2073668"/>
                  <a:pt x="3526971" y="2104572"/>
                </a:cubicBezTo>
                <a:cubicBezTo>
                  <a:pt x="3511369" y="2112373"/>
                  <a:pt x="3499030" y="2125799"/>
                  <a:pt x="3483428" y="2133600"/>
                </a:cubicBezTo>
                <a:cubicBezTo>
                  <a:pt x="3469744" y="2140442"/>
                  <a:pt x="3453570" y="2141273"/>
                  <a:pt x="3439886" y="2148115"/>
                </a:cubicBezTo>
                <a:cubicBezTo>
                  <a:pt x="3424284" y="2155916"/>
                  <a:pt x="3411945" y="2169342"/>
                  <a:pt x="3396343" y="2177143"/>
                </a:cubicBezTo>
                <a:cubicBezTo>
                  <a:pt x="3336255" y="2207186"/>
                  <a:pt x="3345678" y="2197275"/>
                  <a:pt x="3354526" y="2190252"/>
                </a:cubicBezTo>
                <a:lnTo>
                  <a:pt x="3358037" y="2187630"/>
                </a:lnTo>
                <a:lnTo>
                  <a:pt x="3358606" y="2187238"/>
                </a:lnTo>
                <a:cubicBezTo>
                  <a:pt x="3360918" y="2185594"/>
                  <a:pt x="3361004" y="2185469"/>
                  <a:pt x="3359959" y="2186195"/>
                </a:cubicBezTo>
                <a:lnTo>
                  <a:pt x="3358037" y="2187630"/>
                </a:lnTo>
                <a:lnTo>
                  <a:pt x="3343895" y="2197396"/>
                </a:lnTo>
                <a:cubicBezTo>
                  <a:pt x="3336035" y="2202747"/>
                  <a:pt x="3324854" y="2210288"/>
                  <a:pt x="3309257" y="2220686"/>
                </a:cubicBezTo>
                <a:cubicBezTo>
                  <a:pt x="3280228" y="2225524"/>
                  <a:pt x="3250090" y="2225894"/>
                  <a:pt x="3222171" y="2235200"/>
                </a:cubicBezTo>
                <a:cubicBezTo>
                  <a:pt x="3205622" y="2240716"/>
                  <a:pt x="3194230" y="2256428"/>
                  <a:pt x="3178628" y="2264229"/>
                </a:cubicBezTo>
                <a:cubicBezTo>
                  <a:pt x="3118537" y="2294275"/>
                  <a:pt x="3127963" y="2284362"/>
                  <a:pt x="3136813" y="2277337"/>
                </a:cubicBezTo>
                <a:lnTo>
                  <a:pt x="3140325" y="2274715"/>
                </a:lnTo>
                <a:lnTo>
                  <a:pt x="3140895" y="2274321"/>
                </a:lnTo>
                <a:cubicBezTo>
                  <a:pt x="3143207" y="2272678"/>
                  <a:pt x="3143293" y="2272554"/>
                  <a:pt x="3142248" y="2273279"/>
                </a:cubicBezTo>
                <a:lnTo>
                  <a:pt x="3140325" y="2274715"/>
                </a:lnTo>
                <a:lnTo>
                  <a:pt x="3126184" y="2284480"/>
                </a:lnTo>
                <a:cubicBezTo>
                  <a:pt x="3118324" y="2289832"/>
                  <a:pt x="3107142" y="2297373"/>
                  <a:pt x="3091543" y="2307772"/>
                </a:cubicBezTo>
                <a:cubicBezTo>
                  <a:pt x="3062514" y="2312610"/>
                  <a:pt x="3032376" y="2312980"/>
                  <a:pt x="3004457" y="2322286"/>
                </a:cubicBezTo>
                <a:cubicBezTo>
                  <a:pt x="2987908" y="2327802"/>
                  <a:pt x="2978347" y="2350692"/>
                  <a:pt x="2960914" y="2351315"/>
                </a:cubicBezTo>
                <a:cubicBezTo>
                  <a:pt x="2569248" y="2365303"/>
                  <a:pt x="2177143" y="2360991"/>
                  <a:pt x="1785257" y="2365829"/>
                </a:cubicBezTo>
                <a:cubicBezTo>
                  <a:pt x="1769658" y="2355430"/>
                  <a:pt x="1758477" y="2347889"/>
                  <a:pt x="1750616" y="2342537"/>
                </a:cubicBezTo>
                <a:lnTo>
                  <a:pt x="1736473" y="2332771"/>
                </a:lnTo>
                <a:lnTo>
                  <a:pt x="1734553" y="2331337"/>
                </a:lnTo>
                <a:cubicBezTo>
                  <a:pt x="1733507" y="2330611"/>
                  <a:pt x="1733593" y="2330735"/>
                  <a:pt x="1735905" y="2332379"/>
                </a:cubicBezTo>
                <a:lnTo>
                  <a:pt x="1736473" y="2332771"/>
                </a:lnTo>
                <a:lnTo>
                  <a:pt x="1739987" y="2335395"/>
                </a:lnTo>
                <a:cubicBezTo>
                  <a:pt x="1748837" y="2342420"/>
                  <a:pt x="1758263" y="2352332"/>
                  <a:pt x="1698171" y="2322286"/>
                </a:cubicBezTo>
                <a:cubicBezTo>
                  <a:pt x="1682569" y="2314485"/>
                  <a:pt x="1669142" y="2302933"/>
                  <a:pt x="1654628" y="2293257"/>
                </a:cubicBezTo>
                <a:cubicBezTo>
                  <a:pt x="1578106" y="2267750"/>
                  <a:pt x="1640026" y="2295602"/>
                  <a:pt x="1567543" y="2235200"/>
                </a:cubicBezTo>
                <a:cubicBezTo>
                  <a:pt x="1554142" y="2224033"/>
                  <a:pt x="1537401" y="2217339"/>
                  <a:pt x="1524000" y="2206172"/>
                </a:cubicBezTo>
                <a:cubicBezTo>
                  <a:pt x="1508231" y="2193031"/>
                  <a:pt x="1500495" y="2167082"/>
                  <a:pt x="1480457" y="2162629"/>
                </a:cubicBezTo>
                <a:cubicBezTo>
                  <a:pt x="1409457" y="2146851"/>
                  <a:pt x="1335314" y="2152953"/>
                  <a:pt x="1262743" y="2148115"/>
                </a:cubicBezTo>
                <a:cubicBezTo>
                  <a:pt x="1206470" y="2185629"/>
                  <a:pt x="1235749" y="2171627"/>
                  <a:pt x="1175657" y="2191657"/>
                </a:cubicBezTo>
                <a:cubicBezTo>
                  <a:pt x="1156184" y="2198148"/>
                  <a:pt x="1146628" y="2220686"/>
                  <a:pt x="1132114" y="2235200"/>
                </a:cubicBezTo>
                <a:lnTo>
                  <a:pt x="1088571" y="2278743"/>
                </a:lnTo>
                <a:cubicBezTo>
                  <a:pt x="1066797" y="2300517"/>
                  <a:pt x="957948" y="2409366"/>
                  <a:pt x="957943" y="2409372"/>
                </a:cubicBezTo>
                <a:cubicBezTo>
                  <a:pt x="940079" y="2431206"/>
                  <a:pt x="928100" y="2457283"/>
                  <a:pt x="914400" y="2481943"/>
                </a:cubicBezTo>
                <a:cubicBezTo>
                  <a:pt x="884507" y="2535751"/>
                  <a:pt x="887986" y="2532155"/>
                  <a:pt x="870857" y="2583543"/>
                </a:cubicBezTo>
                <a:cubicBezTo>
                  <a:pt x="804898" y="2682480"/>
                  <a:pt x="879458" y="2557736"/>
                  <a:pt x="827314" y="2714172"/>
                </a:cubicBezTo>
                <a:cubicBezTo>
                  <a:pt x="821798" y="2730721"/>
                  <a:pt x="799446" y="2740310"/>
                  <a:pt x="798286" y="2757715"/>
                </a:cubicBezTo>
                <a:cubicBezTo>
                  <a:pt x="784765" y="2960522"/>
                  <a:pt x="788609" y="3164115"/>
                  <a:pt x="783771" y="3367315"/>
                </a:cubicBezTo>
                <a:cubicBezTo>
                  <a:pt x="774095" y="3391505"/>
                  <a:pt x="763891" y="3415491"/>
                  <a:pt x="754743" y="3439886"/>
                </a:cubicBezTo>
                <a:cubicBezTo>
                  <a:pt x="749371" y="3454211"/>
                  <a:pt x="747070" y="3469745"/>
                  <a:pt x="740228" y="3483429"/>
                </a:cubicBezTo>
                <a:cubicBezTo>
                  <a:pt x="732427" y="3499031"/>
                  <a:pt x="719001" y="3511370"/>
                  <a:pt x="711200" y="3526972"/>
                </a:cubicBezTo>
                <a:cubicBezTo>
                  <a:pt x="703399" y="3542574"/>
                  <a:pt x="691230" y="3608511"/>
                  <a:pt x="667657" y="3614057"/>
                </a:cubicBezTo>
                <a:cubicBezTo>
                  <a:pt x="596858" y="3630716"/>
                  <a:pt x="522514" y="3623734"/>
                  <a:pt x="449943" y="3628572"/>
                </a:cubicBezTo>
                <a:cubicBezTo>
                  <a:pt x="435429" y="3618896"/>
                  <a:pt x="419801" y="3610710"/>
                  <a:pt x="406400" y="3599543"/>
                </a:cubicBezTo>
                <a:cubicBezTo>
                  <a:pt x="390631" y="3586402"/>
                  <a:pt x="379936" y="3567386"/>
                  <a:pt x="362857" y="3556000"/>
                </a:cubicBezTo>
                <a:cubicBezTo>
                  <a:pt x="350127" y="3547513"/>
                  <a:pt x="332998" y="3548328"/>
                  <a:pt x="319314" y="3541486"/>
                </a:cubicBezTo>
                <a:cubicBezTo>
                  <a:pt x="303712" y="3533685"/>
                  <a:pt x="290285" y="3522133"/>
                  <a:pt x="275771" y="3512457"/>
                </a:cubicBezTo>
                <a:cubicBezTo>
                  <a:pt x="256419" y="3507619"/>
                  <a:pt x="237151" y="3502428"/>
                  <a:pt x="217714" y="3497943"/>
                </a:cubicBezTo>
                <a:cubicBezTo>
                  <a:pt x="174251" y="3487913"/>
                  <a:pt x="128260" y="3486071"/>
                  <a:pt x="87086" y="3468915"/>
                </a:cubicBezTo>
                <a:cubicBezTo>
                  <a:pt x="77814" y="3465052"/>
                  <a:pt x="15321" y="3398247"/>
                  <a:pt x="14514" y="3381829"/>
                </a:cubicBezTo>
                <a:cubicBezTo>
                  <a:pt x="728" y="3101516"/>
                  <a:pt x="4838" y="2820610"/>
                  <a:pt x="0" y="2540000"/>
                </a:cubicBezTo>
                <a:cubicBezTo>
                  <a:pt x="38012" y="2444969"/>
                  <a:pt x="13396" y="2488272"/>
                  <a:pt x="72571" y="2409372"/>
                </a:cubicBezTo>
                <a:cubicBezTo>
                  <a:pt x="114480" y="2353494"/>
                  <a:pt x="122293" y="2229314"/>
                  <a:pt x="130628" y="2162629"/>
                </a:cubicBezTo>
                <a:cubicBezTo>
                  <a:pt x="161554" y="2121394"/>
                  <a:pt x="196179" y="2079378"/>
                  <a:pt x="217714" y="2032000"/>
                </a:cubicBezTo>
                <a:cubicBezTo>
                  <a:pt x="247980" y="1965416"/>
                  <a:pt x="249474" y="1928528"/>
                  <a:pt x="261257" y="1857829"/>
                </a:cubicBezTo>
                <a:cubicBezTo>
                  <a:pt x="271656" y="1842232"/>
                  <a:pt x="279196" y="1831051"/>
                  <a:pt x="284547" y="1823191"/>
                </a:cubicBezTo>
                <a:lnTo>
                  <a:pt x="294313" y="1809050"/>
                </a:lnTo>
                <a:lnTo>
                  <a:pt x="295748" y="1807127"/>
                </a:lnTo>
                <a:cubicBezTo>
                  <a:pt x="296474" y="1806082"/>
                  <a:pt x="296349" y="1806168"/>
                  <a:pt x="294706" y="1808480"/>
                </a:cubicBezTo>
                <a:lnTo>
                  <a:pt x="294313" y="1809050"/>
                </a:lnTo>
                <a:lnTo>
                  <a:pt x="291692" y="1812560"/>
                </a:lnTo>
                <a:cubicBezTo>
                  <a:pt x="284668" y="1821408"/>
                  <a:pt x="274757" y="1830831"/>
                  <a:pt x="304800" y="1770743"/>
                </a:cubicBezTo>
                <a:cubicBezTo>
                  <a:pt x="312601" y="1755141"/>
                  <a:pt x="326027" y="1742802"/>
                  <a:pt x="333828" y="1727200"/>
                </a:cubicBezTo>
                <a:cubicBezTo>
                  <a:pt x="340670" y="1713516"/>
                  <a:pt x="341501" y="1697341"/>
                  <a:pt x="348343" y="1683657"/>
                </a:cubicBezTo>
                <a:cubicBezTo>
                  <a:pt x="398460" y="1583425"/>
                  <a:pt x="361677" y="1702887"/>
                  <a:pt x="391886" y="1582057"/>
                </a:cubicBezTo>
                <a:cubicBezTo>
                  <a:pt x="402285" y="1566458"/>
                  <a:pt x="409826" y="1555277"/>
                  <a:pt x="415178" y="1547417"/>
                </a:cubicBezTo>
                <a:lnTo>
                  <a:pt x="424942" y="1533276"/>
                </a:lnTo>
                <a:lnTo>
                  <a:pt x="426377" y="1531354"/>
                </a:lnTo>
                <a:cubicBezTo>
                  <a:pt x="427103" y="1530308"/>
                  <a:pt x="426979" y="1530394"/>
                  <a:pt x="425336" y="1532706"/>
                </a:cubicBezTo>
                <a:lnTo>
                  <a:pt x="424942" y="1533276"/>
                </a:lnTo>
                <a:lnTo>
                  <a:pt x="422319" y="1536789"/>
                </a:lnTo>
                <a:cubicBezTo>
                  <a:pt x="415294" y="1545639"/>
                  <a:pt x="405382" y="1555065"/>
                  <a:pt x="435428" y="1494972"/>
                </a:cubicBezTo>
                <a:cubicBezTo>
                  <a:pt x="491701" y="1382426"/>
                  <a:pt x="442490" y="1517332"/>
                  <a:pt x="478971" y="1407886"/>
                </a:cubicBezTo>
                <a:cubicBezTo>
                  <a:pt x="489370" y="1392287"/>
                  <a:pt x="496911" y="1381106"/>
                  <a:pt x="502263" y="1373245"/>
                </a:cubicBezTo>
                <a:lnTo>
                  <a:pt x="512028" y="1359103"/>
                </a:lnTo>
                <a:lnTo>
                  <a:pt x="513463" y="1357182"/>
                </a:lnTo>
                <a:cubicBezTo>
                  <a:pt x="514189" y="1356136"/>
                  <a:pt x="514065" y="1356222"/>
                  <a:pt x="512421" y="1358534"/>
                </a:cubicBezTo>
                <a:lnTo>
                  <a:pt x="512028" y="1359103"/>
                </a:lnTo>
                <a:lnTo>
                  <a:pt x="509406" y="1362616"/>
                </a:lnTo>
                <a:cubicBezTo>
                  <a:pt x="502381" y="1371466"/>
                  <a:pt x="492468" y="1380892"/>
                  <a:pt x="522514" y="1320800"/>
                </a:cubicBezTo>
                <a:cubicBezTo>
                  <a:pt x="578788" y="1208252"/>
                  <a:pt x="529575" y="1343161"/>
                  <a:pt x="566057" y="1233715"/>
                </a:cubicBezTo>
                <a:cubicBezTo>
                  <a:pt x="625679" y="1144283"/>
                  <a:pt x="567752" y="1243146"/>
                  <a:pt x="609600" y="1117600"/>
                </a:cubicBezTo>
                <a:cubicBezTo>
                  <a:pt x="639648" y="1027456"/>
                  <a:pt x="640133" y="1046798"/>
                  <a:pt x="638307" y="1062676"/>
                </a:cubicBezTo>
                <a:lnTo>
                  <a:pt x="637444" y="1068627"/>
                </a:lnTo>
                <a:lnTo>
                  <a:pt x="637240" y="1069777"/>
                </a:lnTo>
                <a:cubicBezTo>
                  <a:pt x="636571" y="1073733"/>
                  <a:pt x="636610" y="1073942"/>
                  <a:pt x="636930" y="1072170"/>
                </a:cubicBezTo>
                <a:lnTo>
                  <a:pt x="637444" y="1068627"/>
                </a:lnTo>
                <a:lnTo>
                  <a:pt x="638826" y="1060814"/>
                </a:lnTo>
                <a:cubicBezTo>
                  <a:pt x="641050" y="1048599"/>
                  <a:pt x="645343" y="1025971"/>
                  <a:pt x="653143" y="986972"/>
                </a:cubicBezTo>
                <a:cubicBezTo>
                  <a:pt x="662819" y="972458"/>
                  <a:pt x="672032" y="957624"/>
                  <a:pt x="682171" y="943429"/>
                </a:cubicBezTo>
                <a:cubicBezTo>
                  <a:pt x="696231" y="923744"/>
                  <a:pt x="713712" y="906375"/>
                  <a:pt x="725714" y="885372"/>
                </a:cubicBezTo>
                <a:cubicBezTo>
                  <a:pt x="733305" y="872088"/>
                  <a:pt x="733386" y="855513"/>
                  <a:pt x="740228" y="841829"/>
                </a:cubicBezTo>
                <a:cubicBezTo>
                  <a:pt x="752844" y="816596"/>
                  <a:pt x="768819" y="793180"/>
                  <a:pt x="783771" y="769257"/>
                </a:cubicBezTo>
                <a:cubicBezTo>
                  <a:pt x="810293" y="726822"/>
                  <a:pt x="824419" y="710223"/>
                  <a:pt x="856343" y="667657"/>
                </a:cubicBezTo>
                <a:cubicBezTo>
                  <a:pt x="868659" y="651236"/>
                  <a:pt x="885372" y="638629"/>
                  <a:pt x="899886" y="624115"/>
                </a:cubicBezTo>
                <a:lnTo>
                  <a:pt x="943428" y="580572"/>
                </a:lnTo>
                <a:cubicBezTo>
                  <a:pt x="972457" y="551543"/>
                  <a:pt x="1005310" y="525891"/>
                  <a:pt x="1030514" y="493486"/>
                </a:cubicBezTo>
                <a:cubicBezTo>
                  <a:pt x="1039907" y="481409"/>
                  <a:pt x="1036541" y="462673"/>
                  <a:pt x="1045028" y="449943"/>
                </a:cubicBezTo>
                <a:cubicBezTo>
                  <a:pt x="1072313" y="409015"/>
                  <a:pt x="1132114" y="370114"/>
                  <a:pt x="1175657" y="348343"/>
                </a:cubicBezTo>
                <a:cubicBezTo>
                  <a:pt x="1219200" y="326572"/>
                  <a:pt x="1279393" y="331267"/>
                  <a:pt x="1306286" y="319315"/>
                </a:cubicBezTo>
                <a:cubicBezTo>
                  <a:pt x="1325043" y="310979"/>
                  <a:pt x="1335314" y="290286"/>
                  <a:pt x="1349828" y="275772"/>
                </a:cubicBezTo>
                <a:cubicBezTo>
                  <a:pt x="1378857" y="261258"/>
                  <a:pt x="1407368" y="245659"/>
                  <a:pt x="1436914" y="232229"/>
                </a:cubicBezTo>
                <a:cubicBezTo>
                  <a:pt x="1460633" y="221448"/>
                  <a:pt x="1485091" y="212348"/>
                  <a:pt x="1509486" y="203200"/>
                </a:cubicBezTo>
                <a:cubicBezTo>
                  <a:pt x="1523811" y="197828"/>
                  <a:pt x="1539344" y="195528"/>
                  <a:pt x="1553028" y="188686"/>
                </a:cubicBezTo>
                <a:cubicBezTo>
                  <a:pt x="1568630" y="180885"/>
                  <a:pt x="1582057" y="169333"/>
                  <a:pt x="1596571" y="159657"/>
                </a:cubicBezTo>
                <a:cubicBezTo>
                  <a:pt x="1615923" y="154819"/>
                  <a:pt x="1636293" y="153001"/>
                  <a:pt x="1654628" y="145143"/>
                </a:cubicBezTo>
                <a:cubicBezTo>
                  <a:pt x="1753952" y="102576"/>
                  <a:pt x="1643863" y="126063"/>
                  <a:pt x="1741714" y="101600"/>
                </a:cubicBezTo>
                <a:cubicBezTo>
                  <a:pt x="1784987" y="90782"/>
                  <a:pt x="1828604" y="81320"/>
                  <a:pt x="1872343" y="72572"/>
                </a:cubicBezTo>
                <a:cubicBezTo>
                  <a:pt x="1901200" y="66801"/>
                  <a:pt x="1930878" y="65195"/>
                  <a:pt x="1959428" y="58057"/>
                </a:cubicBezTo>
                <a:cubicBezTo>
                  <a:pt x="2040134" y="37880"/>
                  <a:pt x="2049319" y="16596"/>
                  <a:pt x="2133600" y="14515"/>
                </a:cubicBezTo>
                <a:close/>
              </a:path>
            </a:pathLst>
          </a:cu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79732" y="495409"/>
            <a:ext cx="2750232" cy="212522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659"/>
          <a:stretch/>
        </p:blipFill>
        <p:spPr>
          <a:xfrm>
            <a:off x="1461126" y="1573667"/>
            <a:ext cx="7310587" cy="431528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009307" y="1573667"/>
            <a:ext cx="3907303" cy="4403316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223" y="3241641"/>
            <a:ext cx="2176526" cy="3203807"/>
          </a:xfrm>
          <a:prstGeom prst="rect">
            <a:avLst/>
          </a:prstGeom>
        </p:spPr>
      </p:pic>
      <p:sp>
        <p:nvSpPr>
          <p:cNvPr id="13" name="文本框 45">
            <a:extLst>
              <a:ext uri="{FF2B5EF4-FFF2-40B4-BE49-F238E27FC236}">
                <a16:creationId xmlns:a16="http://schemas.microsoft.com/office/drawing/2014/main" id="{E09F89A6-7824-B55B-8F91-AF7507D8EE1E}"/>
              </a:ext>
            </a:extLst>
          </p:cNvPr>
          <p:cNvSpPr txBox="1"/>
          <p:nvPr/>
        </p:nvSpPr>
        <p:spPr>
          <a:xfrm>
            <a:off x="2595969" y="381042"/>
            <a:ext cx="2893958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KONI BLACK" pitchFamily="2" charset="77"/>
                <a:ea typeface="雷盖体" panose="00000800000000000000" pitchFamily="2" charset="-122"/>
                <a:cs typeface="+mn-ea"/>
                <a:sym typeface="雷盖体" panose="00000800000000000000" pitchFamily="2" charset="-122"/>
              </a:rPr>
              <a:t>03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ICIELKONI BLACK" pitchFamily="2" charset="77"/>
              <a:ea typeface="雷盖体" panose="00000800000000000000" pitchFamily="2" charset="-122"/>
              <a:cs typeface="+mn-cs"/>
              <a:sym typeface="雷盖体" panose="00000800000000000000" pitchFamily="2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6798">
            <a:off x="2020621" y="1671662"/>
            <a:ext cx="7520951" cy="313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52321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8A570C-749A-A90D-04FD-EF400E054B05}"/>
              </a:ext>
            </a:extLst>
          </p:cNvPr>
          <p:cNvSpPr txBox="1"/>
          <p:nvPr/>
        </p:nvSpPr>
        <p:spPr>
          <a:xfrm>
            <a:off x="1127760" y="792480"/>
            <a:ext cx="10099040" cy="366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Bảng giá sau cho biết giá tiền của một số món đồ:</a:t>
            </a:r>
            <a:endParaRPr lang="en-US" sz="28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Cái mũ: 50 000 đồng</a:t>
            </a:r>
            <a:endParaRPr lang="en-US" sz="2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Đôi dép: 70 000 đồng</a:t>
            </a:r>
            <a:endParaRPr lang="en-US" sz="2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Bộ lê-gô: 125 000 đồng</a:t>
            </a:r>
            <a:endParaRPr lang="en-US" sz="2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Gấu bông: 65 000 đồng</a:t>
            </a:r>
            <a:endParaRPr lang="en-US" sz="2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Mai mua một đôi dép và một bộ lê-gô, Mai đưa cho cô bán hàng tờ tiền 200 000 đồng. Hỏi cô bán hàng trả lại Mai bao nhiêu tiền?</a:t>
            </a:r>
            <a:endParaRPr lang="en-US" sz="2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794BA89-5955-B30A-2697-F91CE4701B86}"/>
              </a:ext>
            </a:extLst>
          </p:cNvPr>
          <p:cNvSpPr/>
          <p:nvPr/>
        </p:nvSpPr>
        <p:spPr>
          <a:xfrm>
            <a:off x="1005840" y="4612640"/>
            <a:ext cx="10119360" cy="17373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Đáp án: </a:t>
            </a: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 phải trả cho cô bán bàng là:</a:t>
            </a:r>
            <a:endParaRPr lang="en-US" sz="28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200 000 – (50 000 + 125 000) = 25 000 đồng.</a:t>
            </a:r>
            <a:endParaRPr lang="en-US" sz="28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19942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D5D8"/>
        </a:solidFill>
        <a:effectLst/>
      </p:bgPr>
    </p:bg>
    <p:spTree>
      <p:nvGrpSpPr>
        <p:cNvPr id="1" name="Shape 3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4" name="Picture 78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403" y="-333514"/>
            <a:ext cx="9456821" cy="74334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403" y="1362277"/>
            <a:ext cx="8791194" cy="4133446"/>
          </a:xfrm>
          <a:prstGeom prst="rect">
            <a:avLst/>
          </a:prstGeom>
        </p:spPr>
      </p:pic>
      <p:pic>
        <p:nvPicPr>
          <p:cNvPr id="785" name="Picture 78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8067" l="10000" r="96405">
                        <a14:foregroundMark x1="69711" y1="82600" x2="69711" y2="82600"/>
                        <a14:foregroundMark x1="74876" y1="84067" x2="74876" y2="84067"/>
                        <a14:foregroundMark x1="69835" y1="86667" x2="69835" y2="86667"/>
                        <a14:foregroundMark x1="85992" y1="61400" x2="85992" y2="61400"/>
                        <a14:foregroundMark x1="86281" y1="73800" x2="86281" y2="73800"/>
                        <a14:foregroundMark x1="70124" y1="84533" x2="70124" y2="84533"/>
                        <a14:foregroundMark x1="65702" y1="79000" x2="65702" y2="79000"/>
                        <a14:foregroundMark x1="90248" y1="32933" x2="90248" y2="32933"/>
                        <a14:foregroundMark x1="84587" y1="27867" x2="84587" y2="27867"/>
                        <a14:foregroundMark x1="76281" y1="82600" x2="76281" y2="82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12" t="25901" r="6336" b="9267"/>
          <a:stretch/>
        </p:blipFill>
        <p:spPr>
          <a:xfrm>
            <a:off x="8584758" y="3383231"/>
            <a:ext cx="3911600" cy="347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1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894790" flipH="1" flipV="1">
            <a:off x="6733257" y="-1921756"/>
            <a:ext cx="4504646" cy="3685564"/>
          </a:xfrm>
          <a:custGeom>
            <a:avLst/>
            <a:gdLst>
              <a:gd name="connsiteX0" fmla="*/ 3984379 w 4434987"/>
              <a:gd name="connsiteY0" fmla="*/ 52131 h 3628572"/>
              <a:gd name="connsiteX1" fmla="*/ 3990367 w 4434987"/>
              <a:gd name="connsiteY1" fmla="*/ 53726 h 3628572"/>
              <a:gd name="connsiteX2" fmla="*/ 3985164 w 4434987"/>
              <a:gd name="connsiteY2" fmla="*/ 52365 h 3628572"/>
              <a:gd name="connsiteX3" fmla="*/ 3984379 w 4434987"/>
              <a:gd name="connsiteY3" fmla="*/ 52131 h 3628572"/>
              <a:gd name="connsiteX4" fmla="*/ 3222171 w 4434987"/>
              <a:gd name="connsiteY4" fmla="*/ 0 h 3628572"/>
              <a:gd name="connsiteX5" fmla="*/ 3773714 w 4434987"/>
              <a:gd name="connsiteY5" fmla="*/ 14515 h 3628572"/>
              <a:gd name="connsiteX6" fmla="*/ 3860800 w 4434987"/>
              <a:gd name="connsiteY6" fmla="*/ 43543 h 3628572"/>
              <a:gd name="connsiteX7" fmla="*/ 3991301 w 4434987"/>
              <a:gd name="connsiteY7" fmla="*/ 53974 h 3628572"/>
              <a:gd name="connsiteX8" fmla="*/ 3990367 w 4434987"/>
              <a:gd name="connsiteY8" fmla="*/ 53726 h 3628572"/>
              <a:gd name="connsiteX9" fmla="*/ 3996490 w 4434987"/>
              <a:gd name="connsiteY9" fmla="*/ 55327 h 3628572"/>
              <a:gd name="connsiteX10" fmla="*/ 4122057 w 4434987"/>
              <a:gd name="connsiteY10" fmla="*/ 87086 h 3628572"/>
              <a:gd name="connsiteX11" fmla="*/ 4339771 w 4434987"/>
              <a:gd name="connsiteY11" fmla="*/ 101600 h 3628572"/>
              <a:gd name="connsiteX12" fmla="*/ 4397828 w 4434987"/>
              <a:gd name="connsiteY12" fmla="*/ 145143 h 3628572"/>
              <a:gd name="connsiteX13" fmla="*/ 4431677 w 4434987"/>
              <a:gd name="connsiteY13" fmla="*/ 176230 h 3628572"/>
              <a:gd name="connsiteX14" fmla="*/ 4434987 w 4434987"/>
              <a:gd name="connsiteY14" fmla="*/ 180889 h 3628572"/>
              <a:gd name="connsiteX15" fmla="*/ 4434987 w 4434987"/>
              <a:gd name="connsiteY15" fmla="*/ 963747 h 3628572"/>
              <a:gd name="connsiteX16" fmla="*/ 4412343 w 4434987"/>
              <a:gd name="connsiteY16" fmla="*/ 1001486 h 3628572"/>
              <a:gd name="connsiteX17" fmla="*/ 4368800 w 4434987"/>
              <a:gd name="connsiteY17" fmla="*/ 1059543 h 3628572"/>
              <a:gd name="connsiteX18" fmla="*/ 4310743 w 4434987"/>
              <a:gd name="connsiteY18" fmla="*/ 1190172 h 3628572"/>
              <a:gd name="connsiteX19" fmla="*/ 4238171 w 4434987"/>
              <a:gd name="connsiteY19" fmla="*/ 1277257 h 3628572"/>
              <a:gd name="connsiteX20" fmla="*/ 4194628 w 4434987"/>
              <a:gd name="connsiteY20" fmla="*/ 1364343 h 3628572"/>
              <a:gd name="connsiteX21" fmla="*/ 4136571 w 4434987"/>
              <a:gd name="connsiteY21" fmla="*/ 1451429 h 3628572"/>
              <a:gd name="connsiteX22" fmla="*/ 4107543 w 4434987"/>
              <a:gd name="connsiteY22" fmla="*/ 1494972 h 3628572"/>
              <a:gd name="connsiteX23" fmla="*/ 3976914 w 4434987"/>
              <a:gd name="connsiteY23" fmla="*/ 1669143 h 3628572"/>
              <a:gd name="connsiteX24" fmla="*/ 3875314 w 4434987"/>
              <a:gd name="connsiteY24" fmla="*/ 1828800 h 3628572"/>
              <a:gd name="connsiteX25" fmla="*/ 3788228 w 4434987"/>
              <a:gd name="connsiteY25" fmla="*/ 1915886 h 3628572"/>
              <a:gd name="connsiteX26" fmla="*/ 3672114 w 4434987"/>
              <a:gd name="connsiteY26" fmla="*/ 2002972 h 3628572"/>
              <a:gd name="connsiteX27" fmla="*/ 3614057 w 4434987"/>
              <a:gd name="connsiteY27" fmla="*/ 2061029 h 3628572"/>
              <a:gd name="connsiteX28" fmla="*/ 3526971 w 4434987"/>
              <a:gd name="connsiteY28" fmla="*/ 2104572 h 3628572"/>
              <a:gd name="connsiteX29" fmla="*/ 3483428 w 4434987"/>
              <a:gd name="connsiteY29" fmla="*/ 2133600 h 3628572"/>
              <a:gd name="connsiteX30" fmla="*/ 3439886 w 4434987"/>
              <a:gd name="connsiteY30" fmla="*/ 2148115 h 3628572"/>
              <a:gd name="connsiteX31" fmla="*/ 3396343 w 4434987"/>
              <a:gd name="connsiteY31" fmla="*/ 2177143 h 3628572"/>
              <a:gd name="connsiteX32" fmla="*/ 3354526 w 4434987"/>
              <a:gd name="connsiteY32" fmla="*/ 2190252 h 3628572"/>
              <a:gd name="connsiteX33" fmla="*/ 3358037 w 4434987"/>
              <a:gd name="connsiteY33" fmla="*/ 2187630 h 3628572"/>
              <a:gd name="connsiteX34" fmla="*/ 3358606 w 4434987"/>
              <a:gd name="connsiteY34" fmla="*/ 2187238 h 3628572"/>
              <a:gd name="connsiteX35" fmla="*/ 3359959 w 4434987"/>
              <a:gd name="connsiteY35" fmla="*/ 2186195 h 3628572"/>
              <a:gd name="connsiteX36" fmla="*/ 3358037 w 4434987"/>
              <a:gd name="connsiteY36" fmla="*/ 2187630 h 3628572"/>
              <a:gd name="connsiteX37" fmla="*/ 3343895 w 4434987"/>
              <a:gd name="connsiteY37" fmla="*/ 2197396 h 3628572"/>
              <a:gd name="connsiteX38" fmla="*/ 3309257 w 4434987"/>
              <a:gd name="connsiteY38" fmla="*/ 2220686 h 3628572"/>
              <a:gd name="connsiteX39" fmla="*/ 3222171 w 4434987"/>
              <a:gd name="connsiteY39" fmla="*/ 2235200 h 3628572"/>
              <a:gd name="connsiteX40" fmla="*/ 3178628 w 4434987"/>
              <a:gd name="connsiteY40" fmla="*/ 2264229 h 3628572"/>
              <a:gd name="connsiteX41" fmla="*/ 3136813 w 4434987"/>
              <a:gd name="connsiteY41" fmla="*/ 2277337 h 3628572"/>
              <a:gd name="connsiteX42" fmla="*/ 3140325 w 4434987"/>
              <a:gd name="connsiteY42" fmla="*/ 2274715 h 3628572"/>
              <a:gd name="connsiteX43" fmla="*/ 3140895 w 4434987"/>
              <a:gd name="connsiteY43" fmla="*/ 2274321 h 3628572"/>
              <a:gd name="connsiteX44" fmla="*/ 3142248 w 4434987"/>
              <a:gd name="connsiteY44" fmla="*/ 2273279 h 3628572"/>
              <a:gd name="connsiteX45" fmla="*/ 3140325 w 4434987"/>
              <a:gd name="connsiteY45" fmla="*/ 2274715 h 3628572"/>
              <a:gd name="connsiteX46" fmla="*/ 3126184 w 4434987"/>
              <a:gd name="connsiteY46" fmla="*/ 2284480 h 3628572"/>
              <a:gd name="connsiteX47" fmla="*/ 3091543 w 4434987"/>
              <a:gd name="connsiteY47" fmla="*/ 2307772 h 3628572"/>
              <a:gd name="connsiteX48" fmla="*/ 3004457 w 4434987"/>
              <a:gd name="connsiteY48" fmla="*/ 2322286 h 3628572"/>
              <a:gd name="connsiteX49" fmla="*/ 2960914 w 4434987"/>
              <a:gd name="connsiteY49" fmla="*/ 2351315 h 3628572"/>
              <a:gd name="connsiteX50" fmla="*/ 1785257 w 4434987"/>
              <a:gd name="connsiteY50" fmla="*/ 2365829 h 3628572"/>
              <a:gd name="connsiteX51" fmla="*/ 1750616 w 4434987"/>
              <a:gd name="connsiteY51" fmla="*/ 2342537 h 3628572"/>
              <a:gd name="connsiteX52" fmla="*/ 1736473 w 4434987"/>
              <a:gd name="connsiteY52" fmla="*/ 2332771 h 3628572"/>
              <a:gd name="connsiteX53" fmla="*/ 1734553 w 4434987"/>
              <a:gd name="connsiteY53" fmla="*/ 2331337 h 3628572"/>
              <a:gd name="connsiteX54" fmla="*/ 1735905 w 4434987"/>
              <a:gd name="connsiteY54" fmla="*/ 2332379 h 3628572"/>
              <a:gd name="connsiteX55" fmla="*/ 1736473 w 4434987"/>
              <a:gd name="connsiteY55" fmla="*/ 2332771 h 3628572"/>
              <a:gd name="connsiteX56" fmla="*/ 1739987 w 4434987"/>
              <a:gd name="connsiteY56" fmla="*/ 2335395 h 3628572"/>
              <a:gd name="connsiteX57" fmla="*/ 1698171 w 4434987"/>
              <a:gd name="connsiteY57" fmla="*/ 2322286 h 3628572"/>
              <a:gd name="connsiteX58" fmla="*/ 1654628 w 4434987"/>
              <a:gd name="connsiteY58" fmla="*/ 2293257 h 3628572"/>
              <a:gd name="connsiteX59" fmla="*/ 1567543 w 4434987"/>
              <a:gd name="connsiteY59" fmla="*/ 2235200 h 3628572"/>
              <a:gd name="connsiteX60" fmla="*/ 1524000 w 4434987"/>
              <a:gd name="connsiteY60" fmla="*/ 2206172 h 3628572"/>
              <a:gd name="connsiteX61" fmla="*/ 1480457 w 4434987"/>
              <a:gd name="connsiteY61" fmla="*/ 2162629 h 3628572"/>
              <a:gd name="connsiteX62" fmla="*/ 1262743 w 4434987"/>
              <a:gd name="connsiteY62" fmla="*/ 2148115 h 3628572"/>
              <a:gd name="connsiteX63" fmla="*/ 1175657 w 4434987"/>
              <a:gd name="connsiteY63" fmla="*/ 2191657 h 3628572"/>
              <a:gd name="connsiteX64" fmla="*/ 1132114 w 4434987"/>
              <a:gd name="connsiteY64" fmla="*/ 2235200 h 3628572"/>
              <a:gd name="connsiteX65" fmla="*/ 1088571 w 4434987"/>
              <a:gd name="connsiteY65" fmla="*/ 2278743 h 3628572"/>
              <a:gd name="connsiteX66" fmla="*/ 957943 w 4434987"/>
              <a:gd name="connsiteY66" fmla="*/ 2409372 h 3628572"/>
              <a:gd name="connsiteX67" fmla="*/ 914400 w 4434987"/>
              <a:gd name="connsiteY67" fmla="*/ 2481943 h 3628572"/>
              <a:gd name="connsiteX68" fmla="*/ 870857 w 4434987"/>
              <a:gd name="connsiteY68" fmla="*/ 2583543 h 3628572"/>
              <a:gd name="connsiteX69" fmla="*/ 827314 w 4434987"/>
              <a:gd name="connsiteY69" fmla="*/ 2714172 h 3628572"/>
              <a:gd name="connsiteX70" fmla="*/ 798286 w 4434987"/>
              <a:gd name="connsiteY70" fmla="*/ 2757715 h 3628572"/>
              <a:gd name="connsiteX71" fmla="*/ 783771 w 4434987"/>
              <a:gd name="connsiteY71" fmla="*/ 3367315 h 3628572"/>
              <a:gd name="connsiteX72" fmla="*/ 754743 w 4434987"/>
              <a:gd name="connsiteY72" fmla="*/ 3439886 h 3628572"/>
              <a:gd name="connsiteX73" fmla="*/ 740228 w 4434987"/>
              <a:gd name="connsiteY73" fmla="*/ 3483429 h 3628572"/>
              <a:gd name="connsiteX74" fmla="*/ 711200 w 4434987"/>
              <a:gd name="connsiteY74" fmla="*/ 3526972 h 3628572"/>
              <a:gd name="connsiteX75" fmla="*/ 667657 w 4434987"/>
              <a:gd name="connsiteY75" fmla="*/ 3614057 h 3628572"/>
              <a:gd name="connsiteX76" fmla="*/ 449943 w 4434987"/>
              <a:gd name="connsiteY76" fmla="*/ 3628572 h 3628572"/>
              <a:gd name="connsiteX77" fmla="*/ 406400 w 4434987"/>
              <a:gd name="connsiteY77" fmla="*/ 3599543 h 3628572"/>
              <a:gd name="connsiteX78" fmla="*/ 362857 w 4434987"/>
              <a:gd name="connsiteY78" fmla="*/ 3556000 h 3628572"/>
              <a:gd name="connsiteX79" fmla="*/ 319314 w 4434987"/>
              <a:gd name="connsiteY79" fmla="*/ 3541486 h 3628572"/>
              <a:gd name="connsiteX80" fmla="*/ 275771 w 4434987"/>
              <a:gd name="connsiteY80" fmla="*/ 3512457 h 3628572"/>
              <a:gd name="connsiteX81" fmla="*/ 217714 w 4434987"/>
              <a:gd name="connsiteY81" fmla="*/ 3497943 h 3628572"/>
              <a:gd name="connsiteX82" fmla="*/ 87086 w 4434987"/>
              <a:gd name="connsiteY82" fmla="*/ 3468915 h 3628572"/>
              <a:gd name="connsiteX83" fmla="*/ 14514 w 4434987"/>
              <a:gd name="connsiteY83" fmla="*/ 3381829 h 3628572"/>
              <a:gd name="connsiteX84" fmla="*/ 0 w 4434987"/>
              <a:gd name="connsiteY84" fmla="*/ 2540000 h 3628572"/>
              <a:gd name="connsiteX85" fmla="*/ 72571 w 4434987"/>
              <a:gd name="connsiteY85" fmla="*/ 2409372 h 3628572"/>
              <a:gd name="connsiteX86" fmla="*/ 130628 w 4434987"/>
              <a:gd name="connsiteY86" fmla="*/ 2162629 h 3628572"/>
              <a:gd name="connsiteX87" fmla="*/ 217714 w 4434987"/>
              <a:gd name="connsiteY87" fmla="*/ 2032000 h 3628572"/>
              <a:gd name="connsiteX88" fmla="*/ 261257 w 4434987"/>
              <a:gd name="connsiteY88" fmla="*/ 1857829 h 3628572"/>
              <a:gd name="connsiteX89" fmla="*/ 284547 w 4434987"/>
              <a:gd name="connsiteY89" fmla="*/ 1823191 h 3628572"/>
              <a:gd name="connsiteX90" fmla="*/ 294313 w 4434987"/>
              <a:gd name="connsiteY90" fmla="*/ 1809050 h 3628572"/>
              <a:gd name="connsiteX91" fmla="*/ 295748 w 4434987"/>
              <a:gd name="connsiteY91" fmla="*/ 1807127 h 3628572"/>
              <a:gd name="connsiteX92" fmla="*/ 294706 w 4434987"/>
              <a:gd name="connsiteY92" fmla="*/ 1808480 h 3628572"/>
              <a:gd name="connsiteX93" fmla="*/ 294313 w 4434987"/>
              <a:gd name="connsiteY93" fmla="*/ 1809050 h 3628572"/>
              <a:gd name="connsiteX94" fmla="*/ 291692 w 4434987"/>
              <a:gd name="connsiteY94" fmla="*/ 1812560 h 3628572"/>
              <a:gd name="connsiteX95" fmla="*/ 304800 w 4434987"/>
              <a:gd name="connsiteY95" fmla="*/ 1770743 h 3628572"/>
              <a:gd name="connsiteX96" fmla="*/ 333828 w 4434987"/>
              <a:gd name="connsiteY96" fmla="*/ 1727200 h 3628572"/>
              <a:gd name="connsiteX97" fmla="*/ 348343 w 4434987"/>
              <a:gd name="connsiteY97" fmla="*/ 1683657 h 3628572"/>
              <a:gd name="connsiteX98" fmla="*/ 391886 w 4434987"/>
              <a:gd name="connsiteY98" fmla="*/ 1582057 h 3628572"/>
              <a:gd name="connsiteX99" fmla="*/ 415178 w 4434987"/>
              <a:gd name="connsiteY99" fmla="*/ 1547417 h 3628572"/>
              <a:gd name="connsiteX100" fmla="*/ 424942 w 4434987"/>
              <a:gd name="connsiteY100" fmla="*/ 1533276 h 3628572"/>
              <a:gd name="connsiteX101" fmla="*/ 426377 w 4434987"/>
              <a:gd name="connsiteY101" fmla="*/ 1531354 h 3628572"/>
              <a:gd name="connsiteX102" fmla="*/ 425336 w 4434987"/>
              <a:gd name="connsiteY102" fmla="*/ 1532706 h 3628572"/>
              <a:gd name="connsiteX103" fmla="*/ 424942 w 4434987"/>
              <a:gd name="connsiteY103" fmla="*/ 1533276 h 3628572"/>
              <a:gd name="connsiteX104" fmla="*/ 422319 w 4434987"/>
              <a:gd name="connsiteY104" fmla="*/ 1536789 h 3628572"/>
              <a:gd name="connsiteX105" fmla="*/ 435428 w 4434987"/>
              <a:gd name="connsiteY105" fmla="*/ 1494972 h 3628572"/>
              <a:gd name="connsiteX106" fmla="*/ 478971 w 4434987"/>
              <a:gd name="connsiteY106" fmla="*/ 1407886 h 3628572"/>
              <a:gd name="connsiteX107" fmla="*/ 502263 w 4434987"/>
              <a:gd name="connsiteY107" fmla="*/ 1373245 h 3628572"/>
              <a:gd name="connsiteX108" fmla="*/ 512028 w 4434987"/>
              <a:gd name="connsiteY108" fmla="*/ 1359103 h 3628572"/>
              <a:gd name="connsiteX109" fmla="*/ 513463 w 4434987"/>
              <a:gd name="connsiteY109" fmla="*/ 1357182 h 3628572"/>
              <a:gd name="connsiteX110" fmla="*/ 512421 w 4434987"/>
              <a:gd name="connsiteY110" fmla="*/ 1358534 h 3628572"/>
              <a:gd name="connsiteX111" fmla="*/ 512028 w 4434987"/>
              <a:gd name="connsiteY111" fmla="*/ 1359103 h 3628572"/>
              <a:gd name="connsiteX112" fmla="*/ 509406 w 4434987"/>
              <a:gd name="connsiteY112" fmla="*/ 1362616 h 3628572"/>
              <a:gd name="connsiteX113" fmla="*/ 522514 w 4434987"/>
              <a:gd name="connsiteY113" fmla="*/ 1320800 h 3628572"/>
              <a:gd name="connsiteX114" fmla="*/ 566057 w 4434987"/>
              <a:gd name="connsiteY114" fmla="*/ 1233715 h 3628572"/>
              <a:gd name="connsiteX115" fmla="*/ 609600 w 4434987"/>
              <a:gd name="connsiteY115" fmla="*/ 1117600 h 3628572"/>
              <a:gd name="connsiteX116" fmla="*/ 638307 w 4434987"/>
              <a:gd name="connsiteY116" fmla="*/ 1062676 h 3628572"/>
              <a:gd name="connsiteX117" fmla="*/ 637444 w 4434987"/>
              <a:gd name="connsiteY117" fmla="*/ 1068627 h 3628572"/>
              <a:gd name="connsiteX118" fmla="*/ 637240 w 4434987"/>
              <a:gd name="connsiteY118" fmla="*/ 1069777 h 3628572"/>
              <a:gd name="connsiteX119" fmla="*/ 636930 w 4434987"/>
              <a:gd name="connsiteY119" fmla="*/ 1072170 h 3628572"/>
              <a:gd name="connsiteX120" fmla="*/ 637444 w 4434987"/>
              <a:gd name="connsiteY120" fmla="*/ 1068627 h 3628572"/>
              <a:gd name="connsiteX121" fmla="*/ 638826 w 4434987"/>
              <a:gd name="connsiteY121" fmla="*/ 1060814 h 3628572"/>
              <a:gd name="connsiteX122" fmla="*/ 653143 w 4434987"/>
              <a:gd name="connsiteY122" fmla="*/ 986972 h 3628572"/>
              <a:gd name="connsiteX123" fmla="*/ 682171 w 4434987"/>
              <a:gd name="connsiteY123" fmla="*/ 943429 h 3628572"/>
              <a:gd name="connsiteX124" fmla="*/ 725714 w 4434987"/>
              <a:gd name="connsiteY124" fmla="*/ 885372 h 3628572"/>
              <a:gd name="connsiteX125" fmla="*/ 740228 w 4434987"/>
              <a:gd name="connsiteY125" fmla="*/ 841829 h 3628572"/>
              <a:gd name="connsiteX126" fmla="*/ 783771 w 4434987"/>
              <a:gd name="connsiteY126" fmla="*/ 769257 h 3628572"/>
              <a:gd name="connsiteX127" fmla="*/ 856343 w 4434987"/>
              <a:gd name="connsiteY127" fmla="*/ 667657 h 3628572"/>
              <a:gd name="connsiteX128" fmla="*/ 899886 w 4434987"/>
              <a:gd name="connsiteY128" fmla="*/ 624115 h 3628572"/>
              <a:gd name="connsiteX129" fmla="*/ 943428 w 4434987"/>
              <a:gd name="connsiteY129" fmla="*/ 580572 h 3628572"/>
              <a:gd name="connsiteX130" fmla="*/ 1030514 w 4434987"/>
              <a:gd name="connsiteY130" fmla="*/ 493486 h 3628572"/>
              <a:gd name="connsiteX131" fmla="*/ 1045028 w 4434987"/>
              <a:gd name="connsiteY131" fmla="*/ 449943 h 3628572"/>
              <a:gd name="connsiteX132" fmla="*/ 1175657 w 4434987"/>
              <a:gd name="connsiteY132" fmla="*/ 348343 h 3628572"/>
              <a:gd name="connsiteX133" fmla="*/ 1306286 w 4434987"/>
              <a:gd name="connsiteY133" fmla="*/ 319315 h 3628572"/>
              <a:gd name="connsiteX134" fmla="*/ 1349828 w 4434987"/>
              <a:gd name="connsiteY134" fmla="*/ 275772 h 3628572"/>
              <a:gd name="connsiteX135" fmla="*/ 1436914 w 4434987"/>
              <a:gd name="connsiteY135" fmla="*/ 232229 h 3628572"/>
              <a:gd name="connsiteX136" fmla="*/ 1509486 w 4434987"/>
              <a:gd name="connsiteY136" fmla="*/ 203200 h 3628572"/>
              <a:gd name="connsiteX137" fmla="*/ 1553028 w 4434987"/>
              <a:gd name="connsiteY137" fmla="*/ 188686 h 3628572"/>
              <a:gd name="connsiteX138" fmla="*/ 1596571 w 4434987"/>
              <a:gd name="connsiteY138" fmla="*/ 159657 h 3628572"/>
              <a:gd name="connsiteX139" fmla="*/ 1654628 w 4434987"/>
              <a:gd name="connsiteY139" fmla="*/ 145143 h 3628572"/>
              <a:gd name="connsiteX140" fmla="*/ 1741714 w 4434987"/>
              <a:gd name="connsiteY140" fmla="*/ 101600 h 3628572"/>
              <a:gd name="connsiteX141" fmla="*/ 1872343 w 4434987"/>
              <a:gd name="connsiteY141" fmla="*/ 72572 h 3628572"/>
              <a:gd name="connsiteX142" fmla="*/ 1959428 w 4434987"/>
              <a:gd name="connsiteY142" fmla="*/ 58057 h 3628572"/>
              <a:gd name="connsiteX143" fmla="*/ 2133600 w 4434987"/>
              <a:gd name="connsiteY143" fmla="*/ 14515 h 362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4434987" h="3628572">
                <a:moveTo>
                  <a:pt x="3984379" y="52131"/>
                </a:moveTo>
                <a:lnTo>
                  <a:pt x="3990367" y="53726"/>
                </a:lnTo>
                <a:lnTo>
                  <a:pt x="3985164" y="52365"/>
                </a:lnTo>
                <a:cubicBezTo>
                  <a:pt x="3983303" y="51868"/>
                  <a:pt x="3983199" y="51827"/>
                  <a:pt x="3984379" y="52131"/>
                </a:cubicBezTo>
                <a:close/>
                <a:moveTo>
                  <a:pt x="3222171" y="0"/>
                </a:moveTo>
                <a:cubicBezTo>
                  <a:pt x="3406019" y="4838"/>
                  <a:pt x="3590229" y="2005"/>
                  <a:pt x="3773714" y="14515"/>
                </a:cubicBezTo>
                <a:cubicBezTo>
                  <a:pt x="3804242" y="16596"/>
                  <a:pt x="3830725" y="37904"/>
                  <a:pt x="3860800" y="43543"/>
                </a:cubicBezTo>
                <a:cubicBezTo>
                  <a:pt x="4138036" y="95524"/>
                  <a:pt x="4024068" y="62859"/>
                  <a:pt x="3991301" y="53974"/>
                </a:cubicBezTo>
                <a:lnTo>
                  <a:pt x="3990367" y="53726"/>
                </a:lnTo>
                <a:lnTo>
                  <a:pt x="3996490" y="55327"/>
                </a:lnTo>
                <a:cubicBezTo>
                  <a:pt x="4014031" y="59870"/>
                  <a:pt x="4051635" y="69480"/>
                  <a:pt x="4122057" y="87086"/>
                </a:cubicBezTo>
                <a:cubicBezTo>
                  <a:pt x="4194628" y="91924"/>
                  <a:pt x="4268599" y="86616"/>
                  <a:pt x="4339771" y="101600"/>
                </a:cubicBezTo>
                <a:cubicBezTo>
                  <a:pt x="4363443" y="106583"/>
                  <a:pt x="4379461" y="129400"/>
                  <a:pt x="4397828" y="145143"/>
                </a:cubicBezTo>
                <a:cubicBezTo>
                  <a:pt x="4414865" y="159746"/>
                  <a:pt x="4425045" y="169106"/>
                  <a:pt x="4431677" y="176230"/>
                </a:cubicBezTo>
                <a:lnTo>
                  <a:pt x="4434987" y="180889"/>
                </a:lnTo>
                <a:lnTo>
                  <a:pt x="4434987" y="963747"/>
                </a:lnTo>
                <a:lnTo>
                  <a:pt x="4412343" y="1001486"/>
                </a:lnTo>
                <a:cubicBezTo>
                  <a:pt x="4398924" y="1021614"/>
                  <a:pt x="4381246" y="1038800"/>
                  <a:pt x="4368800" y="1059543"/>
                </a:cubicBezTo>
                <a:cubicBezTo>
                  <a:pt x="4331011" y="1122525"/>
                  <a:pt x="4329582" y="1133653"/>
                  <a:pt x="4310743" y="1190172"/>
                </a:cubicBezTo>
                <a:cubicBezTo>
                  <a:pt x="4286552" y="1219200"/>
                  <a:pt x="4259131" y="1245817"/>
                  <a:pt x="4238171" y="1277257"/>
                </a:cubicBezTo>
                <a:cubicBezTo>
                  <a:pt x="4220168" y="1304261"/>
                  <a:pt x="4209142" y="1335314"/>
                  <a:pt x="4194628" y="1364343"/>
                </a:cubicBezTo>
                <a:cubicBezTo>
                  <a:pt x="4179026" y="1395548"/>
                  <a:pt x="4155923" y="1422400"/>
                  <a:pt x="4136571" y="1451429"/>
                </a:cubicBezTo>
                <a:lnTo>
                  <a:pt x="4107543" y="1494972"/>
                </a:lnTo>
                <a:cubicBezTo>
                  <a:pt x="4009073" y="1642677"/>
                  <a:pt x="4057460" y="1588597"/>
                  <a:pt x="3976914" y="1669143"/>
                </a:cubicBezTo>
                <a:cubicBezTo>
                  <a:pt x="3932309" y="1713748"/>
                  <a:pt x="3909181" y="1775581"/>
                  <a:pt x="3875314" y="1828800"/>
                </a:cubicBezTo>
                <a:cubicBezTo>
                  <a:pt x="3795714" y="1855334"/>
                  <a:pt x="3856780" y="1824483"/>
                  <a:pt x="3788228" y="1915886"/>
                </a:cubicBezTo>
                <a:cubicBezTo>
                  <a:pt x="3741835" y="1977744"/>
                  <a:pt x="3738789" y="1951114"/>
                  <a:pt x="3672114" y="2002972"/>
                </a:cubicBezTo>
                <a:cubicBezTo>
                  <a:pt x="3650511" y="2019774"/>
                  <a:pt x="3634837" y="2043218"/>
                  <a:pt x="3614057" y="2061029"/>
                </a:cubicBezTo>
                <a:cubicBezTo>
                  <a:pt x="3555827" y="2110940"/>
                  <a:pt x="3588779" y="2073668"/>
                  <a:pt x="3526971" y="2104572"/>
                </a:cubicBezTo>
                <a:cubicBezTo>
                  <a:pt x="3511369" y="2112373"/>
                  <a:pt x="3499030" y="2125799"/>
                  <a:pt x="3483428" y="2133600"/>
                </a:cubicBezTo>
                <a:cubicBezTo>
                  <a:pt x="3469744" y="2140442"/>
                  <a:pt x="3453570" y="2141273"/>
                  <a:pt x="3439886" y="2148115"/>
                </a:cubicBezTo>
                <a:cubicBezTo>
                  <a:pt x="3424284" y="2155916"/>
                  <a:pt x="3411945" y="2169342"/>
                  <a:pt x="3396343" y="2177143"/>
                </a:cubicBezTo>
                <a:cubicBezTo>
                  <a:pt x="3336255" y="2207186"/>
                  <a:pt x="3345678" y="2197275"/>
                  <a:pt x="3354526" y="2190252"/>
                </a:cubicBezTo>
                <a:lnTo>
                  <a:pt x="3358037" y="2187630"/>
                </a:lnTo>
                <a:lnTo>
                  <a:pt x="3358606" y="2187238"/>
                </a:lnTo>
                <a:cubicBezTo>
                  <a:pt x="3360918" y="2185594"/>
                  <a:pt x="3361004" y="2185469"/>
                  <a:pt x="3359959" y="2186195"/>
                </a:cubicBezTo>
                <a:lnTo>
                  <a:pt x="3358037" y="2187630"/>
                </a:lnTo>
                <a:lnTo>
                  <a:pt x="3343895" y="2197396"/>
                </a:lnTo>
                <a:cubicBezTo>
                  <a:pt x="3336035" y="2202747"/>
                  <a:pt x="3324854" y="2210288"/>
                  <a:pt x="3309257" y="2220686"/>
                </a:cubicBezTo>
                <a:cubicBezTo>
                  <a:pt x="3280228" y="2225524"/>
                  <a:pt x="3250090" y="2225894"/>
                  <a:pt x="3222171" y="2235200"/>
                </a:cubicBezTo>
                <a:cubicBezTo>
                  <a:pt x="3205622" y="2240716"/>
                  <a:pt x="3194230" y="2256428"/>
                  <a:pt x="3178628" y="2264229"/>
                </a:cubicBezTo>
                <a:cubicBezTo>
                  <a:pt x="3118537" y="2294275"/>
                  <a:pt x="3127963" y="2284362"/>
                  <a:pt x="3136813" y="2277337"/>
                </a:cubicBezTo>
                <a:lnTo>
                  <a:pt x="3140325" y="2274715"/>
                </a:lnTo>
                <a:lnTo>
                  <a:pt x="3140895" y="2274321"/>
                </a:lnTo>
                <a:cubicBezTo>
                  <a:pt x="3143207" y="2272678"/>
                  <a:pt x="3143293" y="2272554"/>
                  <a:pt x="3142248" y="2273279"/>
                </a:cubicBezTo>
                <a:lnTo>
                  <a:pt x="3140325" y="2274715"/>
                </a:lnTo>
                <a:lnTo>
                  <a:pt x="3126184" y="2284480"/>
                </a:lnTo>
                <a:cubicBezTo>
                  <a:pt x="3118324" y="2289832"/>
                  <a:pt x="3107142" y="2297373"/>
                  <a:pt x="3091543" y="2307772"/>
                </a:cubicBezTo>
                <a:cubicBezTo>
                  <a:pt x="3062514" y="2312610"/>
                  <a:pt x="3032376" y="2312980"/>
                  <a:pt x="3004457" y="2322286"/>
                </a:cubicBezTo>
                <a:cubicBezTo>
                  <a:pt x="2987908" y="2327802"/>
                  <a:pt x="2978347" y="2350692"/>
                  <a:pt x="2960914" y="2351315"/>
                </a:cubicBezTo>
                <a:cubicBezTo>
                  <a:pt x="2569248" y="2365303"/>
                  <a:pt x="2177143" y="2360991"/>
                  <a:pt x="1785257" y="2365829"/>
                </a:cubicBezTo>
                <a:cubicBezTo>
                  <a:pt x="1769658" y="2355430"/>
                  <a:pt x="1758477" y="2347889"/>
                  <a:pt x="1750616" y="2342537"/>
                </a:cubicBezTo>
                <a:lnTo>
                  <a:pt x="1736473" y="2332771"/>
                </a:lnTo>
                <a:lnTo>
                  <a:pt x="1734553" y="2331337"/>
                </a:lnTo>
                <a:cubicBezTo>
                  <a:pt x="1733507" y="2330611"/>
                  <a:pt x="1733593" y="2330735"/>
                  <a:pt x="1735905" y="2332379"/>
                </a:cubicBezTo>
                <a:lnTo>
                  <a:pt x="1736473" y="2332771"/>
                </a:lnTo>
                <a:lnTo>
                  <a:pt x="1739987" y="2335395"/>
                </a:lnTo>
                <a:cubicBezTo>
                  <a:pt x="1748837" y="2342420"/>
                  <a:pt x="1758263" y="2352332"/>
                  <a:pt x="1698171" y="2322286"/>
                </a:cubicBezTo>
                <a:cubicBezTo>
                  <a:pt x="1682569" y="2314485"/>
                  <a:pt x="1669142" y="2302933"/>
                  <a:pt x="1654628" y="2293257"/>
                </a:cubicBezTo>
                <a:cubicBezTo>
                  <a:pt x="1578106" y="2267750"/>
                  <a:pt x="1640026" y="2295602"/>
                  <a:pt x="1567543" y="2235200"/>
                </a:cubicBezTo>
                <a:cubicBezTo>
                  <a:pt x="1554142" y="2224033"/>
                  <a:pt x="1537401" y="2217339"/>
                  <a:pt x="1524000" y="2206172"/>
                </a:cubicBezTo>
                <a:cubicBezTo>
                  <a:pt x="1508231" y="2193031"/>
                  <a:pt x="1500495" y="2167082"/>
                  <a:pt x="1480457" y="2162629"/>
                </a:cubicBezTo>
                <a:cubicBezTo>
                  <a:pt x="1409457" y="2146851"/>
                  <a:pt x="1335314" y="2152953"/>
                  <a:pt x="1262743" y="2148115"/>
                </a:cubicBezTo>
                <a:cubicBezTo>
                  <a:pt x="1206470" y="2185629"/>
                  <a:pt x="1235749" y="2171627"/>
                  <a:pt x="1175657" y="2191657"/>
                </a:cubicBezTo>
                <a:cubicBezTo>
                  <a:pt x="1156184" y="2198148"/>
                  <a:pt x="1146628" y="2220686"/>
                  <a:pt x="1132114" y="2235200"/>
                </a:cubicBezTo>
                <a:lnTo>
                  <a:pt x="1088571" y="2278743"/>
                </a:lnTo>
                <a:cubicBezTo>
                  <a:pt x="1066797" y="2300517"/>
                  <a:pt x="957948" y="2409366"/>
                  <a:pt x="957943" y="2409372"/>
                </a:cubicBezTo>
                <a:cubicBezTo>
                  <a:pt x="940079" y="2431206"/>
                  <a:pt x="928100" y="2457283"/>
                  <a:pt x="914400" y="2481943"/>
                </a:cubicBezTo>
                <a:cubicBezTo>
                  <a:pt x="884507" y="2535751"/>
                  <a:pt x="887986" y="2532155"/>
                  <a:pt x="870857" y="2583543"/>
                </a:cubicBezTo>
                <a:cubicBezTo>
                  <a:pt x="804898" y="2682480"/>
                  <a:pt x="879458" y="2557736"/>
                  <a:pt x="827314" y="2714172"/>
                </a:cubicBezTo>
                <a:cubicBezTo>
                  <a:pt x="821798" y="2730721"/>
                  <a:pt x="799446" y="2740310"/>
                  <a:pt x="798286" y="2757715"/>
                </a:cubicBezTo>
                <a:cubicBezTo>
                  <a:pt x="784765" y="2960522"/>
                  <a:pt x="788609" y="3164115"/>
                  <a:pt x="783771" y="3367315"/>
                </a:cubicBezTo>
                <a:cubicBezTo>
                  <a:pt x="774095" y="3391505"/>
                  <a:pt x="763891" y="3415491"/>
                  <a:pt x="754743" y="3439886"/>
                </a:cubicBezTo>
                <a:cubicBezTo>
                  <a:pt x="749371" y="3454211"/>
                  <a:pt x="747070" y="3469745"/>
                  <a:pt x="740228" y="3483429"/>
                </a:cubicBezTo>
                <a:cubicBezTo>
                  <a:pt x="732427" y="3499031"/>
                  <a:pt x="719001" y="3511370"/>
                  <a:pt x="711200" y="3526972"/>
                </a:cubicBezTo>
                <a:cubicBezTo>
                  <a:pt x="703399" y="3542574"/>
                  <a:pt x="691230" y="3608511"/>
                  <a:pt x="667657" y="3614057"/>
                </a:cubicBezTo>
                <a:cubicBezTo>
                  <a:pt x="596858" y="3630716"/>
                  <a:pt x="522514" y="3623734"/>
                  <a:pt x="449943" y="3628572"/>
                </a:cubicBezTo>
                <a:cubicBezTo>
                  <a:pt x="435429" y="3618896"/>
                  <a:pt x="419801" y="3610710"/>
                  <a:pt x="406400" y="3599543"/>
                </a:cubicBezTo>
                <a:cubicBezTo>
                  <a:pt x="390631" y="3586402"/>
                  <a:pt x="379936" y="3567386"/>
                  <a:pt x="362857" y="3556000"/>
                </a:cubicBezTo>
                <a:cubicBezTo>
                  <a:pt x="350127" y="3547513"/>
                  <a:pt x="332998" y="3548328"/>
                  <a:pt x="319314" y="3541486"/>
                </a:cubicBezTo>
                <a:cubicBezTo>
                  <a:pt x="303712" y="3533685"/>
                  <a:pt x="290285" y="3522133"/>
                  <a:pt x="275771" y="3512457"/>
                </a:cubicBezTo>
                <a:cubicBezTo>
                  <a:pt x="256419" y="3507619"/>
                  <a:pt x="237151" y="3502428"/>
                  <a:pt x="217714" y="3497943"/>
                </a:cubicBezTo>
                <a:cubicBezTo>
                  <a:pt x="174251" y="3487913"/>
                  <a:pt x="128260" y="3486071"/>
                  <a:pt x="87086" y="3468915"/>
                </a:cubicBezTo>
                <a:cubicBezTo>
                  <a:pt x="77814" y="3465052"/>
                  <a:pt x="15321" y="3398247"/>
                  <a:pt x="14514" y="3381829"/>
                </a:cubicBezTo>
                <a:cubicBezTo>
                  <a:pt x="728" y="3101516"/>
                  <a:pt x="4838" y="2820610"/>
                  <a:pt x="0" y="2540000"/>
                </a:cubicBezTo>
                <a:cubicBezTo>
                  <a:pt x="38012" y="2444969"/>
                  <a:pt x="13396" y="2488272"/>
                  <a:pt x="72571" y="2409372"/>
                </a:cubicBezTo>
                <a:cubicBezTo>
                  <a:pt x="114480" y="2353494"/>
                  <a:pt x="122293" y="2229314"/>
                  <a:pt x="130628" y="2162629"/>
                </a:cubicBezTo>
                <a:cubicBezTo>
                  <a:pt x="161554" y="2121394"/>
                  <a:pt x="196179" y="2079378"/>
                  <a:pt x="217714" y="2032000"/>
                </a:cubicBezTo>
                <a:cubicBezTo>
                  <a:pt x="247980" y="1965416"/>
                  <a:pt x="249474" y="1928528"/>
                  <a:pt x="261257" y="1857829"/>
                </a:cubicBezTo>
                <a:cubicBezTo>
                  <a:pt x="271656" y="1842232"/>
                  <a:pt x="279196" y="1831051"/>
                  <a:pt x="284547" y="1823191"/>
                </a:cubicBezTo>
                <a:lnTo>
                  <a:pt x="294313" y="1809050"/>
                </a:lnTo>
                <a:lnTo>
                  <a:pt x="295748" y="1807127"/>
                </a:lnTo>
                <a:cubicBezTo>
                  <a:pt x="296474" y="1806082"/>
                  <a:pt x="296349" y="1806168"/>
                  <a:pt x="294706" y="1808480"/>
                </a:cubicBezTo>
                <a:lnTo>
                  <a:pt x="294313" y="1809050"/>
                </a:lnTo>
                <a:lnTo>
                  <a:pt x="291692" y="1812560"/>
                </a:lnTo>
                <a:cubicBezTo>
                  <a:pt x="284668" y="1821408"/>
                  <a:pt x="274757" y="1830831"/>
                  <a:pt x="304800" y="1770743"/>
                </a:cubicBezTo>
                <a:cubicBezTo>
                  <a:pt x="312601" y="1755141"/>
                  <a:pt x="326027" y="1742802"/>
                  <a:pt x="333828" y="1727200"/>
                </a:cubicBezTo>
                <a:cubicBezTo>
                  <a:pt x="340670" y="1713516"/>
                  <a:pt x="341501" y="1697341"/>
                  <a:pt x="348343" y="1683657"/>
                </a:cubicBezTo>
                <a:cubicBezTo>
                  <a:pt x="398460" y="1583425"/>
                  <a:pt x="361677" y="1702887"/>
                  <a:pt x="391886" y="1582057"/>
                </a:cubicBezTo>
                <a:cubicBezTo>
                  <a:pt x="402285" y="1566458"/>
                  <a:pt x="409826" y="1555277"/>
                  <a:pt x="415178" y="1547417"/>
                </a:cubicBezTo>
                <a:lnTo>
                  <a:pt x="424942" y="1533276"/>
                </a:lnTo>
                <a:lnTo>
                  <a:pt x="426377" y="1531354"/>
                </a:lnTo>
                <a:cubicBezTo>
                  <a:pt x="427103" y="1530308"/>
                  <a:pt x="426979" y="1530394"/>
                  <a:pt x="425336" y="1532706"/>
                </a:cubicBezTo>
                <a:lnTo>
                  <a:pt x="424942" y="1533276"/>
                </a:lnTo>
                <a:lnTo>
                  <a:pt x="422319" y="1536789"/>
                </a:lnTo>
                <a:cubicBezTo>
                  <a:pt x="415294" y="1545639"/>
                  <a:pt x="405382" y="1555065"/>
                  <a:pt x="435428" y="1494972"/>
                </a:cubicBezTo>
                <a:cubicBezTo>
                  <a:pt x="491701" y="1382426"/>
                  <a:pt x="442490" y="1517332"/>
                  <a:pt x="478971" y="1407886"/>
                </a:cubicBezTo>
                <a:cubicBezTo>
                  <a:pt x="489370" y="1392287"/>
                  <a:pt x="496911" y="1381106"/>
                  <a:pt x="502263" y="1373245"/>
                </a:cubicBezTo>
                <a:lnTo>
                  <a:pt x="512028" y="1359103"/>
                </a:lnTo>
                <a:lnTo>
                  <a:pt x="513463" y="1357182"/>
                </a:lnTo>
                <a:cubicBezTo>
                  <a:pt x="514189" y="1356136"/>
                  <a:pt x="514065" y="1356222"/>
                  <a:pt x="512421" y="1358534"/>
                </a:cubicBezTo>
                <a:lnTo>
                  <a:pt x="512028" y="1359103"/>
                </a:lnTo>
                <a:lnTo>
                  <a:pt x="509406" y="1362616"/>
                </a:lnTo>
                <a:cubicBezTo>
                  <a:pt x="502381" y="1371466"/>
                  <a:pt x="492468" y="1380892"/>
                  <a:pt x="522514" y="1320800"/>
                </a:cubicBezTo>
                <a:cubicBezTo>
                  <a:pt x="578788" y="1208252"/>
                  <a:pt x="529575" y="1343161"/>
                  <a:pt x="566057" y="1233715"/>
                </a:cubicBezTo>
                <a:cubicBezTo>
                  <a:pt x="625679" y="1144283"/>
                  <a:pt x="567752" y="1243146"/>
                  <a:pt x="609600" y="1117600"/>
                </a:cubicBezTo>
                <a:cubicBezTo>
                  <a:pt x="639648" y="1027456"/>
                  <a:pt x="640133" y="1046798"/>
                  <a:pt x="638307" y="1062676"/>
                </a:cubicBezTo>
                <a:lnTo>
                  <a:pt x="637444" y="1068627"/>
                </a:lnTo>
                <a:lnTo>
                  <a:pt x="637240" y="1069777"/>
                </a:lnTo>
                <a:cubicBezTo>
                  <a:pt x="636571" y="1073733"/>
                  <a:pt x="636610" y="1073942"/>
                  <a:pt x="636930" y="1072170"/>
                </a:cubicBezTo>
                <a:lnTo>
                  <a:pt x="637444" y="1068627"/>
                </a:lnTo>
                <a:lnTo>
                  <a:pt x="638826" y="1060814"/>
                </a:lnTo>
                <a:cubicBezTo>
                  <a:pt x="641050" y="1048599"/>
                  <a:pt x="645343" y="1025971"/>
                  <a:pt x="653143" y="986972"/>
                </a:cubicBezTo>
                <a:cubicBezTo>
                  <a:pt x="662819" y="972458"/>
                  <a:pt x="672032" y="957624"/>
                  <a:pt x="682171" y="943429"/>
                </a:cubicBezTo>
                <a:cubicBezTo>
                  <a:pt x="696231" y="923744"/>
                  <a:pt x="713712" y="906375"/>
                  <a:pt x="725714" y="885372"/>
                </a:cubicBezTo>
                <a:cubicBezTo>
                  <a:pt x="733305" y="872088"/>
                  <a:pt x="733386" y="855513"/>
                  <a:pt x="740228" y="841829"/>
                </a:cubicBezTo>
                <a:cubicBezTo>
                  <a:pt x="752844" y="816596"/>
                  <a:pt x="768819" y="793180"/>
                  <a:pt x="783771" y="769257"/>
                </a:cubicBezTo>
                <a:cubicBezTo>
                  <a:pt x="810293" y="726822"/>
                  <a:pt x="824419" y="710223"/>
                  <a:pt x="856343" y="667657"/>
                </a:cubicBezTo>
                <a:cubicBezTo>
                  <a:pt x="868659" y="651236"/>
                  <a:pt x="885372" y="638629"/>
                  <a:pt x="899886" y="624115"/>
                </a:cubicBezTo>
                <a:lnTo>
                  <a:pt x="943428" y="580572"/>
                </a:lnTo>
                <a:cubicBezTo>
                  <a:pt x="972457" y="551543"/>
                  <a:pt x="1005310" y="525891"/>
                  <a:pt x="1030514" y="493486"/>
                </a:cubicBezTo>
                <a:cubicBezTo>
                  <a:pt x="1039907" y="481409"/>
                  <a:pt x="1036541" y="462673"/>
                  <a:pt x="1045028" y="449943"/>
                </a:cubicBezTo>
                <a:cubicBezTo>
                  <a:pt x="1072313" y="409015"/>
                  <a:pt x="1132114" y="370114"/>
                  <a:pt x="1175657" y="348343"/>
                </a:cubicBezTo>
                <a:cubicBezTo>
                  <a:pt x="1219200" y="326572"/>
                  <a:pt x="1279393" y="331267"/>
                  <a:pt x="1306286" y="319315"/>
                </a:cubicBezTo>
                <a:cubicBezTo>
                  <a:pt x="1325043" y="310979"/>
                  <a:pt x="1335314" y="290286"/>
                  <a:pt x="1349828" y="275772"/>
                </a:cubicBezTo>
                <a:cubicBezTo>
                  <a:pt x="1378857" y="261258"/>
                  <a:pt x="1407368" y="245659"/>
                  <a:pt x="1436914" y="232229"/>
                </a:cubicBezTo>
                <a:cubicBezTo>
                  <a:pt x="1460633" y="221448"/>
                  <a:pt x="1485091" y="212348"/>
                  <a:pt x="1509486" y="203200"/>
                </a:cubicBezTo>
                <a:cubicBezTo>
                  <a:pt x="1523811" y="197828"/>
                  <a:pt x="1539344" y="195528"/>
                  <a:pt x="1553028" y="188686"/>
                </a:cubicBezTo>
                <a:cubicBezTo>
                  <a:pt x="1568630" y="180885"/>
                  <a:pt x="1582057" y="169333"/>
                  <a:pt x="1596571" y="159657"/>
                </a:cubicBezTo>
                <a:cubicBezTo>
                  <a:pt x="1615923" y="154819"/>
                  <a:pt x="1636293" y="153001"/>
                  <a:pt x="1654628" y="145143"/>
                </a:cubicBezTo>
                <a:cubicBezTo>
                  <a:pt x="1753952" y="102576"/>
                  <a:pt x="1643863" y="126063"/>
                  <a:pt x="1741714" y="101600"/>
                </a:cubicBezTo>
                <a:cubicBezTo>
                  <a:pt x="1784987" y="90782"/>
                  <a:pt x="1828604" y="81320"/>
                  <a:pt x="1872343" y="72572"/>
                </a:cubicBezTo>
                <a:cubicBezTo>
                  <a:pt x="1901200" y="66801"/>
                  <a:pt x="1930878" y="65195"/>
                  <a:pt x="1959428" y="58057"/>
                </a:cubicBezTo>
                <a:cubicBezTo>
                  <a:pt x="2040134" y="37880"/>
                  <a:pt x="2049319" y="16596"/>
                  <a:pt x="2133600" y="14515"/>
                </a:cubicBezTo>
                <a:close/>
              </a:path>
            </a:pathLst>
          </a:cu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79732" y="495409"/>
            <a:ext cx="2750232" cy="212522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659"/>
          <a:stretch/>
        </p:blipFill>
        <p:spPr>
          <a:xfrm>
            <a:off x="1461126" y="1573667"/>
            <a:ext cx="7310587" cy="431528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009307" y="1573667"/>
            <a:ext cx="3907303" cy="4403316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223" y="3241641"/>
            <a:ext cx="2176526" cy="3203807"/>
          </a:xfrm>
          <a:prstGeom prst="rect">
            <a:avLst/>
          </a:prstGeom>
        </p:spPr>
      </p:pic>
      <p:sp>
        <p:nvSpPr>
          <p:cNvPr id="13" name="文本框 45">
            <a:extLst>
              <a:ext uri="{FF2B5EF4-FFF2-40B4-BE49-F238E27FC236}">
                <a16:creationId xmlns:a16="http://schemas.microsoft.com/office/drawing/2014/main" id="{E09F89A6-7824-B55B-8F91-AF7507D8EE1E}"/>
              </a:ext>
            </a:extLst>
          </p:cNvPr>
          <p:cNvSpPr txBox="1"/>
          <p:nvPr/>
        </p:nvSpPr>
        <p:spPr>
          <a:xfrm>
            <a:off x="2595969" y="381042"/>
            <a:ext cx="2893958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KONI BLACK" pitchFamily="2" charset="77"/>
                <a:ea typeface="雷盖体" panose="00000800000000000000" pitchFamily="2" charset="-122"/>
                <a:cs typeface="+mn-ea"/>
                <a:sym typeface="雷盖体" panose="00000800000000000000" pitchFamily="2" charset="-122"/>
              </a:rPr>
              <a:t>01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ICIELKONI BLACK" pitchFamily="2" charset="77"/>
              <a:ea typeface="雷盖体" panose="00000800000000000000" pitchFamily="2" charset="-122"/>
              <a:cs typeface="+mn-cs"/>
              <a:sym typeface="雷盖体" panose="00000800000000000000" pitchFamily="2" charset="-122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203FF02-D5AB-A54A-AA9F-BBE989E8FB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972" y="1784678"/>
            <a:ext cx="4637008" cy="360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63058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F7A8465-62C7-4E58-BD7F-54D7574DC760}"/>
              </a:ext>
            </a:extLst>
          </p:cNvPr>
          <p:cNvSpPr/>
          <p:nvPr/>
        </p:nvSpPr>
        <p:spPr>
          <a:xfrm>
            <a:off x="-11547155" y="5758075"/>
            <a:ext cx="25532774" cy="1151681"/>
          </a:xfrm>
          <a:custGeom>
            <a:avLst/>
            <a:gdLst>
              <a:gd name="connsiteX0" fmla="*/ 0 w 25532774"/>
              <a:gd name="connsiteY0" fmla="*/ 0 h 1151681"/>
              <a:gd name="connsiteX1" fmla="*/ 11665452 w 25532774"/>
              <a:gd name="connsiteY1" fmla="*/ 0 h 1151681"/>
              <a:gd name="connsiteX2" fmla="*/ 11679371 w 25532774"/>
              <a:gd name="connsiteY2" fmla="*/ 138071 h 1151681"/>
              <a:gd name="connsiteX3" fmla="*/ 12433613 w 25532774"/>
              <a:gd name="connsiteY3" fmla="*/ 752796 h 1151681"/>
              <a:gd name="connsiteX4" fmla="*/ 13187856 w 25532774"/>
              <a:gd name="connsiteY4" fmla="*/ 138071 h 1151681"/>
              <a:gd name="connsiteX5" fmla="*/ 13201775 w 25532774"/>
              <a:gd name="connsiteY5" fmla="*/ 0 h 1151681"/>
              <a:gd name="connsiteX6" fmla="*/ 25532774 w 25532774"/>
              <a:gd name="connsiteY6" fmla="*/ 0 h 1151681"/>
              <a:gd name="connsiteX7" fmla="*/ 25532774 w 25532774"/>
              <a:gd name="connsiteY7" fmla="*/ 1151681 h 1151681"/>
              <a:gd name="connsiteX8" fmla="*/ 0 w 25532774"/>
              <a:gd name="connsiteY8" fmla="*/ 1151681 h 115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32774" h="1151681">
                <a:moveTo>
                  <a:pt x="0" y="0"/>
                </a:moveTo>
                <a:lnTo>
                  <a:pt x="11665452" y="0"/>
                </a:lnTo>
                <a:lnTo>
                  <a:pt x="11679371" y="138071"/>
                </a:lnTo>
                <a:cubicBezTo>
                  <a:pt x="11751160" y="488894"/>
                  <a:pt x="12061568" y="752796"/>
                  <a:pt x="12433613" y="752796"/>
                </a:cubicBezTo>
                <a:cubicBezTo>
                  <a:pt x="12805659" y="752796"/>
                  <a:pt x="13116067" y="488894"/>
                  <a:pt x="13187856" y="138071"/>
                </a:cubicBezTo>
                <a:lnTo>
                  <a:pt x="13201775" y="0"/>
                </a:lnTo>
                <a:lnTo>
                  <a:pt x="25532774" y="0"/>
                </a:lnTo>
                <a:lnTo>
                  <a:pt x="25532774" y="1151681"/>
                </a:lnTo>
                <a:lnTo>
                  <a:pt x="0" y="1151681"/>
                </a:lnTo>
                <a:close/>
              </a:path>
            </a:pathLst>
          </a:custGeom>
          <a:solidFill>
            <a:srgbClr val="5D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Cartoon Hot Air Balloon Sticker">
            <a:extLst>
              <a:ext uri="{FF2B5EF4-FFF2-40B4-BE49-F238E27FC236}">
                <a16:creationId xmlns:a16="http://schemas.microsoft.com/office/drawing/2014/main" id="{1FA7B94A-BD10-4F79-93AF-534D3CA2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59">
            <a:off x="23793" y="2117266"/>
            <a:ext cx="1641101" cy="21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oud Blanco Sticker">
            <a:extLst>
              <a:ext uri="{FF2B5EF4-FFF2-40B4-BE49-F238E27FC236}">
                <a16:creationId xmlns:a16="http://schemas.microsoft.com/office/drawing/2014/main" id="{486489A6-3260-4DE2-87FC-123786E8B4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56" y="85202"/>
            <a:ext cx="1541913" cy="98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oud Blanco Sticker">
            <a:extLst>
              <a:ext uri="{FF2B5EF4-FFF2-40B4-BE49-F238E27FC236}">
                <a16:creationId xmlns:a16="http://schemas.microsoft.com/office/drawing/2014/main" id="{D5493E98-E20B-41CE-8034-6B613E025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281" y="111245"/>
            <a:ext cx="2405605" cy="154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oud Blanco Sticker">
            <a:extLst>
              <a:ext uri="{FF2B5EF4-FFF2-40B4-BE49-F238E27FC236}">
                <a16:creationId xmlns:a16="http://schemas.microsoft.com/office/drawing/2014/main" id="{9BBBC41B-3243-4905-8F16-8AD8050E29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886" y="111245"/>
            <a:ext cx="2069939" cy="132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loud Blanco Sticker">
            <a:extLst>
              <a:ext uri="{FF2B5EF4-FFF2-40B4-BE49-F238E27FC236}">
                <a16:creationId xmlns:a16="http://schemas.microsoft.com/office/drawing/2014/main" id="{6B0F5BBE-8E87-43D7-8AEB-FBEAD705A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311" y="324130"/>
            <a:ext cx="1207449" cy="7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loud Blanco Sticker">
            <a:extLst>
              <a:ext uri="{FF2B5EF4-FFF2-40B4-BE49-F238E27FC236}">
                <a16:creationId xmlns:a16="http://schemas.microsoft.com/office/drawing/2014/main" id="{E3522A6D-4209-4F8C-B155-EF0D1B8729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455" y="-129500"/>
            <a:ext cx="1577989" cy="1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rtoon Hot Air Balloon Sticker">
            <a:extLst>
              <a:ext uri="{FF2B5EF4-FFF2-40B4-BE49-F238E27FC236}">
                <a16:creationId xmlns:a16="http://schemas.microsoft.com/office/drawing/2014/main" id="{4B52CF60-AB66-4A33-B3DC-C1BB7F91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275">
            <a:off x="1173559" y="68533"/>
            <a:ext cx="2501162" cy="33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DD0CF0-A84F-482B-97DE-EFF6E79DFD96}"/>
              </a:ext>
            </a:extLst>
          </p:cNvPr>
          <p:cNvSpPr txBox="1"/>
          <p:nvPr/>
        </p:nvSpPr>
        <p:spPr>
          <a:xfrm>
            <a:off x="4029189" y="1703710"/>
            <a:ext cx="785558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0" i="0" u="none" strike="noStrike" kern="1200" cap="none" spc="0" normalizeH="0" baseline="0" noProof="0" dirty="0">
                <a:ln>
                  <a:noFill/>
                </a:ln>
                <a:solidFill>
                  <a:srgbClr val="F4889F"/>
                </a:solidFill>
                <a:effectLst/>
                <a:uLnTx/>
                <a:uFillTx/>
                <a:latin typeface="Gill Sans Ultra Bold" panose="020B0A02020104020203" pitchFamily="34" charset="0"/>
                <a:ea typeface="+mn-ea"/>
                <a:cs typeface="+mn-cs"/>
              </a:rPr>
              <a:t>   </a:t>
            </a: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Trò  chơi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Kinh  khí  cầu  </a:t>
            </a:r>
          </a:p>
        </p:txBody>
      </p:sp>
      <p:sp>
        <p:nvSpPr>
          <p:cNvPr id="9" name="Oval 8">
            <a:hlinkClick r:id="rId6" action="ppaction://hlinksldjump"/>
            <a:extLst>
              <a:ext uri="{FF2B5EF4-FFF2-40B4-BE49-F238E27FC236}">
                <a16:creationId xmlns:a16="http://schemas.microsoft.com/office/drawing/2014/main" id="{E4AFB58A-F94A-4E98-9C52-22516E91D524}"/>
              </a:ext>
            </a:extLst>
          </p:cNvPr>
          <p:cNvSpPr/>
          <p:nvPr/>
        </p:nvSpPr>
        <p:spPr>
          <a:xfrm>
            <a:off x="405405" y="5339515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rlin Sans FB Demi" panose="020E0802020502020306" pitchFamily="34" charset="0"/>
              <a:ea typeface="+mn-ea"/>
              <a:cs typeface="+mn-cs"/>
            </a:endParaRPr>
          </a:p>
        </p:txBody>
      </p:sp>
      <p:sp>
        <p:nvSpPr>
          <p:cNvPr id="19" name="Oval 18">
            <a:hlinkClick r:id="rId7" action="ppaction://hlinksldjump"/>
            <a:extLst>
              <a:ext uri="{FF2B5EF4-FFF2-40B4-BE49-F238E27FC236}">
                <a16:creationId xmlns:a16="http://schemas.microsoft.com/office/drawing/2014/main" id="{B961B581-9A8B-4646-9241-5D714C639EB3}"/>
              </a:ext>
            </a:extLst>
          </p:cNvPr>
          <p:cNvSpPr/>
          <p:nvPr/>
        </p:nvSpPr>
        <p:spPr>
          <a:xfrm>
            <a:off x="1905774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1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val 19">
            <a:hlinkClick r:id="rId8" action="ppaction://hlinksldjump"/>
            <a:extLst>
              <a:ext uri="{FF2B5EF4-FFF2-40B4-BE49-F238E27FC236}">
                <a16:creationId xmlns:a16="http://schemas.microsoft.com/office/drawing/2014/main" id="{C2920F32-4D29-4F82-8647-4B5805AD16D2}"/>
              </a:ext>
            </a:extLst>
          </p:cNvPr>
          <p:cNvSpPr/>
          <p:nvPr/>
        </p:nvSpPr>
        <p:spPr>
          <a:xfrm>
            <a:off x="3400837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val 20">
            <a:hlinkClick r:id="rId9" action="ppaction://hlinksldjump"/>
            <a:extLst>
              <a:ext uri="{FF2B5EF4-FFF2-40B4-BE49-F238E27FC236}">
                <a16:creationId xmlns:a16="http://schemas.microsoft.com/office/drawing/2014/main" id="{357F6E98-2D72-4FFE-9986-8ADF3D71029D}"/>
              </a:ext>
            </a:extLst>
          </p:cNvPr>
          <p:cNvSpPr/>
          <p:nvPr/>
        </p:nvSpPr>
        <p:spPr>
          <a:xfrm>
            <a:off x="4895900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3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6FBFFD-253D-41CA-9903-4F00FD60A510}"/>
              </a:ext>
            </a:extLst>
          </p:cNvPr>
          <p:cNvSpPr txBox="1"/>
          <p:nvPr/>
        </p:nvSpPr>
        <p:spPr>
          <a:xfrm>
            <a:off x="434471" y="5623928"/>
            <a:ext cx="909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Berlin Sans FB Demi" panose="020E0802020502020306" pitchFamily="34" charset="0"/>
                <a:ea typeface="+mn-ea"/>
                <a:cs typeface="+mn-cs"/>
              </a:rPr>
              <a:t>START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439081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Hot Air Balloon Sticker">
            <a:extLst>
              <a:ext uri="{FF2B5EF4-FFF2-40B4-BE49-F238E27FC236}">
                <a16:creationId xmlns:a16="http://schemas.microsoft.com/office/drawing/2014/main" id="{1FA7B94A-BD10-4F79-93AF-534D3CA2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59">
            <a:off x="23793" y="2117266"/>
            <a:ext cx="1641101" cy="21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oud Blanco Sticker">
            <a:extLst>
              <a:ext uri="{FF2B5EF4-FFF2-40B4-BE49-F238E27FC236}">
                <a16:creationId xmlns:a16="http://schemas.microsoft.com/office/drawing/2014/main" id="{486489A6-3260-4DE2-87FC-123786E8B4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045" y="-31448"/>
            <a:ext cx="1258984" cy="80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oud Blanco Sticker">
            <a:extLst>
              <a:ext uri="{FF2B5EF4-FFF2-40B4-BE49-F238E27FC236}">
                <a16:creationId xmlns:a16="http://schemas.microsoft.com/office/drawing/2014/main" id="{D5493E98-E20B-41CE-8034-6B613E025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345" y="68811"/>
            <a:ext cx="921724" cy="59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oud Blanco Sticker">
            <a:extLst>
              <a:ext uri="{FF2B5EF4-FFF2-40B4-BE49-F238E27FC236}">
                <a16:creationId xmlns:a16="http://schemas.microsoft.com/office/drawing/2014/main" id="{9BBBC41B-3243-4905-8F16-8AD8050E29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803" y="-137735"/>
            <a:ext cx="1720167" cy="110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loud Blanco Sticker">
            <a:extLst>
              <a:ext uri="{FF2B5EF4-FFF2-40B4-BE49-F238E27FC236}">
                <a16:creationId xmlns:a16="http://schemas.microsoft.com/office/drawing/2014/main" id="{6B0F5BBE-8E87-43D7-8AEB-FBEAD705A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311" y="324130"/>
            <a:ext cx="1207449" cy="7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loud Blanco Sticker">
            <a:extLst>
              <a:ext uri="{FF2B5EF4-FFF2-40B4-BE49-F238E27FC236}">
                <a16:creationId xmlns:a16="http://schemas.microsoft.com/office/drawing/2014/main" id="{E3522A6D-4209-4F8C-B155-EF0D1B8729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455" y="-129500"/>
            <a:ext cx="1577989" cy="1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rtoon Hot Air Balloon Sticker">
            <a:extLst>
              <a:ext uri="{FF2B5EF4-FFF2-40B4-BE49-F238E27FC236}">
                <a16:creationId xmlns:a16="http://schemas.microsoft.com/office/drawing/2014/main" id="{4B52CF60-AB66-4A33-B3DC-C1BB7F91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275">
            <a:off x="1173559" y="68533"/>
            <a:ext cx="2501162" cy="33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E292BEA-A28E-4CFD-B47A-7CF939B6D926}"/>
              </a:ext>
            </a:extLst>
          </p:cNvPr>
          <p:cNvSpPr/>
          <p:nvPr/>
        </p:nvSpPr>
        <p:spPr>
          <a:xfrm>
            <a:off x="-10054785" y="5720276"/>
            <a:ext cx="25532774" cy="1151681"/>
          </a:xfrm>
          <a:custGeom>
            <a:avLst/>
            <a:gdLst>
              <a:gd name="connsiteX0" fmla="*/ 0 w 25532774"/>
              <a:gd name="connsiteY0" fmla="*/ 0 h 1151681"/>
              <a:gd name="connsiteX1" fmla="*/ 11665452 w 25532774"/>
              <a:gd name="connsiteY1" fmla="*/ 0 h 1151681"/>
              <a:gd name="connsiteX2" fmla="*/ 11679371 w 25532774"/>
              <a:gd name="connsiteY2" fmla="*/ 138071 h 1151681"/>
              <a:gd name="connsiteX3" fmla="*/ 12433613 w 25532774"/>
              <a:gd name="connsiteY3" fmla="*/ 752796 h 1151681"/>
              <a:gd name="connsiteX4" fmla="*/ 13187856 w 25532774"/>
              <a:gd name="connsiteY4" fmla="*/ 138071 h 1151681"/>
              <a:gd name="connsiteX5" fmla="*/ 13201775 w 25532774"/>
              <a:gd name="connsiteY5" fmla="*/ 0 h 1151681"/>
              <a:gd name="connsiteX6" fmla="*/ 25532774 w 25532774"/>
              <a:gd name="connsiteY6" fmla="*/ 0 h 1151681"/>
              <a:gd name="connsiteX7" fmla="*/ 25532774 w 25532774"/>
              <a:gd name="connsiteY7" fmla="*/ 1151681 h 1151681"/>
              <a:gd name="connsiteX8" fmla="*/ 0 w 25532774"/>
              <a:gd name="connsiteY8" fmla="*/ 1151681 h 115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32774" h="1151681">
                <a:moveTo>
                  <a:pt x="0" y="0"/>
                </a:moveTo>
                <a:lnTo>
                  <a:pt x="11665452" y="0"/>
                </a:lnTo>
                <a:lnTo>
                  <a:pt x="11679371" y="138071"/>
                </a:lnTo>
                <a:cubicBezTo>
                  <a:pt x="11751160" y="488894"/>
                  <a:pt x="12061568" y="752796"/>
                  <a:pt x="12433613" y="752796"/>
                </a:cubicBezTo>
                <a:cubicBezTo>
                  <a:pt x="12805659" y="752796"/>
                  <a:pt x="13116067" y="488894"/>
                  <a:pt x="13187856" y="138071"/>
                </a:cubicBezTo>
                <a:lnTo>
                  <a:pt x="13201775" y="0"/>
                </a:lnTo>
                <a:lnTo>
                  <a:pt x="25532774" y="0"/>
                </a:lnTo>
                <a:lnTo>
                  <a:pt x="25532774" y="1151681"/>
                </a:lnTo>
                <a:lnTo>
                  <a:pt x="0" y="1151681"/>
                </a:lnTo>
                <a:close/>
              </a:path>
            </a:pathLst>
          </a:custGeom>
          <a:solidFill>
            <a:srgbClr val="5D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8" name="Oval 27">
            <a:hlinkClick r:id="" action="ppaction://noaction"/>
            <a:extLst>
              <a:ext uri="{FF2B5EF4-FFF2-40B4-BE49-F238E27FC236}">
                <a16:creationId xmlns:a16="http://schemas.microsoft.com/office/drawing/2014/main" id="{8F5B3BE0-D1D4-47FD-A368-9DFCA7F65FC5}"/>
              </a:ext>
            </a:extLst>
          </p:cNvPr>
          <p:cNvSpPr/>
          <p:nvPr/>
        </p:nvSpPr>
        <p:spPr>
          <a:xfrm>
            <a:off x="1912703" y="5421324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0" name="Oval 29">
            <a:hlinkClick r:id="" action="ppaction://noaction"/>
            <a:extLst>
              <a:ext uri="{FF2B5EF4-FFF2-40B4-BE49-F238E27FC236}">
                <a16:creationId xmlns:a16="http://schemas.microsoft.com/office/drawing/2014/main" id="{4C6FEB0A-B9D0-4CBF-9EE9-3294208479F4}"/>
              </a:ext>
            </a:extLst>
          </p:cNvPr>
          <p:cNvSpPr/>
          <p:nvPr/>
        </p:nvSpPr>
        <p:spPr>
          <a:xfrm>
            <a:off x="3400837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Oval 30">
            <a:hlinkClick r:id="" action="ppaction://noaction"/>
            <a:extLst>
              <a:ext uri="{FF2B5EF4-FFF2-40B4-BE49-F238E27FC236}">
                <a16:creationId xmlns:a16="http://schemas.microsoft.com/office/drawing/2014/main" id="{635BE7F2-9B08-4EE8-A057-D784535DF59D}"/>
              </a:ext>
            </a:extLst>
          </p:cNvPr>
          <p:cNvSpPr/>
          <p:nvPr/>
        </p:nvSpPr>
        <p:spPr>
          <a:xfrm>
            <a:off x="4895900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Oval 33">
            <a:hlinkClick r:id="" action="ppaction://noaction"/>
            <a:extLst>
              <a:ext uri="{FF2B5EF4-FFF2-40B4-BE49-F238E27FC236}">
                <a16:creationId xmlns:a16="http://schemas.microsoft.com/office/drawing/2014/main" id="{2090331A-467D-44E5-9880-D65A008DA0AA}"/>
              </a:ext>
            </a:extLst>
          </p:cNvPr>
          <p:cNvSpPr/>
          <p:nvPr/>
        </p:nvSpPr>
        <p:spPr>
          <a:xfrm>
            <a:off x="9367231" y="5808596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2AEF23-9B14-4E69-A4E5-E2B731CEFCF8}"/>
              </a:ext>
            </a:extLst>
          </p:cNvPr>
          <p:cNvGrpSpPr/>
          <p:nvPr/>
        </p:nvGrpSpPr>
        <p:grpSpPr>
          <a:xfrm>
            <a:off x="411893" y="5808594"/>
            <a:ext cx="1099407" cy="938159"/>
            <a:chOff x="405405" y="5339515"/>
            <a:chExt cx="1099407" cy="938159"/>
          </a:xfrm>
        </p:grpSpPr>
        <p:sp>
          <p:nvSpPr>
            <p:cNvPr id="27" name="Oval 26">
              <a:hlinkClick r:id="" action="ppaction://noaction"/>
              <a:extLst>
                <a:ext uri="{FF2B5EF4-FFF2-40B4-BE49-F238E27FC236}">
                  <a16:creationId xmlns:a16="http://schemas.microsoft.com/office/drawing/2014/main" id="{69E91E87-9E20-48B3-92C2-7574B0595731}"/>
                </a:ext>
              </a:extLst>
            </p:cNvPr>
            <p:cNvSpPr/>
            <p:nvPr/>
          </p:nvSpPr>
          <p:spPr>
            <a:xfrm>
              <a:off x="405405" y="5339515"/>
              <a:ext cx="938159" cy="938159"/>
            </a:xfrm>
            <a:prstGeom prst="ellipse">
              <a:avLst/>
            </a:prstGeom>
            <a:solidFill>
              <a:srgbClr val="F488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28B9BF-AB11-4ED1-AF16-04121AE242AB}"/>
                </a:ext>
              </a:extLst>
            </p:cNvPr>
            <p:cNvSpPr txBox="1"/>
            <p:nvPr/>
          </p:nvSpPr>
          <p:spPr>
            <a:xfrm>
              <a:off x="434471" y="5623928"/>
              <a:ext cx="10703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5D4B5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START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1DD0CF0-A84F-482B-97DE-EFF6E79DFD96}"/>
              </a:ext>
            </a:extLst>
          </p:cNvPr>
          <p:cNvSpPr txBox="1"/>
          <p:nvPr/>
        </p:nvSpPr>
        <p:spPr>
          <a:xfrm>
            <a:off x="4129545" y="695887"/>
            <a:ext cx="7793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Biểu thức nào dưới đây có giá trị lớn nhất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D0E9B2-90BA-4B02-B8F1-BA2C37DF853D}"/>
              </a:ext>
            </a:extLst>
          </p:cNvPr>
          <p:cNvSpPr/>
          <p:nvPr/>
        </p:nvSpPr>
        <p:spPr>
          <a:xfrm>
            <a:off x="4583969" y="2371929"/>
            <a:ext cx="6734519" cy="806628"/>
          </a:xfrm>
          <a:prstGeom prst="roundRect">
            <a:avLst/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A. 90 000 + 30 000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6A526F5-1C4F-469D-9F73-F9C2082BA7DE}"/>
              </a:ext>
            </a:extLst>
          </p:cNvPr>
          <p:cNvSpPr/>
          <p:nvPr/>
        </p:nvSpPr>
        <p:spPr>
          <a:xfrm>
            <a:off x="4582997" y="3521876"/>
            <a:ext cx="6734519" cy="806628"/>
          </a:xfrm>
          <a:prstGeom prst="roundRect">
            <a:avLst/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B. 397 568 – (200 000 – 40 000)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48A2C34-20CA-48ED-88FF-01E54E465E18}"/>
              </a:ext>
            </a:extLst>
          </p:cNvPr>
          <p:cNvSpPr/>
          <p:nvPr/>
        </p:nvSpPr>
        <p:spPr>
          <a:xfrm>
            <a:off x="4582996" y="4621076"/>
            <a:ext cx="6734519" cy="806628"/>
          </a:xfrm>
          <a:prstGeom prst="roundRect">
            <a:avLst/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C. 210 000 - 190 000 + 4 975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8" name="Picture 4" descr="Cartoon Cute Hot Air Balloon Png">
            <a:extLst>
              <a:ext uri="{FF2B5EF4-FFF2-40B4-BE49-F238E27FC236}">
                <a16:creationId xmlns:a16="http://schemas.microsoft.com/office/drawing/2014/main" id="{A21A0CAA-9A9F-42C3-9A14-CF2859129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001">
            <a:off x="9923958" y="2339438"/>
            <a:ext cx="1024186" cy="140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appy Japan Sticker by nanamin">
            <a:extLst>
              <a:ext uri="{FF2B5EF4-FFF2-40B4-BE49-F238E27FC236}">
                <a16:creationId xmlns:a16="http://schemas.microsoft.com/office/drawing/2014/main" id="{4C34DD77-1ADF-47AD-96F8-6151128F9E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483" y="3137772"/>
            <a:ext cx="1415799" cy="141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Arrow Yes Sticker by asinastra">
            <a:extLst>
              <a:ext uri="{FF2B5EF4-FFF2-40B4-BE49-F238E27FC236}">
                <a16:creationId xmlns:a16="http://schemas.microsoft.com/office/drawing/2014/main" id="{CD5E0A5F-D24D-4F6A-B806-3ACF83BA78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604" y="4580289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Arrow Yes Sticker by asinastra">
            <a:extLst>
              <a:ext uri="{FF2B5EF4-FFF2-40B4-BE49-F238E27FC236}">
                <a16:creationId xmlns:a16="http://schemas.microsoft.com/office/drawing/2014/main" id="{39869474-61E4-4CEC-92B4-86FB1B0081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604" y="2310607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11" action="ppaction://hlinksldjump"/>
            <a:extLst>
              <a:ext uri="{FF2B5EF4-FFF2-40B4-BE49-F238E27FC236}">
                <a16:creationId xmlns:a16="http://schemas.microsoft.com/office/drawing/2014/main" id="{377E129F-414E-47DE-9B4B-E5FFA3A9A31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470" y="5892802"/>
            <a:ext cx="671679" cy="8066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02591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2mate.com - Correct answer sound effect  No copy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6 L -0.01693 -0.5495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-2747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 L 0.01602 -0.6511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-3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Hot Air Balloon Sticker">
            <a:extLst>
              <a:ext uri="{FF2B5EF4-FFF2-40B4-BE49-F238E27FC236}">
                <a16:creationId xmlns:a16="http://schemas.microsoft.com/office/drawing/2014/main" id="{1FA7B94A-BD10-4F79-93AF-534D3CA2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59">
            <a:off x="23793" y="2117266"/>
            <a:ext cx="1641101" cy="21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oud Blanco Sticker">
            <a:extLst>
              <a:ext uri="{FF2B5EF4-FFF2-40B4-BE49-F238E27FC236}">
                <a16:creationId xmlns:a16="http://schemas.microsoft.com/office/drawing/2014/main" id="{486489A6-3260-4DE2-87FC-123786E8B4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56" y="85202"/>
            <a:ext cx="1541913" cy="98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oud Blanco Sticker">
            <a:extLst>
              <a:ext uri="{FF2B5EF4-FFF2-40B4-BE49-F238E27FC236}">
                <a16:creationId xmlns:a16="http://schemas.microsoft.com/office/drawing/2014/main" id="{D5493E98-E20B-41CE-8034-6B613E025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282" y="111245"/>
            <a:ext cx="871772" cy="55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oud Blanco Sticker">
            <a:extLst>
              <a:ext uri="{FF2B5EF4-FFF2-40B4-BE49-F238E27FC236}">
                <a16:creationId xmlns:a16="http://schemas.microsoft.com/office/drawing/2014/main" id="{9BBBC41B-3243-4905-8F16-8AD8050E29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886" y="111245"/>
            <a:ext cx="2069939" cy="132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loud Blanco Sticker">
            <a:extLst>
              <a:ext uri="{FF2B5EF4-FFF2-40B4-BE49-F238E27FC236}">
                <a16:creationId xmlns:a16="http://schemas.microsoft.com/office/drawing/2014/main" id="{6B0F5BBE-8E87-43D7-8AEB-FBEAD705A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311" y="324130"/>
            <a:ext cx="1207449" cy="7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loud Blanco Sticker">
            <a:extLst>
              <a:ext uri="{FF2B5EF4-FFF2-40B4-BE49-F238E27FC236}">
                <a16:creationId xmlns:a16="http://schemas.microsoft.com/office/drawing/2014/main" id="{E3522A6D-4209-4F8C-B155-EF0D1B8729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455" y="-129500"/>
            <a:ext cx="1577989" cy="1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rtoon Hot Air Balloon Sticker">
            <a:extLst>
              <a:ext uri="{FF2B5EF4-FFF2-40B4-BE49-F238E27FC236}">
                <a16:creationId xmlns:a16="http://schemas.microsoft.com/office/drawing/2014/main" id="{4B52CF60-AB66-4A33-B3DC-C1BB7F91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275">
            <a:off x="1173559" y="68533"/>
            <a:ext cx="2501162" cy="33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C7F2F45-ACA7-4031-8B07-7D17F1D9526E}"/>
              </a:ext>
            </a:extLst>
          </p:cNvPr>
          <p:cNvSpPr/>
          <p:nvPr/>
        </p:nvSpPr>
        <p:spPr>
          <a:xfrm>
            <a:off x="-8565431" y="5720276"/>
            <a:ext cx="25532774" cy="1151681"/>
          </a:xfrm>
          <a:custGeom>
            <a:avLst/>
            <a:gdLst>
              <a:gd name="connsiteX0" fmla="*/ 0 w 25532774"/>
              <a:gd name="connsiteY0" fmla="*/ 0 h 1151681"/>
              <a:gd name="connsiteX1" fmla="*/ 11665452 w 25532774"/>
              <a:gd name="connsiteY1" fmla="*/ 0 h 1151681"/>
              <a:gd name="connsiteX2" fmla="*/ 11679371 w 25532774"/>
              <a:gd name="connsiteY2" fmla="*/ 138071 h 1151681"/>
              <a:gd name="connsiteX3" fmla="*/ 12433613 w 25532774"/>
              <a:gd name="connsiteY3" fmla="*/ 752796 h 1151681"/>
              <a:gd name="connsiteX4" fmla="*/ 13187856 w 25532774"/>
              <a:gd name="connsiteY4" fmla="*/ 138071 h 1151681"/>
              <a:gd name="connsiteX5" fmla="*/ 13201775 w 25532774"/>
              <a:gd name="connsiteY5" fmla="*/ 0 h 1151681"/>
              <a:gd name="connsiteX6" fmla="*/ 25532774 w 25532774"/>
              <a:gd name="connsiteY6" fmla="*/ 0 h 1151681"/>
              <a:gd name="connsiteX7" fmla="*/ 25532774 w 25532774"/>
              <a:gd name="connsiteY7" fmla="*/ 1151681 h 1151681"/>
              <a:gd name="connsiteX8" fmla="*/ 0 w 25532774"/>
              <a:gd name="connsiteY8" fmla="*/ 1151681 h 115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32774" h="1151681">
                <a:moveTo>
                  <a:pt x="0" y="0"/>
                </a:moveTo>
                <a:lnTo>
                  <a:pt x="11665452" y="0"/>
                </a:lnTo>
                <a:lnTo>
                  <a:pt x="11679371" y="138071"/>
                </a:lnTo>
                <a:cubicBezTo>
                  <a:pt x="11751160" y="488894"/>
                  <a:pt x="12061568" y="752796"/>
                  <a:pt x="12433613" y="752796"/>
                </a:cubicBezTo>
                <a:cubicBezTo>
                  <a:pt x="12805659" y="752796"/>
                  <a:pt x="13116067" y="488894"/>
                  <a:pt x="13187856" y="138071"/>
                </a:cubicBezTo>
                <a:lnTo>
                  <a:pt x="13201775" y="0"/>
                </a:lnTo>
                <a:lnTo>
                  <a:pt x="25532774" y="0"/>
                </a:lnTo>
                <a:lnTo>
                  <a:pt x="25532774" y="1151681"/>
                </a:lnTo>
                <a:lnTo>
                  <a:pt x="0" y="1151681"/>
                </a:lnTo>
                <a:close/>
              </a:path>
            </a:pathLst>
          </a:custGeom>
          <a:solidFill>
            <a:srgbClr val="5D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8" name="Oval 27">
            <a:hlinkClick r:id="" action="ppaction://noaction"/>
            <a:extLst>
              <a:ext uri="{FF2B5EF4-FFF2-40B4-BE49-F238E27FC236}">
                <a16:creationId xmlns:a16="http://schemas.microsoft.com/office/drawing/2014/main" id="{CE9A331B-9B71-4298-BB1E-BF5D2E7A2906}"/>
              </a:ext>
            </a:extLst>
          </p:cNvPr>
          <p:cNvSpPr/>
          <p:nvPr/>
        </p:nvSpPr>
        <p:spPr>
          <a:xfrm>
            <a:off x="1905774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0" name="Oval 29">
            <a:hlinkClick r:id="" action="ppaction://noaction"/>
            <a:extLst>
              <a:ext uri="{FF2B5EF4-FFF2-40B4-BE49-F238E27FC236}">
                <a16:creationId xmlns:a16="http://schemas.microsoft.com/office/drawing/2014/main" id="{8F239A76-8BCB-45A9-ABEE-71DE6D6147EA}"/>
              </a:ext>
            </a:extLst>
          </p:cNvPr>
          <p:cNvSpPr/>
          <p:nvPr/>
        </p:nvSpPr>
        <p:spPr>
          <a:xfrm>
            <a:off x="3400837" y="5427704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Oval 30">
            <a:hlinkClick r:id="" action="ppaction://noaction"/>
            <a:extLst>
              <a:ext uri="{FF2B5EF4-FFF2-40B4-BE49-F238E27FC236}">
                <a16:creationId xmlns:a16="http://schemas.microsoft.com/office/drawing/2014/main" id="{8760CBC5-612A-4F54-8333-C3E49A6D292A}"/>
              </a:ext>
            </a:extLst>
          </p:cNvPr>
          <p:cNvSpPr/>
          <p:nvPr/>
        </p:nvSpPr>
        <p:spPr>
          <a:xfrm>
            <a:off x="4895900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Oval 33">
            <a:hlinkClick r:id="" action="ppaction://noaction"/>
            <a:extLst>
              <a:ext uri="{FF2B5EF4-FFF2-40B4-BE49-F238E27FC236}">
                <a16:creationId xmlns:a16="http://schemas.microsoft.com/office/drawing/2014/main" id="{C08451FB-E6EE-4A16-BA3C-9565F338F4AC}"/>
              </a:ext>
            </a:extLst>
          </p:cNvPr>
          <p:cNvSpPr/>
          <p:nvPr/>
        </p:nvSpPr>
        <p:spPr>
          <a:xfrm>
            <a:off x="9367231" y="5808596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E6C7AE6-82DA-45B0-9C27-7F8460ADF6ED}"/>
              </a:ext>
            </a:extLst>
          </p:cNvPr>
          <p:cNvGrpSpPr/>
          <p:nvPr/>
        </p:nvGrpSpPr>
        <p:grpSpPr>
          <a:xfrm>
            <a:off x="424569" y="5808595"/>
            <a:ext cx="1150231" cy="938159"/>
            <a:chOff x="424569" y="5808595"/>
            <a:chExt cx="938159" cy="938159"/>
          </a:xfrm>
        </p:grpSpPr>
        <p:sp>
          <p:nvSpPr>
            <p:cNvPr id="27" name="Oval 26">
              <a:hlinkClick r:id="" action="ppaction://noaction"/>
              <a:extLst>
                <a:ext uri="{FF2B5EF4-FFF2-40B4-BE49-F238E27FC236}">
                  <a16:creationId xmlns:a16="http://schemas.microsoft.com/office/drawing/2014/main" id="{E1B520F7-FCA4-44EA-8591-611D277BB90D}"/>
                </a:ext>
              </a:extLst>
            </p:cNvPr>
            <p:cNvSpPr/>
            <p:nvPr/>
          </p:nvSpPr>
          <p:spPr>
            <a:xfrm>
              <a:off x="424569" y="5808595"/>
              <a:ext cx="938159" cy="938159"/>
            </a:xfrm>
            <a:prstGeom prst="ellipse">
              <a:avLst/>
            </a:prstGeom>
            <a:solidFill>
              <a:srgbClr val="F488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4A2CED0-BAE0-4EA0-96FF-7E390071E874}"/>
                </a:ext>
              </a:extLst>
            </p:cNvPr>
            <p:cNvSpPr txBox="1"/>
            <p:nvPr/>
          </p:nvSpPr>
          <p:spPr>
            <a:xfrm>
              <a:off x="453635" y="5966008"/>
              <a:ext cx="9090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5D4B5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START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E34ED0C-4314-4056-86CA-B35BE78ACF9B}"/>
              </a:ext>
            </a:extLst>
          </p:cNvPr>
          <p:cNvSpPr txBox="1"/>
          <p:nvPr/>
        </p:nvSpPr>
        <p:spPr>
          <a:xfrm>
            <a:off x="4198371" y="902363"/>
            <a:ext cx="77937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Biểu thức nào dưới đây có giá trị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nhỏ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nhất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E31C9B9-10F3-48FC-9458-B9873C5B0C6F}"/>
              </a:ext>
            </a:extLst>
          </p:cNvPr>
          <p:cNvSpPr/>
          <p:nvPr/>
        </p:nvSpPr>
        <p:spPr>
          <a:xfrm>
            <a:off x="4583969" y="2371929"/>
            <a:ext cx="6734519" cy="806628"/>
          </a:xfrm>
          <a:prstGeom prst="roundRect">
            <a:avLst/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A. 156 250 + 200 000 - 50 000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07C070B-92E9-4872-9472-17FA95E43D67}"/>
              </a:ext>
            </a:extLst>
          </p:cNvPr>
          <p:cNvSpPr/>
          <p:nvPr/>
        </p:nvSpPr>
        <p:spPr>
          <a:xfrm>
            <a:off x="4582997" y="3521876"/>
            <a:ext cx="6734519" cy="806628"/>
          </a:xfrm>
          <a:prstGeom prst="roundRect">
            <a:avLst/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B. 430 000 + 20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000 – 6 567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F69AC52-D0E5-4E9F-9144-2AE15187F47D}"/>
              </a:ext>
            </a:extLst>
          </p:cNvPr>
          <p:cNvSpPr/>
          <p:nvPr/>
        </p:nvSpPr>
        <p:spPr>
          <a:xfrm>
            <a:off x="4582996" y="4621076"/>
            <a:ext cx="6734519" cy="806628"/>
          </a:xfrm>
          <a:prstGeom prst="roundRect">
            <a:avLst/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C. 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410 000 - 90 000 + 4 975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0" name="Picture 4" descr="Happy Japan Sticker by nanamin">
            <a:extLst>
              <a:ext uri="{FF2B5EF4-FFF2-40B4-BE49-F238E27FC236}">
                <a16:creationId xmlns:a16="http://schemas.microsoft.com/office/drawing/2014/main" id="{1981C842-95DE-46AC-B9AF-0C7E87FB69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319" y="2029366"/>
            <a:ext cx="1415799" cy="141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Arrow Yes Sticker by asinastra">
            <a:extLst>
              <a:ext uri="{FF2B5EF4-FFF2-40B4-BE49-F238E27FC236}">
                <a16:creationId xmlns:a16="http://schemas.microsoft.com/office/drawing/2014/main" id="{C47BDE26-E1E7-44D2-910E-D1E0D6356C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604" y="4580289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Arrow Yes Sticker by asinastra">
            <a:extLst>
              <a:ext uri="{FF2B5EF4-FFF2-40B4-BE49-F238E27FC236}">
                <a16:creationId xmlns:a16="http://schemas.microsoft.com/office/drawing/2014/main" id="{835BB9C9-760B-4C60-A1D3-D66D331103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604" y="3459369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>
            <a:hlinkClick r:id="rId10" action="ppaction://hlinksldjump"/>
            <a:extLst>
              <a:ext uri="{FF2B5EF4-FFF2-40B4-BE49-F238E27FC236}">
                <a16:creationId xmlns:a16="http://schemas.microsoft.com/office/drawing/2014/main" id="{5AA4FE10-2206-4E32-8E6F-632DA4A43C7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470" y="5892802"/>
            <a:ext cx="671679" cy="8066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54477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2mate.com - Correct answer sound effect  No copy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 L 0.02474 -0.7446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7" y="-3724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6 L 0.01758 -0.5601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2" y="-2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rtoon Hot Air Balloon Sticker">
            <a:extLst>
              <a:ext uri="{FF2B5EF4-FFF2-40B4-BE49-F238E27FC236}">
                <a16:creationId xmlns:a16="http://schemas.microsoft.com/office/drawing/2014/main" id="{1FA7B94A-BD10-4F79-93AF-534D3CA25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1459">
            <a:off x="23793" y="2117266"/>
            <a:ext cx="1641101" cy="219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oud Blanco Sticker">
            <a:extLst>
              <a:ext uri="{FF2B5EF4-FFF2-40B4-BE49-F238E27FC236}">
                <a16:creationId xmlns:a16="http://schemas.microsoft.com/office/drawing/2014/main" id="{486489A6-3260-4DE2-87FC-123786E8B4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56" y="85202"/>
            <a:ext cx="1541913" cy="98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oud Blanco Sticker">
            <a:extLst>
              <a:ext uri="{FF2B5EF4-FFF2-40B4-BE49-F238E27FC236}">
                <a16:creationId xmlns:a16="http://schemas.microsoft.com/office/drawing/2014/main" id="{D5493E98-E20B-41CE-8034-6B613E0250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232" y="911223"/>
            <a:ext cx="2405605" cy="154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loud Blanco Sticker">
            <a:extLst>
              <a:ext uri="{FF2B5EF4-FFF2-40B4-BE49-F238E27FC236}">
                <a16:creationId xmlns:a16="http://schemas.microsoft.com/office/drawing/2014/main" id="{9BBBC41B-3243-4905-8F16-8AD8050E29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886" y="111245"/>
            <a:ext cx="2069939" cy="132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loud Blanco Sticker">
            <a:extLst>
              <a:ext uri="{FF2B5EF4-FFF2-40B4-BE49-F238E27FC236}">
                <a16:creationId xmlns:a16="http://schemas.microsoft.com/office/drawing/2014/main" id="{6B0F5BBE-8E87-43D7-8AEB-FBEAD705A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311" y="324130"/>
            <a:ext cx="1207449" cy="77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loud Blanco Sticker">
            <a:extLst>
              <a:ext uri="{FF2B5EF4-FFF2-40B4-BE49-F238E27FC236}">
                <a16:creationId xmlns:a16="http://schemas.microsoft.com/office/drawing/2014/main" id="{E3522A6D-4209-4F8C-B155-EF0D1B8729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455" y="-129500"/>
            <a:ext cx="1577989" cy="10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artoon Hot Air Balloon Sticker">
            <a:extLst>
              <a:ext uri="{FF2B5EF4-FFF2-40B4-BE49-F238E27FC236}">
                <a16:creationId xmlns:a16="http://schemas.microsoft.com/office/drawing/2014/main" id="{4B52CF60-AB66-4A33-B3DC-C1BB7F910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8275">
            <a:off x="1173559" y="68533"/>
            <a:ext cx="2501162" cy="334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E297550-A1AA-4318-A253-6CCA5CBA28A0}"/>
              </a:ext>
            </a:extLst>
          </p:cNvPr>
          <p:cNvSpPr/>
          <p:nvPr/>
        </p:nvSpPr>
        <p:spPr>
          <a:xfrm>
            <a:off x="-7069435" y="5721024"/>
            <a:ext cx="25532774" cy="1151681"/>
          </a:xfrm>
          <a:custGeom>
            <a:avLst/>
            <a:gdLst>
              <a:gd name="connsiteX0" fmla="*/ 0 w 25532774"/>
              <a:gd name="connsiteY0" fmla="*/ 0 h 1151681"/>
              <a:gd name="connsiteX1" fmla="*/ 11665452 w 25532774"/>
              <a:gd name="connsiteY1" fmla="*/ 0 h 1151681"/>
              <a:gd name="connsiteX2" fmla="*/ 11679371 w 25532774"/>
              <a:gd name="connsiteY2" fmla="*/ 138071 h 1151681"/>
              <a:gd name="connsiteX3" fmla="*/ 12433613 w 25532774"/>
              <a:gd name="connsiteY3" fmla="*/ 752796 h 1151681"/>
              <a:gd name="connsiteX4" fmla="*/ 13187856 w 25532774"/>
              <a:gd name="connsiteY4" fmla="*/ 138071 h 1151681"/>
              <a:gd name="connsiteX5" fmla="*/ 13201775 w 25532774"/>
              <a:gd name="connsiteY5" fmla="*/ 0 h 1151681"/>
              <a:gd name="connsiteX6" fmla="*/ 25532774 w 25532774"/>
              <a:gd name="connsiteY6" fmla="*/ 0 h 1151681"/>
              <a:gd name="connsiteX7" fmla="*/ 25532774 w 25532774"/>
              <a:gd name="connsiteY7" fmla="*/ 1151681 h 1151681"/>
              <a:gd name="connsiteX8" fmla="*/ 0 w 25532774"/>
              <a:gd name="connsiteY8" fmla="*/ 1151681 h 115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532774" h="1151681">
                <a:moveTo>
                  <a:pt x="0" y="0"/>
                </a:moveTo>
                <a:lnTo>
                  <a:pt x="11665452" y="0"/>
                </a:lnTo>
                <a:lnTo>
                  <a:pt x="11679371" y="138071"/>
                </a:lnTo>
                <a:cubicBezTo>
                  <a:pt x="11751160" y="488894"/>
                  <a:pt x="12061568" y="752796"/>
                  <a:pt x="12433613" y="752796"/>
                </a:cubicBezTo>
                <a:cubicBezTo>
                  <a:pt x="12805659" y="752796"/>
                  <a:pt x="13116067" y="488894"/>
                  <a:pt x="13187856" y="138071"/>
                </a:cubicBezTo>
                <a:lnTo>
                  <a:pt x="13201775" y="0"/>
                </a:lnTo>
                <a:lnTo>
                  <a:pt x="25532774" y="0"/>
                </a:lnTo>
                <a:lnTo>
                  <a:pt x="25532774" y="1151681"/>
                </a:lnTo>
                <a:lnTo>
                  <a:pt x="0" y="1151681"/>
                </a:lnTo>
                <a:close/>
              </a:path>
            </a:pathLst>
          </a:custGeom>
          <a:solidFill>
            <a:srgbClr val="5DC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7" name="Oval 26">
            <a:hlinkClick r:id="" action="ppaction://noaction"/>
            <a:extLst>
              <a:ext uri="{FF2B5EF4-FFF2-40B4-BE49-F238E27FC236}">
                <a16:creationId xmlns:a16="http://schemas.microsoft.com/office/drawing/2014/main" id="{D207E211-84F5-4FF0-BBC5-B2BD4FBD0E22}"/>
              </a:ext>
            </a:extLst>
          </p:cNvPr>
          <p:cNvSpPr/>
          <p:nvPr/>
        </p:nvSpPr>
        <p:spPr>
          <a:xfrm>
            <a:off x="405405" y="5808595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8" name="Oval 27">
            <a:hlinkClick r:id="" action="ppaction://noaction"/>
            <a:extLst>
              <a:ext uri="{FF2B5EF4-FFF2-40B4-BE49-F238E27FC236}">
                <a16:creationId xmlns:a16="http://schemas.microsoft.com/office/drawing/2014/main" id="{0176BAB6-93E7-424A-AAF0-AA4131612ABB}"/>
              </a:ext>
            </a:extLst>
          </p:cNvPr>
          <p:cNvSpPr/>
          <p:nvPr/>
        </p:nvSpPr>
        <p:spPr>
          <a:xfrm>
            <a:off x="1905774" y="5809889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0" name="Oval 29">
            <a:hlinkClick r:id="" action="ppaction://noaction"/>
            <a:extLst>
              <a:ext uri="{FF2B5EF4-FFF2-40B4-BE49-F238E27FC236}">
                <a16:creationId xmlns:a16="http://schemas.microsoft.com/office/drawing/2014/main" id="{B5A638F7-0611-4A27-9F79-4B3E81894C77}"/>
              </a:ext>
            </a:extLst>
          </p:cNvPr>
          <p:cNvSpPr/>
          <p:nvPr/>
        </p:nvSpPr>
        <p:spPr>
          <a:xfrm>
            <a:off x="3400837" y="5808597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Oval 30">
            <a:hlinkClick r:id="" action="ppaction://noaction"/>
            <a:extLst>
              <a:ext uri="{FF2B5EF4-FFF2-40B4-BE49-F238E27FC236}">
                <a16:creationId xmlns:a16="http://schemas.microsoft.com/office/drawing/2014/main" id="{F38BFC69-4F52-443B-94D0-6EF9495466A0}"/>
              </a:ext>
            </a:extLst>
          </p:cNvPr>
          <p:cNvSpPr/>
          <p:nvPr/>
        </p:nvSpPr>
        <p:spPr>
          <a:xfrm>
            <a:off x="4886318" y="5427704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Oval 33">
            <a:hlinkClick r:id="" action="ppaction://noaction"/>
            <a:extLst>
              <a:ext uri="{FF2B5EF4-FFF2-40B4-BE49-F238E27FC236}">
                <a16:creationId xmlns:a16="http://schemas.microsoft.com/office/drawing/2014/main" id="{5613A271-477E-4B74-AD62-BDDD93BC6E03}"/>
              </a:ext>
            </a:extLst>
          </p:cNvPr>
          <p:cNvSpPr/>
          <p:nvPr/>
        </p:nvSpPr>
        <p:spPr>
          <a:xfrm>
            <a:off x="9367231" y="5808596"/>
            <a:ext cx="938159" cy="938159"/>
          </a:xfrm>
          <a:prstGeom prst="ellipse">
            <a:avLst/>
          </a:prstGeom>
          <a:solidFill>
            <a:srgbClr val="F48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0ED9369-8FFB-4844-895A-F60860A869A8}"/>
              </a:ext>
            </a:extLst>
          </p:cNvPr>
          <p:cNvSpPr txBox="1"/>
          <p:nvPr/>
        </p:nvSpPr>
        <p:spPr>
          <a:xfrm>
            <a:off x="434471" y="6093008"/>
            <a:ext cx="1026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5D4B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435FBE-2789-487E-B2A8-F77A25746EBF}"/>
              </a:ext>
            </a:extLst>
          </p:cNvPr>
          <p:cNvSpPr txBox="1"/>
          <p:nvPr/>
        </p:nvSpPr>
        <p:spPr>
          <a:xfrm>
            <a:off x="4565417" y="109928"/>
            <a:ext cx="7793731" cy="2057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Bảng giá sau cho biết giá tiền của một số món đồ</a:t>
            </a:r>
            <a:endParaRPr lang="en-US" sz="18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Cái mũ: 50 000 đồng</a:t>
            </a: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Đôi dép: 70 000 đồng</a:t>
            </a: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Bộ lê-gô: 125 000 đồng</a:t>
            </a: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Gấu bông: 65 000 đồng</a:t>
            </a: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Với tờ tiền 200 000 đồng, Mai đủ tiền mua được ba món đồ nào dưới đây?</a:t>
            </a:r>
            <a:endParaRPr lang="en-US" sz="18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2F6F29-0FAE-4D04-8568-16A7C5A01B52}"/>
              </a:ext>
            </a:extLst>
          </p:cNvPr>
          <p:cNvSpPr/>
          <p:nvPr/>
        </p:nvSpPr>
        <p:spPr>
          <a:xfrm>
            <a:off x="4586549" y="2208759"/>
            <a:ext cx="6734519" cy="806628"/>
          </a:xfrm>
          <a:prstGeom prst="roundRect">
            <a:avLst/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Cái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mũ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đôi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dép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lê-gô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02E9FB9-DF6F-4F8C-ADBB-09CE57C28552}"/>
              </a:ext>
            </a:extLst>
          </p:cNvPr>
          <p:cNvSpPr/>
          <p:nvPr/>
        </p:nvSpPr>
        <p:spPr>
          <a:xfrm>
            <a:off x="4585577" y="3358706"/>
            <a:ext cx="6734519" cy="806628"/>
          </a:xfrm>
          <a:prstGeom prst="roundRect">
            <a:avLst/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Cái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mũ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đôi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dép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gấu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bông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F178B7A-7CAA-411A-96D6-125B048FC4B6}"/>
              </a:ext>
            </a:extLst>
          </p:cNvPr>
          <p:cNvSpPr/>
          <p:nvPr/>
        </p:nvSpPr>
        <p:spPr>
          <a:xfrm>
            <a:off x="4585576" y="4457906"/>
            <a:ext cx="6734519" cy="806628"/>
          </a:xfrm>
          <a:prstGeom prst="roundRect">
            <a:avLst/>
          </a:pr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Đôi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dép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lê-gô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gấu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7" name="Picture 4" descr="Happy Japan Sticker by nanamin">
            <a:extLst>
              <a:ext uri="{FF2B5EF4-FFF2-40B4-BE49-F238E27FC236}">
                <a16:creationId xmlns:a16="http://schemas.microsoft.com/office/drawing/2014/main" id="{090DD9F0-D0FF-4347-B8C4-0DA75D97C7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837" y="3077710"/>
            <a:ext cx="1415799" cy="141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Arrow Yes Sticker by asinastra">
            <a:extLst>
              <a:ext uri="{FF2B5EF4-FFF2-40B4-BE49-F238E27FC236}">
                <a16:creationId xmlns:a16="http://schemas.microsoft.com/office/drawing/2014/main" id="{2AC7BADB-443E-41BC-B32A-7C4F87EEA4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022" y="4469919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Arrow Yes Sticker by asinastra">
            <a:extLst>
              <a:ext uri="{FF2B5EF4-FFF2-40B4-BE49-F238E27FC236}">
                <a16:creationId xmlns:a16="http://schemas.microsoft.com/office/drawing/2014/main" id="{62E028A9-3054-443D-B923-329A13DB9F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146" y="2173580"/>
            <a:ext cx="830394" cy="8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>
            <a:hlinkClick r:id="rId10" action="ppaction://hlinksldjump"/>
            <a:extLst>
              <a:ext uri="{FF2B5EF4-FFF2-40B4-BE49-F238E27FC236}">
                <a16:creationId xmlns:a16="http://schemas.microsoft.com/office/drawing/2014/main" id="{B223F9EF-DC74-40A3-9C64-B87E82B10B1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470" y="5892802"/>
            <a:ext cx="671679" cy="8066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66622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2mate.com - Correct answer sound effect  No copy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0.00463 L 0.01497 -0.5479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2" y="-2715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0463 L 0.01602 -0.6863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-3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894790" flipH="1" flipV="1">
            <a:off x="6733257" y="-1921756"/>
            <a:ext cx="4504646" cy="3685564"/>
          </a:xfrm>
          <a:custGeom>
            <a:avLst/>
            <a:gdLst>
              <a:gd name="connsiteX0" fmla="*/ 3984379 w 4434987"/>
              <a:gd name="connsiteY0" fmla="*/ 52131 h 3628572"/>
              <a:gd name="connsiteX1" fmla="*/ 3990367 w 4434987"/>
              <a:gd name="connsiteY1" fmla="*/ 53726 h 3628572"/>
              <a:gd name="connsiteX2" fmla="*/ 3985164 w 4434987"/>
              <a:gd name="connsiteY2" fmla="*/ 52365 h 3628572"/>
              <a:gd name="connsiteX3" fmla="*/ 3984379 w 4434987"/>
              <a:gd name="connsiteY3" fmla="*/ 52131 h 3628572"/>
              <a:gd name="connsiteX4" fmla="*/ 3222171 w 4434987"/>
              <a:gd name="connsiteY4" fmla="*/ 0 h 3628572"/>
              <a:gd name="connsiteX5" fmla="*/ 3773714 w 4434987"/>
              <a:gd name="connsiteY5" fmla="*/ 14515 h 3628572"/>
              <a:gd name="connsiteX6" fmla="*/ 3860800 w 4434987"/>
              <a:gd name="connsiteY6" fmla="*/ 43543 h 3628572"/>
              <a:gd name="connsiteX7" fmla="*/ 3991301 w 4434987"/>
              <a:gd name="connsiteY7" fmla="*/ 53974 h 3628572"/>
              <a:gd name="connsiteX8" fmla="*/ 3990367 w 4434987"/>
              <a:gd name="connsiteY8" fmla="*/ 53726 h 3628572"/>
              <a:gd name="connsiteX9" fmla="*/ 3996490 w 4434987"/>
              <a:gd name="connsiteY9" fmla="*/ 55327 h 3628572"/>
              <a:gd name="connsiteX10" fmla="*/ 4122057 w 4434987"/>
              <a:gd name="connsiteY10" fmla="*/ 87086 h 3628572"/>
              <a:gd name="connsiteX11" fmla="*/ 4339771 w 4434987"/>
              <a:gd name="connsiteY11" fmla="*/ 101600 h 3628572"/>
              <a:gd name="connsiteX12" fmla="*/ 4397828 w 4434987"/>
              <a:gd name="connsiteY12" fmla="*/ 145143 h 3628572"/>
              <a:gd name="connsiteX13" fmla="*/ 4431677 w 4434987"/>
              <a:gd name="connsiteY13" fmla="*/ 176230 h 3628572"/>
              <a:gd name="connsiteX14" fmla="*/ 4434987 w 4434987"/>
              <a:gd name="connsiteY14" fmla="*/ 180889 h 3628572"/>
              <a:gd name="connsiteX15" fmla="*/ 4434987 w 4434987"/>
              <a:gd name="connsiteY15" fmla="*/ 963747 h 3628572"/>
              <a:gd name="connsiteX16" fmla="*/ 4412343 w 4434987"/>
              <a:gd name="connsiteY16" fmla="*/ 1001486 h 3628572"/>
              <a:gd name="connsiteX17" fmla="*/ 4368800 w 4434987"/>
              <a:gd name="connsiteY17" fmla="*/ 1059543 h 3628572"/>
              <a:gd name="connsiteX18" fmla="*/ 4310743 w 4434987"/>
              <a:gd name="connsiteY18" fmla="*/ 1190172 h 3628572"/>
              <a:gd name="connsiteX19" fmla="*/ 4238171 w 4434987"/>
              <a:gd name="connsiteY19" fmla="*/ 1277257 h 3628572"/>
              <a:gd name="connsiteX20" fmla="*/ 4194628 w 4434987"/>
              <a:gd name="connsiteY20" fmla="*/ 1364343 h 3628572"/>
              <a:gd name="connsiteX21" fmla="*/ 4136571 w 4434987"/>
              <a:gd name="connsiteY21" fmla="*/ 1451429 h 3628572"/>
              <a:gd name="connsiteX22" fmla="*/ 4107543 w 4434987"/>
              <a:gd name="connsiteY22" fmla="*/ 1494972 h 3628572"/>
              <a:gd name="connsiteX23" fmla="*/ 3976914 w 4434987"/>
              <a:gd name="connsiteY23" fmla="*/ 1669143 h 3628572"/>
              <a:gd name="connsiteX24" fmla="*/ 3875314 w 4434987"/>
              <a:gd name="connsiteY24" fmla="*/ 1828800 h 3628572"/>
              <a:gd name="connsiteX25" fmla="*/ 3788228 w 4434987"/>
              <a:gd name="connsiteY25" fmla="*/ 1915886 h 3628572"/>
              <a:gd name="connsiteX26" fmla="*/ 3672114 w 4434987"/>
              <a:gd name="connsiteY26" fmla="*/ 2002972 h 3628572"/>
              <a:gd name="connsiteX27" fmla="*/ 3614057 w 4434987"/>
              <a:gd name="connsiteY27" fmla="*/ 2061029 h 3628572"/>
              <a:gd name="connsiteX28" fmla="*/ 3526971 w 4434987"/>
              <a:gd name="connsiteY28" fmla="*/ 2104572 h 3628572"/>
              <a:gd name="connsiteX29" fmla="*/ 3483428 w 4434987"/>
              <a:gd name="connsiteY29" fmla="*/ 2133600 h 3628572"/>
              <a:gd name="connsiteX30" fmla="*/ 3439886 w 4434987"/>
              <a:gd name="connsiteY30" fmla="*/ 2148115 h 3628572"/>
              <a:gd name="connsiteX31" fmla="*/ 3396343 w 4434987"/>
              <a:gd name="connsiteY31" fmla="*/ 2177143 h 3628572"/>
              <a:gd name="connsiteX32" fmla="*/ 3354526 w 4434987"/>
              <a:gd name="connsiteY32" fmla="*/ 2190252 h 3628572"/>
              <a:gd name="connsiteX33" fmla="*/ 3358037 w 4434987"/>
              <a:gd name="connsiteY33" fmla="*/ 2187630 h 3628572"/>
              <a:gd name="connsiteX34" fmla="*/ 3358606 w 4434987"/>
              <a:gd name="connsiteY34" fmla="*/ 2187238 h 3628572"/>
              <a:gd name="connsiteX35" fmla="*/ 3359959 w 4434987"/>
              <a:gd name="connsiteY35" fmla="*/ 2186195 h 3628572"/>
              <a:gd name="connsiteX36" fmla="*/ 3358037 w 4434987"/>
              <a:gd name="connsiteY36" fmla="*/ 2187630 h 3628572"/>
              <a:gd name="connsiteX37" fmla="*/ 3343895 w 4434987"/>
              <a:gd name="connsiteY37" fmla="*/ 2197396 h 3628572"/>
              <a:gd name="connsiteX38" fmla="*/ 3309257 w 4434987"/>
              <a:gd name="connsiteY38" fmla="*/ 2220686 h 3628572"/>
              <a:gd name="connsiteX39" fmla="*/ 3222171 w 4434987"/>
              <a:gd name="connsiteY39" fmla="*/ 2235200 h 3628572"/>
              <a:gd name="connsiteX40" fmla="*/ 3178628 w 4434987"/>
              <a:gd name="connsiteY40" fmla="*/ 2264229 h 3628572"/>
              <a:gd name="connsiteX41" fmla="*/ 3136813 w 4434987"/>
              <a:gd name="connsiteY41" fmla="*/ 2277337 h 3628572"/>
              <a:gd name="connsiteX42" fmla="*/ 3140325 w 4434987"/>
              <a:gd name="connsiteY42" fmla="*/ 2274715 h 3628572"/>
              <a:gd name="connsiteX43" fmla="*/ 3140895 w 4434987"/>
              <a:gd name="connsiteY43" fmla="*/ 2274321 h 3628572"/>
              <a:gd name="connsiteX44" fmla="*/ 3142248 w 4434987"/>
              <a:gd name="connsiteY44" fmla="*/ 2273279 h 3628572"/>
              <a:gd name="connsiteX45" fmla="*/ 3140325 w 4434987"/>
              <a:gd name="connsiteY45" fmla="*/ 2274715 h 3628572"/>
              <a:gd name="connsiteX46" fmla="*/ 3126184 w 4434987"/>
              <a:gd name="connsiteY46" fmla="*/ 2284480 h 3628572"/>
              <a:gd name="connsiteX47" fmla="*/ 3091543 w 4434987"/>
              <a:gd name="connsiteY47" fmla="*/ 2307772 h 3628572"/>
              <a:gd name="connsiteX48" fmla="*/ 3004457 w 4434987"/>
              <a:gd name="connsiteY48" fmla="*/ 2322286 h 3628572"/>
              <a:gd name="connsiteX49" fmla="*/ 2960914 w 4434987"/>
              <a:gd name="connsiteY49" fmla="*/ 2351315 h 3628572"/>
              <a:gd name="connsiteX50" fmla="*/ 1785257 w 4434987"/>
              <a:gd name="connsiteY50" fmla="*/ 2365829 h 3628572"/>
              <a:gd name="connsiteX51" fmla="*/ 1750616 w 4434987"/>
              <a:gd name="connsiteY51" fmla="*/ 2342537 h 3628572"/>
              <a:gd name="connsiteX52" fmla="*/ 1736473 w 4434987"/>
              <a:gd name="connsiteY52" fmla="*/ 2332771 h 3628572"/>
              <a:gd name="connsiteX53" fmla="*/ 1734553 w 4434987"/>
              <a:gd name="connsiteY53" fmla="*/ 2331337 h 3628572"/>
              <a:gd name="connsiteX54" fmla="*/ 1735905 w 4434987"/>
              <a:gd name="connsiteY54" fmla="*/ 2332379 h 3628572"/>
              <a:gd name="connsiteX55" fmla="*/ 1736473 w 4434987"/>
              <a:gd name="connsiteY55" fmla="*/ 2332771 h 3628572"/>
              <a:gd name="connsiteX56" fmla="*/ 1739987 w 4434987"/>
              <a:gd name="connsiteY56" fmla="*/ 2335395 h 3628572"/>
              <a:gd name="connsiteX57" fmla="*/ 1698171 w 4434987"/>
              <a:gd name="connsiteY57" fmla="*/ 2322286 h 3628572"/>
              <a:gd name="connsiteX58" fmla="*/ 1654628 w 4434987"/>
              <a:gd name="connsiteY58" fmla="*/ 2293257 h 3628572"/>
              <a:gd name="connsiteX59" fmla="*/ 1567543 w 4434987"/>
              <a:gd name="connsiteY59" fmla="*/ 2235200 h 3628572"/>
              <a:gd name="connsiteX60" fmla="*/ 1524000 w 4434987"/>
              <a:gd name="connsiteY60" fmla="*/ 2206172 h 3628572"/>
              <a:gd name="connsiteX61" fmla="*/ 1480457 w 4434987"/>
              <a:gd name="connsiteY61" fmla="*/ 2162629 h 3628572"/>
              <a:gd name="connsiteX62" fmla="*/ 1262743 w 4434987"/>
              <a:gd name="connsiteY62" fmla="*/ 2148115 h 3628572"/>
              <a:gd name="connsiteX63" fmla="*/ 1175657 w 4434987"/>
              <a:gd name="connsiteY63" fmla="*/ 2191657 h 3628572"/>
              <a:gd name="connsiteX64" fmla="*/ 1132114 w 4434987"/>
              <a:gd name="connsiteY64" fmla="*/ 2235200 h 3628572"/>
              <a:gd name="connsiteX65" fmla="*/ 1088571 w 4434987"/>
              <a:gd name="connsiteY65" fmla="*/ 2278743 h 3628572"/>
              <a:gd name="connsiteX66" fmla="*/ 957943 w 4434987"/>
              <a:gd name="connsiteY66" fmla="*/ 2409372 h 3628572"/>
              <a:gd name="connsiteX67" fmla="*/ 914400 w 4434987"/>
              <a:gd name="connsiteY67" fmla="*/ 2481943 h 3628572"/>
              <a:gd name="connsiteX68" fmla="*/ 870857 w 4434987"/>
              <a:gd name="connsiteY68" fmla="*/ 2583543 h 3628572"/>
              <a:gd name="connsiteX69" fmla="*/ 827314 w 4434987"/>
              <a:gd name="connsiteY69" fmla="*/ 2714172 h 3628572"/>
              <a:gd name="connsiteX70" fmla="*/ 798286 w 4434987"/>
              <a:gd name="connsiteY70" fmla="*/ 2757715 h 3628572"/>
              <a:gd name="connsiteX71" fmla="*/ 783771 w 4434987"/>
              <a:gd name="connsiteY71" fmla="*/ 3367315 h 3628572"/>
              <a:gd name="connsiteX72" fmla="*/ 754743 w 4434987"/>
              <a:gd name="connsiteY72" fmla="*/ 3439886 h 3628572"/>
              <a:gd name="connsiteX73" fmla="*/ 740228 w 4434987"/>
              <a:gd name="connsiteY73" fmla="*/ 3483429 h 3628572"/>
              <a:gd name="connsiteX74" fmla="*/ 711200 w 4434987"/>
              <a:gd name="connsiteY74" fmla="*/ 3526972 h 3628572"/>
              <a:gd name="connsiteX75" fmla="*/ 667657 w 4434987"/>
              <a:gd name="connsiteY75" fmla="*/ 3614057 h 3628572"/>
              <a:gd name="connsiteX76" fmla="*/ 449943 w 4434987"/>
              <a:gd name="connsiteY76" fmla="*/ 3628572 h 3628572"/>
              <a:gd name="connsiteX77" fmla="*/ 406400 w 4434987"/>
              <a:gd name="connsiteY77" fmla="*/ 3599543 h 3628572"/>
              <a:gd name="connsiteX78" fmla="*/ 362857 w 4434987"/>
              <a:gd name="connsiteY78" fmla="*/ 3556000 h 3628572"/>
              <a:gd name="connsiteX79" fmla="*/ 319314 w 4434987"/>
              <a:gd name="connsiteY79" fmla="*/ 3541486 h 3628572"/>
              <a:gd name="connsiteX80" fmla="*/ 275771 w 4434987"/>
              <a:gd name="connsiteY80" fmla="*/ 3512457 h 3628572"/>
              <a:gd name="connsiteX81" fmla="*/ 217714 w 4434987"/>
              <a:gd name="connsiteY81" fmla="*/ 3497943 h 3628572"/>
              <a:gd name="connsiteX82" fmla="*/ 87086 w 4434987"/>
              <a:gd name="connsiteY82" fmla="*/ 3468915 h 3628572"/>
              <a:gd name="connsiteX83" fmla="*/ 14514 w 4434987"/>
              <a:gd name="connsiteY83" fmla="*/ 3381829 h 3628572"/>
              <a:gd name="connsiteX84" fmla="*/ 0 w 4434987"/>
              <a:gd name="connsiteY84" fmla="*/ 2540000 h 3628572"/>
              <a:gd name="connsiteX85" fmla="*/ 72571 w 4434987"/>
              <a:gd name="connsiteY85" fmla="*/ 2409372 h 3628572"/>
              <a:gd name="connsiteX86" fmla="*/ 130628 w 4434987"/>
              <a:gd name="connsiteY86" fmla="*/ 2162629 h 3628572"/>
              <a:gd name="connsiteX87" fmla="*/ 217714 w 4434987"/>
              <a:gd name="connsiteY87" fmla="*/ 2032000 h 3628572"/>
              <a:gd name="connsiteX88" fmla="*/ 261257 w 4434987"/>
              <a:gd name="connsiteY88" fmla="*/ 1857829 h 3628572"/>
              <a:gd name="connsiteX89" fmla="*/ 284547 w 4434987"/>
              <a:gd name="connsiteY89" fmla="*/ 1823191 h 3628572"/>
              <a:gd name="connsiteX90" fmla="*/ 294313 w 4434987"/>
              <a:gd name="connsiteY90" fmla="*/ 1809050 h 3628572"/>
              <a:gd name="connsiteX91" fmla="*/ 295748 w 4434987"/>
              <a:gd name="connsiteY91" fmla="*/ 1807127 h 3628572"/>
              <a:gd name="connsiteX92" fmla="*/ 294706 w 4434987"/>
              <a:gd name="connsiteY92" fmla="*/ 1808480 h 3628572"/>
              <a:gd name="connsiteX93" fmla="*/ 294313 w 4434987"/>
              <a:gd name="connsiteY93" fmla="*/ 1809050 h 3628572"/>
              <a:gd name="connsiteX94" fmla="*/ 291692 w 4434987"/>
              <a:gd name="connsiteY94" fmla="*/ 1812560 h 3628572"/>
              <a:gd name="connsiteX95" fmla="*/ 304800 w 4434987"/>
              <a:gd name="connsiteY95" fmla="*/ 1770743 h 3628572"/>
              <a:gd name="connsiteX96" fmla="*/ 333828 w 4434987"/>
              <a:gd name="connsiteY96" fmla="*/ 1727200 h 3628572"/>
              <a:gd name="connsiteX97" fmla="*/ 348343 w 4434987"/>
              <a:gd name="connsiteY97" fmla="*/ 1683657 h 3628572"/>
              <a:gd name="connsiteX98" fmla="*/ 391886 w 4434987"/>
              <a:gd name="connsiteY98" fmla="*/ 1582057 h 3628572"/>
              <a:gd name="connsiteX99" fmla="*/ 415178 w 4434987"/>
              <a:gd name="connsiteY99" fmla="*/ 1547417 h 3628572"/>
              <a:gd name="connsiteX100" fmla="*/ 424942 w 4434987"/>
              <a:gd name="connsiteY100" fmla="*/ 1533276 h 3628572"/>
              <a:gd name="connsiteX101" fmla="*/ 426377 w 4434987"/>
              <a:gd name="connsiteY101" fmla="*/ 1531354 h 3628572"/>
              <a:gd name="connsiteX102" fmla="*/ 425336 w 4434987"/>
              <a:gd name="connsiteY102" fmla="*/ 1532706 h 3628572"/>
              <a:gd name="connsiteX103" fmla="*/ 424942 w 4434987"/>
              <a:gd name="connsiteY103" fmla="*/ 1533276 h 3628572"/>
              <a:gd name="connsiteX104" fmla="*/ 422319 w 4434987"/>
              <a:gd name="connsiteY104" fmla="*/ 1536789 h 3628572"/>
              <a:gd name="connsiteX105" fmla="*/ 435428 w 4434987"/>
              <a:gd name="connsiteY105" fmla="*/ 1494972 h 3628572"/>
              <a:gd name="connsiteX106" fmla="*/ 478971 w 4434987"/>
              <a:gd name="connsiteY106" fmla="*/ 1407886 h 3628572"/>
              <a:gd name="connsiteX107" fmla="*/ 502263 w 4434987"/>
              <a:gd name="connsiteY107" fmla="*/ 1373245 h 3628572"/>
              <a:gd name="connsiteX108" fmla="*/ 512028 w 4434987"/>
              <a:gd name="connsiteY108" fmla="*/ 1359103 h 3628572"/>
              <a:gd name="connsiteX109" fmla="*/ 513463 w 4434987"/>
              <a:gd name="connsiteY109" fmla="*/ 1357182 h 3628572"/>
              <a:gd name="connsiteX110" fmla="*/ 512421 w 4434987"/>
              <a:gd name="connsiteY110" fmla="*/ 1358534 h 3628572"/>
              <a:gd name="connsiteX111" fmla="*/ 512028 w 4434987"/>
              <a:gd name="connsiteY111" fmla="*/ 1359103 h 3628572"/>
              <a:gd name="connsiteX112" fmla="*/ 509406 w 4434987"/>
              <a:gd name="connsiteY112" fmla="*/ 1362616 h 3628572"/>
              <a:gd name="connsiteX113" fmla="*/ 522514 w 4434987"/>
              <a:gd name="connsiteY113" fmla="*/ 1320800 h 3628572"/>
              <a:gd name="connsiteX114" fmla="*/ 566057 w 4434987"/>
              <a:gd name="connsiteY114" fmla="*/ 1233715 h 3628572"/>
              <a:gd name="connsiteX115" fmla="*/ 609600 w 4434987"/>
              <a:gd name="connsiteY115" fmla="*/ 1117600 h 3628572"/>
              <a:gd name="connsiteX116" fmla="*/ 638307 w 4434987"/>
              <a:gd name="connsiteY116" fmla="*/ 1062676 h 3628572"/>
              <a:gd name="connsiteX117" fmla="*/ 637444 w 4434987"/>
              <a:gd name="connsiteY117" fmla="*/ 1068627 h 3628572"/>
              <a:gd name="connsiteX118" fmla="*/ 637240 w 4434987"/>
              <a:gd name="connsiteY118" fmla="*/ 1069777 h 3628572"/>
              <a:gd name="connsiteX119" fmla="*/ 636930 w 4434987"/>
              <a:gd name="connsiteY119" fmla="*/ 1072170 h 3628572"/>
              <a:gd name="connsiteX120" fmla="*/ 637444 w 4434987"/>
              <a:gd name="connsiteY120" fmla="*/ 1068627 h 3628572"/>
              <a:gd name="connsiteX121" fmla="*/ 638826 w 4434987"/>
              <a:gd name="connsiteY121" fmla="*/ 1060814 h 3628572"/>
              <a:gd name="connsiteX122" fmla="*/ 653143 w 4434987"/>
              <a:gd name="connsiteY122" fmla="*/ 986972 h 3628572"/>
              <a:gd name="connsiteX123" fmla="*/ 682171 w 4434987"/>
              <a:gd name="connsiteY123" fmla="*/ 943429 h 3628572"/>
              <a:gd name="connsiteX124" fmla="*/ 725714 w 4434987"/>
              <a:gd name="connsiteY124" fmla="*/ 885372 h 3628572"/>
              <a:gd name="connsiteX125" fmla="*/ 740228 w 4434987"/>
              <a:gd name="connsiteY125" fmla="*/ 841829 h 3628572"/>
              <a:gd name="connsiteX126" fmla="*/ 783771 w 4434987"/>
              <a:gd name="connsiteY126" fmla="*/ 769257 h 3628572"/>
              <a:gd name="connsiteX127" fmla="*/ 856343 w 4434987"/>
              <a:gd name="connsiteY127" fmla="*/ 667657 h 3628572"/>
              <a:gd name="connsiteX128" fmla="*/ 899886 w 4434987"/>
              <a:gd name="connsiteY128" fmla="*/ 624115 h 3628572"/>
              <a:gd name="connsiteX129" fmla="*/ 943428 w 4434987"/>
              <a:gd name="connsiteY129" fmla="*/ 580572 h 3628572"/>
              <a:gd name="connsiteX130" fmla="*/ 1030514 w 4434987"/>
              <a:gd name="connsiteY130" fmla="*/ 493486 h 3628572"/>
              <a:gd name="connsiteX131" fmla="*/ 1045028 w 4434987"/>
              <a:gd name="connsiteY131" fmla="*/ 449943 h 3628572"/>
              <a:gd name="connsiteX132" fmla="*/ 1175657 w 4434987"/>
              <a:gd name="connsiteY132" fmla="*/ 348343 h 3628572"/>
              <a:gd name="connsiteX133" fmla="*/ 1306286 w 4434987"/>
              <a:gd name="connsiteY133" fmla="*/ 319315 h 3628572"/>
              <a:gd name="connsiteX134" fmla="*/ 1349828 w 4434987"/>
              <a:gd name="connsiteY134" fmla="*/ 275772 h 3628572"/>
              <a:gd name="connsiteX135" fmla="*/ 1436914 w 4434987"/>
              <a:gd name="connsiteY135" fmla="*/ 232229 h 3628572"/>
              <a:gd name="connsiteX136" fmla="*/ 1509486 w 4434987"/>
              <a:gd name="connsiteY136" fmla="*/ 203200 h 3628572"/>
              <a:gd name="connsiteX137" fmla="*/ 1553028 w 4434987"/>
              <a:gd name="connsiteY137" fmla="*/ 188686 h 3628572"/>
              <a:gd name="connsiteX138" fmla="*/ 1596571 w 4434987"/>
              <a:gd name="connsiteY138" fmla="*/ 159657 h 3628572"/>
              <a:gd name="connsiteX139" fmla="*/ 1654628 w 4434987"/>
              <a:gd name="connsiteY139" fmla="*/ 145143 h 3628572"/>
              <a:gd name="connsiteX140" fmla="*/ 1741714 w 4434987"/>
              <a:gd name="connsiteY140" fmla="*/ 101600 h 3628572"/>
              <a:gd name="connsiteX141" fmla="*/ 1872343 w 4434987"/>
              <a:gd name="connsiteY141" fmla="*/ 72572 h 3628572"/>
              <a:gd name="connsiteX142" fmla="*/ 1959428 w 4434987"/>
              <a:gd name="connsiteY142" fmla="*/ 58057 h 3628572"/>
              <a:gd name="connsiteX143" fmla="*/ 2133600 w 4434987"/>
              <a:gd name="connsiteY143" fmla="*/ 14515 h 362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4434987" h="3628572">
                <a:moveTo>
                  <a:pt x="3984379" y="52131"/>
                </a:moveTo>
                <a:lnTo>
                  <a:pt x="3990367" y="53726"/>
                </a:lnTo>
                <a:lnTo>
                  <a:pt x="3985164" y="52365"/>
                </a:lnTo>
                <a:cubicBezTo>
                  <a:pt x="3983303" y="51868"/>
                  <a:pt x="3983199" y="51827"/>
                  <a:pt x="3984379" y="52131"/>
                </a:cubicBezTo>
                <a:close/>
                <a:moveTo>
                  <a:pt x="3222171" y="0"/>
                </a:moveTo>
                <a:cubicBezTo>
                  <a:pt x="3406019" y="4838"/>
                  <a:pt x="3590229" y="2005"/>
                  <a:pt x="3773714" y="14515"/>
                </a:cubicBezTo>
                <a:cubicBezTo>
                  <a:pt x="3804242" y="16596"/>
                  <a:pt x="3830725" y="37904"/>
                  <a:pt x="3860800" y="43543"/>
                </a:cubicBezTo>
                <a:cubicBezTo>
                  <a:pt x="4138036" y="95524"/>
                  <a:pt x="4024068" y="62859"/>
                  <a:pt x="3991301" y="53974"/>
                </a:cubicBezTo>
                <a:lnTo>
                  <a:pt x="3990367" y="53726"/>
                </a:lnTo>
                <a:lnTo>
                  <a:pt x="3996490" y="55327"/>
                </a:lnTo>
                <a:cubicBezTo>
                  <a:pt x="4014031" y="59870"/>
                  <a:pt x="4051635" y="69480"/>
                  <a:pt x="4122057" y="87086"/>
                </a:cubicBezTo>
                <a:cubicBezTo>
                  <a:pt x="4194628" y="91924"/>
                  <a:pt x="4268599" y="86616"/>
                  <a:pt x="4339771" y="101600"/>
                </a:cubicBezTo>
                <a:cubicBezTo>
                  <a:pt x="4363443" y="106583"/>
                  <a:pt x="4379461" y="129400"/>
                  <a:pt x="4397828" y="145143"/>
                </a:cubicBezTo>
                <a:cubicBezTo>
                  <a:pt x="4414865" y="159746"/>
                  <a:pt x="4425045" y="169106"/>
                  <a:pt x="4431677" y="176230"/>
                </a:cubicBezTo>
                <a:lnTo>
                  <a:pt x="4434987" y="180889"/>
                </a:lnTo>
                <a:lnTo>
                  <a:pt x="4434987" y="963747"/>
                </a:lnTo>
                <a:lnTo>
                  <a:pt x="4412343" y="1001486"/>
                </a:lnTo>
                <a:cubicBezTo>
                  <a:pt x="4398924" y="1021614"/>
                  <a:pt x="4381246" y="1038800"/>
                  <a:pt x="4368800" y="1059543"/>
                </a:cubicBezTo>
                <a:cubicBezTo>
                  <a:pt x="4331011" y="1122525"/>
                  <a:pt x="4329582" y="1133653"/>
                  <a:pt x="4310743" y="1190172"/>
                </a:cubicBezTo>
                <a:cubicBezTo>
                  <a:pt x="4286552" y="1219200"/>
                  <a:pt x="4259131" y="1245817"/>
                  <a:pt x="4238171" y="1277257"/>
                </a:cubicBezTo>
                <a:cubicBezTo>
                  <a:pt x="4220168" y="1304261"/>
                  <a:pt x="4209142" y="1335314"/>
                  <a:pt x="4194628" y="1364343"/>
                </a:cubicBezTo>
                <a:cubicBezTo>
                  <a:pt x="4179026" y="1395548"/>
                  <a:pt x="4155923" y="1422400"/>
                  <a:pt x="4136571" y="1451429"/>
                </a:cubicBezTo>
                <a:lnTo>
                  <a:pt x="4107543" y="1494972"/>
                </a:lnTo>
                <a:cubicBezTo>
                  <a:pt x="4009073" y="1642677"/>
                  <a:pt x="4057460" y="1588597"/>
                  <a:pt x="3976914" y="1669143"/>
                </a:cubicBezTo>
                <a:cubicBezTo>
                  <a:pt x="3932309" y="1713748"/>
                  <a:pt x="3909181" y="1775581"/>
                  <a:pt x="3875314" y="1828800"/>
                </a:cubicBezTo>
                <a:cubicBezTo>
                  <a:pt x="3795714" y="1855334"/>
                  <a:pt x="3856780" y="1824483"/>
                  <a:pt x="3788228" y="1915886"/>
                </a:cubicBezTo>
                <a:cubicBezTo>
                  <a:pt x="3741835" y="1977744"/>
                  <a:pt x="3738789" y="1951114"/>
                  <a:pt x="3672114" y="2002972"/>
                </a:cubicBezTo>
                <a:cubicBezTo>
                  <a:pt x="3650511" y="2019774"/>
                  <a:pt x="3634837" y="2043218"/>
                  <a:pt x="3614057" y="2061029"/>
                </a:cubicBezTo>
                <a:cubicBezTo>
                  <a:pt x="3555827" y="2110940"/>
                  <a:pt x="3588779" y="2073668"/>
                  <a:pt x="3526971" y="2104572"/>
                </a:cubicBezTo>
                <a:cubicBezTo>
                  <a:pt x="3511369" y="2112373"/>
                  <a:pt x="3499030" y="2125799"/>
                  <a:pt x="3483428" y="2133600"/>
                </a:cubicBezTo>
                <a:cubicBezTo>
                  <a:pt x="3469744" y="2140442"/>
                  <a:pt x="3453570" y="2141273"/>
                  <a:pt x="3439886" y="2148115"/>
                </a:cubicBezTo>
                <a:cubicBezTo>
                  <a:pt x="3424284" y="2155916"/>
                  <a:pt x="3411945" y="2169342"/>
                  <a:pt x="3396343" y="2177143"/>
                </a:cubicBezTo>
                <a:cubicBezTo>
                  <a:pt x="3336255" y="2207186"/>
                  <a:pt x="3345678" y="2197275"/>
                  <a:pt x="3354526" y="2190252"/>
                </a:cubicBezTo>
                <a:lnTo>
                  <a:pt x="3358037" y="2187630"/>
                </a:lnTo>
                <a:lnTo>
                  <a:pt x="3358606" y="2187238"/>
                </a:lnTo>
                <a:cubicBezTo>
                  <a:pt x="3360918" y="2185594"/>
                  <a:pt x="3361004" y="2185469"/>
                  <a:pt x="3359959" y="2186195"/>
                </a:cubicBezTo>
                <a:lnTo>
                  <a:pt x="3358037" y="2187630"/>
                </a:lnTo>
                <a:lnTo>
                  <a:pt x="3343895" y="2197396"/>
                </a:lnTo>
                <a:cubicBezTo>
                  <a:pt x="3336035" y="2202747"/>
                  <a:pt x="3324854" y="2210288"/>
                  <a:pt x="3309257" y="2220686"/>
                </a:cubicBezTo>
                <a:cubicBezTo>
                  <a:pt x="3280228" y="2225524"/>
                  <a:pt x="3250090" y="2225894"/>
                  <a:pt x="3222171" y="2235200"/>
                </a:cubicBezTo>
                <a:cubicBezTo>
                  <a:pt x="3205622" y="2240716"/>
                  <a:pt x="3194230" y="2256428"/>
                  <a:pt x="3178628" y="2264229"/>
                </a:cubicBezTo>
                <a:cubicBezTo>
                  <a:pt x="3118537" y="2294275"/>
                  <a:pt x="3127963" y="2284362"/>
                  <a:pt x="3136813" y="2277337"/>
                </a:cubicBezTo>
                <a:lnTo>
                  <a:pt x="3140325" y="2274715"/>
                </a:lnTo>
                <a:lnTo>
                  <a:pt x="3140895" y="2274321"/>
                </a:lnTo>
                <a:cubicBezTo>
                  <a:pt x="3143207" y="2272678"/>
                  <a:pt x="3143293" y="2272554"/>
                  <a:pt x="3142248" y="2273279"/>
                </a:cubicBezTo>
                <a:lnTo>
                  <a:pt x="3140325" y="2274715"/>
                </a:lnTo>
                <a:lnTo>
                  <a:pt x="3126184" y="2284480"/>
                </a:lnTo>
                <a:cubicBezTo>
                  <a:pt x="3118324" y="2289832"/>
                  <a:pt x="3107142" y="2297373"/>
                  <a:pt x="3091543" y="2307772"/>
                </a:cubicBezTo>
                <a:cubicBezTo>
                  <a:pt x="3062514" y="2312610"/>
                  <a:pt x="3032376" y="2312980"/>
                  <a:pt x="3004457" y="2322286"/>
                </a:cubicBezTo>
                <a:cubicBezTo>
                  <a:pt x="2987908" y="2327802"/>
                  <a:pt x="2978347" y="2350692"/>
                  <a:pt x="2960914" y="2351315"/>
                </a:cubicBezTo>
                <a:cubicBezTo>
                  <a:pt x="2569248" y="2365303"/>
                  <a:pt x="2177143" y="2360991"/>
                  <a:pt x="1785257" y="2365829"/>
                </a:cubicBezTo>
                <a:cubicBezTo>
                  <a:pt x="1769658" y="2355430"/>
                  <a:pt x="1758477" y="2347889"/>
                  <a:pt x="1750616" y="2342537"/>
                </a:cubicBezTo>
                <a:lnTo>
                  <a:pt x="1736473" y="2332771"/>
                </a:lnTo>
                <a:lnTo>
                  <a:pt x="1734553" y="2331337"/>
                </a:lnTo>
                <a:cubicBezTo>
                  <a:pt x="1733507" y="2330611"/>
                  <a:pt x="1733593" y="2330735"/>
                  <a:pt x="1735905" y="2332379"/>
                </a:cubicBezTo>
                <a:lnTo>
                  <a:pt x="1736473" y="2332771"/>
                </a:lnTo>
                <a:lnTo>
                  <a:pt x="1739987" y="2335395"/>
                </a:lnTo>
                <a:cubicBezTo>
                  <a:pt x="1748837" y="2342420"/>
                  <a:pt x="1758263" y="2352332"/>
                  <a:pt x="1698171" y="2322286"/>
                </a:cubicBezTo>
                <a:cubicBezTo>
                  <a:pt x="1682569" y="2314485"/>
                  <a:pt x="1669142" y="2302933"/>
                  <a:pt x="1654628" y="2293257"/>
                </a:cubicBezTo>
                <a:cubicBezTo>
                  <a:pt x="1578106" y="2267750"/>
                  <a:pt x="1640026" y="2295602"/>
                  <a:pt x="1567543" y="2235200"/>
                </a:cubicBezTo>
                <a:cubicBezTo>
                  <a:pt x="1554142" y="2224033"/>
                  <a:pt x="1537401" y="2217339"/>
                  <a:pt x="1524000" y="2206172"/>
                </a:cubicBezTo>
                <a:cubicBezTo>
                  <a:pt x="1508231" y="2193031"/>
                  <a:pt x="1500495" y="2167082"/>
                  <a:pt x="1480457" y="2162629"/>
                </a:cubicBezTo>
                <a:cubicBezTo>
                  <a:pt x="1409457" y="2146851"/>
                  <a:pt x="1335314" y="2152953"/>
                  <a:pt x="1262743" y="2148115"/>
                </a:cubicBezTo>
                <a:cubicBezTo>
                  <a:pt x="1206470" y="2185629"/>
                  <a:pt x="1235749" y="2171627"/>
                  <a:pt x="1175657" y="2191657"/>
                </a:cubicBezTo>
                <a:cubicBezTo>
                  <a:pt x="1156184" y="2198148"/>
                  <a:pt x="1146628" y="2220686"/>
                  <a:pt x="1132114" y="2235200"/>
                </a:cubicBezTo>
                <a:lnTo>
                  <a:pt x="1088571" y="2278743"/>
                </a:lnTo>
                <a:cubicBezTo>
                  <a:pt x="1066797" y="2300517"/>
                  <a:pt x="957948" y="2409366"/>
                  <a:pt x="957943" y="2409372"/>
                </a:cubicBezTo>
                <a:cubicBezTo>
                  <a:pt x="940079" y="2431206"/>
                  <a:pt x="928100" y="2457283"/>
                  <a:pt x="914400" y="2481943"/>
                </a:cubicBezTo>
                <a:cubicBezTo>
                  <a:pt x="884507" y="2535751"/>
                  <a:pt x="887986" y="2532155"/>
                  <a:pt x="870857" y="2583543"/>
                </a:cubicBezTo>
                <a:cubicBezTo>
                  <a:pt x="804898" y="2682480"/>
                  <a:pt x="879458" y="2557736"/>
                  <a:pt x="827314" y="2714172"/>
                </a:cubicBezTo>
                <a:cubicBezTo>
                  <a:pt x="821798" y="2730721"/>
                  <a:pt x="799446" y="2740310"/>
                  <a:pt x="798286" y="2757715"/>
                </a:cubicBezTo>
                <a:cubicBezTo>
                  <a:pt x="784765" y="2960522"/>
                  <a:pt x="788609" y="3164115"/>
                  <a:pt x="783771" y="3367315"/>
                </a:cubicBezTo>
                <a:cubicBezTo>
                  <a:pt x="774095" y="3391505"/>
                  <a:pt x="763891" y="3415491"/>
                  <a:pt x="754743" y="3439886"/>
                </a:cubicBezTo>
                <a:cubicBezTo>
                  <a:pt x="749371" y="3454211"/>
                  <a:pt x="747070" y="3469745"/>
                  <a:pt x="740228" y="3483429"/>
                </a:cubicBezTo>
                <a:cubicBezTo>
                  <a:pt x="732427" y="3499031"/>
                  <a:pt x="719001" y="3511370"/>
                  <a:pt x="711200" y="3526972"/>
                </a:cubicBezTo>
                <a:cubicBezTo>
                  <a:pt x="703399" y="3542574"/>
                  <a:pt x="691230" y="3608511"/>
                  <a:pt x="667657" y="3614057"/>
                </a:cubicBezTo>
                <a:cubicBezTo>
                  <a:pt x="596858" y="3630716"/>
                  <a:pt x="522514" y="3623734"/>
                  <a:pt x="449943" y="3628572"/>
                </a:cubicBezTo>
                <a:cubicBezTo>
                  <a:pt x="435429" y="3618896"/>
                  <a:pt x="419801" y="3610710"/>
                  <a:pt x="406400" y="3599543"/>
                </a:cubicBezTo>
                <a:cubicBezTo>
                  <a:pt x="390631" y="3586402"/>
                  <a:pt x="379936" y="3567386"/>
                  <a:pt x="362857" y="3556000"/>
                </a:cubicBezTo>
                <a:cubicBezTo>
                  <a:pt x="350127" y="3547513"/>
                  <a:pt x="332998" y="3548328"/>
                  <a:pt x="319314" y="3541486"/>
                </a:cubicBezTo>
                <a:cubicBezTo>
                  <a:pt x="303712" y="3533685"/>
                  <a:pt x="290285" y="3522133"/>
                  <a:pt x="275771" y="3512457"/>
                </a:cubicBezTo>
                <a:cubicBezTo>
                  <a:pt x="256419" y="3507619"/>
                  <a:pt x="237151" y="3502428"/>
                  <a:pt x="217714" y="3497943"/>
                </a:cubicBezTo>
                <a:cubicBezTo>
                  <a:pt x="174251" y="3487913"/>
                  <a:pt x="128260" y="3486071"/>
                  <a:pt x="87086" y="3468915"/>
                </a:cubicBezTo>
                <a:cubicBezTo>
                  <a:pt x="77814" y="3465052"/>
                  <a:pt x="15321" y="3398247"/>
                  <a:pt x="14514" y="3381829"/>
                </a:cubicBezTo>
                <a:cubicBezTo>
                  <a:pt x="728" y="3101516"/>
                  <a:pt x="4838" y="2820610"/>
                  <a:pt x="0" y="2540000"/>
                </a:cubicBezTo>
                <a:cubicBezTo>
                  <a:pt x="38012" y="2444969"/>
                  <a:pt x="13396" y="2488272"/>
                  <a:pt x="72571" y="2409372"/>
                </a:cubicBezTo>
                <a:cubicBezTo>
                  <a:pt x="114480" y="2353494"/>
                  <a:pt x="122293" y="2229314"/>
                  <a:pt x="130628" y="2162629"/>
                </a:cubicBezTo>
                <a:cubicBezTo>
                  <a:pt x="161554" y="2121394"/>
                  <a:pt x="196179" y="2079378"/>
                  <a:pt x="217714" y="2032000"/>
                </a:cubicBezTo>
                <a:cubicBezTo>
                  <a:pt x="247980" y="1965416"/>
                  <a:pt x="249474" y="1928528"/>
                  <a:pt x="261257" y="1857829"/>
                </a:cubicBezTo>
                <a:cubicBezTo>
                  <a:pt x="271656" y="1842232"/>
                  <a:pt x="279196" y="1831051"/>
                  <a:pt x="284547" y="1823191"/>
                </a:cubicBezTo>
                <a:lnTo>
                  <a:pt x="294313" y="1809050"/>
                </a:lnTo>
                <a:lnTo>
                  <a:pt x="295748" y="1807127"/>
                </a:lnTo>
                <a:cubicBezTo>
                  <a:pt x="296474" y="1806082"/>
                  <a:pt x="296349" y="1806168"/>
                  <a:pt x="294706" y="1808480"/>
                </a:cubicBezTo>
                <a:lnTo>
                  <a:pt x="294313" y="1809050"/>
                </a:lnTo>
                <a:lnTo>
                  <a:pt x="291692" y="1812560"/>
                </a:lnTo>
                <a:cubicBezTo>
                  <a:pt x="284668" y="1821408"/>
                  <a:pt x="274757" y="1830831"/>
                  <a:pt x="304800" y="1770743"/>
                </a:cubicBezTo>
                <a:cubicBezTo>
                  <a:pt x="312601" y="1755141"/>
                  <a:pt x="326027" y="1742802"/>
                  <a:pt x="333828" y="1727200"/>
                </a:cubicBezTo>
                <a:cubicBezTo>
                  <a:pt x="340670" y="1713516"/>
                  <a:pt x="341501" y="1697341"/>
                  <a:pt x="348343" y="1683657"/>
                </a:cubicBezTo>
                <a:cubicBezTo>
                  <a:pt x="398460" y="1583425"/>
                  <a:pt x="361677" y="1702887"/>
                  <a:pt x="391886" y="1582057"/>
                </a:cubicBezTo>
                <a:cubicBezTo>
                  <a:pt x="402285" y="1566458"/>
                  <a:pt x="409826" y="1555277"/>
                  <a:pt x="415178" y="1547417"/>
                </a:cubicBezTo>
                <a:lnTo>
                  <a:pt x="424942" y="1533276"/>
                </a:lnTo>
                <a:lnTo>
                  <a:pt x="426377" y="1531354"/>
                </a:lnTo>
                <a:cubicBezTo>
                  <a:pt x="427103" y="1530308"/>
                  <a:pt x="426979" y="1530394"/>
                  <a:pt x="425336" y="1532706"/>
                </a:cubicBezTo>
                <a:lnTo>
                  <a:pt x="424942" y="1533276"/>
                </a:lnTo>
                <a:lnTo>
                  <a:pt x="422319" y="1536789"/>
                </a:lnTo>
                <a:cubicBezTo>
                  <a:pt x="415294" y="1545639"/>
                  <a:pt x="405382" y="1555065"/>
                  <a:pt x="435428" y="1494972"/>
                </a:cubicBezTo>
                <a:cubicBezTo>
                  <a:pt x="491701" y="1382426"/>
                  <a:pt x="442490" y="1517332"/>
                  <a:pt x="478971" y="1407886"/>
                </a:cubicBezTo>
                <a:cubicBezTo>
                  <a:pt x="489370" y="1392287"/>
                  <a:pt x="496911" y="1381106"/>
                  <a:pt x="502263" y="1373245"/>
                </a:cubicBezTo>
                <a:lnTo>
                  <a:pt x="512028" y="1359103"/>
                </a:lnTo>
                <a:lnTo>
                  <a:pt x="513463" y="1357182"/>
                </a:lnTo>
                <a:cubicBezTo>
                  <a:pt x="514189" y="1356136"/>
                  <a:pt x="514065" y="1356222"/>
                  <a:pt x="512421" y="1358534"/>
                </a:cubicBezTo>
                <a:lnTo>
                  <a:pt x="512028" y="1359103"/>
                </a:lnTo>
                <a:lnTo>
                  <a:pt x="509406" y="1362616"/>
                </a:lnTo>
                <a:cubicBezTo>
                  <a:pt x="502381" y="1371466"/>
                  <a:pt x="492468" y="1380892"/>
                  <a:pt x="522514" y="1320800"/>
                </a:cubicBezTo>
                <a:cubicBezTo>
                  <a:pt x="578788" y="1208252"/>
                  <a:pt x="529575" y="1343161"/>
                  <a:pt x="566057" y="1233715"/>
                </a:cubicBezTo>
                <a:cubicBezTo>
                  <a:pt x="625679" y="1144283"/>
                  <a:pt x="567752" y="1243146"/>
                  <a:pt x="609600" y="1117600"/>
                </a:cubicBezTo>
                <a:cubicBezTo>
                  <a:pt x="639648" y="1027456"/>
                  <a:pt x="640133" y="1046798"/>
                  <a:pt x="638307" y="1062676"/>
                </a:cubicBezTo>
                <a:lnTo>
                  <a:pt x="637444" y="1068627"/>
                </a:lnTo>
                <a:lnTo>
                  <a:pt x="637240" y="1069777"/>
                </a:lnTo>
                <a:cubicBezTo>
                  <a:pt x="636571" y="1073733"/>
                  <a:pt x="636610" y="1073942"/>
                  <a:pt x="636930" y="1072170"/>
                </a:cubicBezTo>
                <a:lnTo>
                  <a:pt x="637444" y="1068627"/>
                </a:lnTo>
                <a:lnTo>
                  <a:pt x="638826" y="1060814"/>
                </a:lnTo>
                <a:cubicBezTo>
                  <a:pt x="641050" y="1048599"/>
                  <a:pt x="645343" y="1025971"/>
                  <a:pt x="653143" y="986972"/>
                </a:cubicBezTo>
                <a:cubicBezTo>
                  <a:pt x="662819" y="972458"/>
                  <a:pt x="672032" y="957624"/>
                  <a:pt x="682171" y="943429"/>
                </a:cubicBezTo>
                <a:cubicBezTo>
                  <a:pt x="696231" y="923744"/>
                  <a:pt x="713712" y="906375"/>
                  <a:pt x="725714" y="885372"/>
                </a:cubicBezTo>
                <a:cubicBezTo>
                  <a:pt x="733305" y="872088"/>
                  <a:pt x="733386" y="855513"/>
                  <a:pt x="740228" y="841829"/>
                </a:cubicBezTo>
                <a:cubicBezTo>
                  <a:pt x="752844" y="816596"/>
                  <a:pt x="768819" y="793180"/>
                  <a:pt x="783771" y="769257"/>
                </a:cubicBezTo>
                <a:cubicBezTo>
                  <a:pt x="810293" y="726822"/>
                  <a:pt x="824419" y="710223"/>
                  <a:pt x="856343" y="667657"/>
                </a:cubicBezTo>
                <a:cubicBezTo>
                  <a:pt x="868659" y="651236"/>
                  <a:pt x="885372" y="638629"/>
                  <a:pt x="899886" y="624115"/>
                </a:cubicBezTo>
                <a:lnTo>
                  <a:pt x="943428" y="580572"/>
                </a:lnTo>
                <a:cubicBezTo>
                  <a:pt x="972457" y="551543"/>
                  <a:pt x="1005310" y="525891"/>
                  <a:pt x="1030514" y="493486"/>
                </a:cubicBezTo>
                <a:cubicBezTo>
                  <a:pt x="1039907" y="481409"/>
                  <a:pt x="1036541" y="462673"/>
                  <a:pt x="1045028" y="449943"/>
                </a:cubicBezTo>
                <a:cubicBezTo>
                  <a:pt x="1072313" y="409015"/>
                  <a:pt x="1132114" y="370114"/>
                  <a:pt x="1175657" y="348343"/>
                </a:cubicBezTo>
                <a:cubicBezTo>
                  <a:pt x="1219200" y="326572"/>
                  <a:pt x="1279393" y="331267"/>
                  <a:pt x="1306286" y="319315"/>
                </a:cubicBezTo>
                <a:cubicBezTo>
                  <a:pt x="1325043" y="310979"/>
                  <a:pt x="1335314" y="290286"/>
                  <a:pt x="1349828" y="275772"/>
                </a:cubicBezTo>
                <a:cubicBezTo>
                  <a:pt x="1378857" y="261258"/>
                  <a:pt x="1407368" y="245659"/>
                  <a:pt x="1436914" y="232229"/>
                </a:cubicBezTo>
                <a:cubicBezTo>
                  <a:pt x="1460633" y="221448"/>
                  <a:pt x="1485091" y="212348"/>
                  <a:pt x="1509486" y="203200"/>
                </a:cubicBezTo>
                <a:cubicBezTo>
                  <a:pt x="1523811" y="197828"/>
                  <a:pt x="1539344" y="195528"/>
                  <a:pt x="1553028" y="188686"/>
                </a:cubicBezTo>
                <a:cubicBezTo>
                  <a:pt x="1568630" y="180885"/>
                  <a:pt x="1582057" y="169333"/>
                  <a:pt x="1596571" y="159657"/>
                </a:cubicBezTo>
                <a:cubicBezTo>
                  <a:pt x="1615923" y="154819"/>
                  <a:pt x="1636293" y="153001"/>
                  <a:pt x="1654628" y="145143"/>
                </a:cubicBezTo>
                <a:cubicBezTo>
                  <a:pt x="1753952" y="102576"/>
                  <a:pt x="1643863" y="126063"/>
                  <a:pt x="1741714" y="101600"/>
                </a:cubicBezTo>
                <a:cubicBezTo>
                  <a:pt x="1784987" y="90782"/>
                  <a:pt x="1828604" y="81320"/>
                  <a:pt x="1872343" y="72572"/>
                </a:cubicBezTo>
                <a:cubicBezTo>
                  <a:pt x="1901200" y="66801"/>
                  <a:pt x="1930878" y="65195"/>
                  <a:pt x="1959428" y="58057"/>
                </a:cubicBezTo>
                <a:cubicBezTo>
                  <a:pt x="2040134" y="37880"/>
                  <a:pt x="2049319" y="16596"/>
                  <a:pt x="2133600" y="14515"/>
                </a:cubicBezTo>
                <a:close/>
              </a:path>
            </a:pathLst>
          </a:cu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79732" y="495409"/>
            <a:ext cx="2750232" cy="212522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659"/>
          <a:stretch/>
        </p:blipFill>
        <p:spPr>
          <a:xfrm>
            <a:off x="1461126" y="1573667"/>
            <a:ext cx="7310587" cy="431528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009307" y="1573667"/>
            <a:ext cx="3907303" cy="4403316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443" y="3207736"/>
            <a:ext cx="2176526" cy="3203807"/>
          </a:xfrm>
          <a:prstGeom prst="rect">
            <a:avLst/>
          </a:prstGeom>
        </p:spPr>
      </p:pic>
      <p:sp>
        <p:nvSpPr>
          <p:cNvPr id="13" name="文本框 45">
            <a:extLst>
              <a:ext uri="{FF2B5EF4-FFF2-40B4-BE49-F238E27FC236}">
                <a16:creationId xmlns:a16="http://schemas.microsoft.com/office/drawing/2014/main" id="{E09F89A6-7824-B55B-8F91-AF7507D8EE1E}"/>
              </a:ext>
            </a:extLst>
          </p:cNvPr>
          <p:cNvSpPr txBox="1"/>
          <p:nvPr/>
        </p:nvSpPr>
        <p:spPr>
          <a:xfrm>
            <a:off x="2595969" y="381042"/>
            <a:ext cx="2893958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ICIELKONI BLACK" pitchFamily="2" charset="77"/>
                <a:ea typeface="雷盖体" panose="00000800000000000000" pitchFamily="2" charset="-122"/>
                <a:cs typeface="+mn-ea"/>
                <a:sym typeface="雷盖体" panose="00000800000000000000" pitchFamily="2" charset="-122"/>
              </a:rPr>
              <a:t>02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ICIELKONI BLACK" pitchFamily="2" charset="77"/>
              <a:ea typeface="雷盖体" panose="00000800000000000000" pitchFamily="2" charset="-122"/>
              <a:cs typeface="+mn-cs"/>
              <a:sym typeface="雷盖体" panose="00000800000000000000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679" y="2177870"/>
            <a:ext cx="4402836" cy="436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68780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5A4E52-BEFC-9CE0-EB13-E9A8FF412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810" y="806133"/>
            <a:ext cx="3735070" cy="8123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FBAB3E-8AB5-DC19-9280-235408208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805" y="1817370"/>
            <a:ext cx="2428875" cy="9171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0D09B3-42F7-486D-560E-BB193FF7F6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80" y="2958589"/>
            <a:ext cx="3294062" cy="31599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CC412D-7E86-338B-1B1B-9D0CFA9674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7360" y="3481994"/>
            <a:ext cx="3534727" cy="25962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25741C-2857-C61E-8C9F-508A5DAE4B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242" y="2346960"/>
            <a:ext cx="3390753" cy="360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71846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C657C6-11E1-D832-4AC1-F33BF5C55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60" y="0"/>
            <a:ext cx="2428875" cy="8096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DBE2E60-1CDC-973B-4A49-807E0D538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52" y="869633"/>
            <a:ext cx="4750255" cy="266604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E3E6E48-B26F-DC98-25A9-F8A3C651A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440" y="852169"/>
            <a:ext cx="4599940" cy="285829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501998E-E037-ECBE-C9B2-8E18996A2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6720" y="3697629"/>
            <a:ext cx="5951537" cy="278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69065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E722D1-C6C4-4773-BDE9-5FCE9DF8BCE4}:2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AB32D4-9D1C-4694-8151-0E23D5C2918F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FBE0F5-27F1-4478-B58F-C1E28F48F7DE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60CE40-9288-479A-8065-E377FB4B3657}:259"/>
</p:tagLst>
</file>

<file path=ppt/theme/theme1.xml><?xml version="1.0" encoding="utf-8"?>
<a:theme xmlns:a="http://schemas.openxmlformats.org/drawingml/2006/main" name="Office 主题​​">
  <a:themeElements>
    <a:clrScheme name="自定义 3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77000">
              <a:srgbClr val="FEBF2C"/>
            </a:gs>
            <a:gs pos="0">
              <a:srgbClr val="F99102"/>
            </a:gs>
          </a:gsLst>
          <a:lin ang="4200000" scaled="0"/>
        </a:gra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自定义 3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563C1"/>
      </a:hlink>
      <a:folHlink>
        <a:srgbClr val="954F72"/>
      </a:folHlink>
    </a:clrScheme>
    <a:fontScheme name="思源黑体">
      <a:majorFont>
        <a:latin typeface="思源黑体 CN Bold"/>
        <a:ea typeface="思源黑体 CN Bold"/>
        <a:cs typeface=""/>
      </a:majorFont>
      <a:minorFont>
        <a:latin typeface="思源黑体 CN"/>
        <a:ea typeface="思源黑体 C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77000">
              <a:srgbClr val="FEBF2C"/>
            </a:gs>
            <a:gs pos="0">
              <a:srgbClr val="F99102"/>
            </a:gs>
          </a:gsLst>
          <a:lin ang="4200000" scaled="0"/>
        </a:gra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298</Words>
  <Application>Microsoft Office PowerPoint</Application>
  <PresentationFormat>Widescreen</PresentationFormat>
  <Paragraphs>51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等线</vt:lpstr>
      <vt:lpstr>思源黑体 CN</vt:lpstr>
      <vt:lpstr>思源黑体 CN Bold</vt:lpstr>
      <vt:lpstr>#9SLIDE07 ICIELKONI BLACK</vt:lpstr>
      <vt:lpstr>Arial</vt:lpstr>
      <vt:lpstr>Berlin Sans FB Demi</vt:lpstr>
      <vt:lpstr>Calibri</vt:lpstr>
      <vt:lpstr>Calibri Light</vt:lpstr>
      <vt:lpstr>Cambria</vt:lpstr>
      <vt:lpstr>Gill Sans Ultra Bold</vt:lpstr>
      <vt:lpstr>Office 主题​​</vt:lpstr>
      <vt:lpstr>Office 主题</vt:lpstr>
      <vt:lpstr>1_Office 主题​​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2023-12-10T02:00:34Z</dcterms:created>
  <dcterms:modified xsi:type="dcterms:W3CDTF">2023-12-10T02:45:39Z</dcterms:modified>
</cp:coreProperties>
</file>