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6" r:id="rId2"/>
  </p:sldMasterIdLst>
  <p:notesMasterIdLst>
    <p:notesMasterId r:id="rId19"/>
  </p:notesMasterIdLst>
  <p:sldIdLst>
    <p:sldId id="336" r:id="rId3"/>
    <p:sldId id="262" r:id="rId4"/>
    <p:sldId id="325" r:id="rId5"/>
    <p:sldId id="326" r:id="rId6"/>
    <p:sldId id="327" r:id="rId7"/>
    <p:sldId id="333" r:id="rId8"/>
    <p:sldId id="335" r:id="rId9"/>
    <p:sldId id="337" r:id="rId10"/>
    <p:sldId id="346" r:id="rId11"/>
    <p:sldId id="345" r:id="rId12"/>
    <p:sldId id="339" r:id="rId13"/>
    <p:sldId id="347" r:id="rId14"/>
    <p:sldId id="343" r:id="rId15"/>
    <p:sldId id="344" r:id="rId16"/>
    <p:sldId id="338" r:id="rId17"/>
    <p:sldId id="33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1342F6-2E9C-474E-A78C-AC5B67F6CF18}" type="datetimeFigureOut">
              <a:rPr lang="en-US" smtClean="0"/>
              <a:t>12/22/2023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2CC694-2F0A-434D-9CEC-5177F900DF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946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" name="Google Shape;913;ge4b7ac326b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4" name="Google Shape;914;ge4b7ac326b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430133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vi-VN"/>
              <a:t>Bấm play để bắt đầu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6502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vi-VN"/>
              <a:t>Chọn cái cặp hoặc tờ báo để ra câu hỏi</a:t>
            </a:r>
          </a:p>
          <a:p>
            <a:r>
              <a:rPr lang="vi-VN"/>
              <a:t>Bấm hoàn thành sau khi trả lời xong 2 câu hỏi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9415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vi-VN"/>
              <a:t>Bấm vào cánh cửa để ra lại slide trước</a:t>
            </a: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3535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vi-VN"/>
              <a:t>Bấm vào cánh cửa để ra lại slide trước</a:t>
            </a: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1344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5" name="Google Shape;87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6" name="Google Shape;87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443526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" name="Google Shape;913;ge4b7ac326b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4" name="Google Shape;914;ge4b7ac326b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925392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ge4b7ac326b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0" name="Google Shape;900;ge4b7ac326b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ge4b7ac326b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0" name="Google Shape;900;ge4b7ac326b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485548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ge4b7ac326b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0" name="Google Shape;900;ge4b7ac326b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411572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ge4b7ac326b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0" name="Google Shape;900;ge4b7ac326b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879764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" name="Google Shape;913;ge4b7ac326b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4" name="Google Shape;914;ge4b7ac326b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159082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" name="Google Shape;913;ge4b7ac326b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4" name="Google Shape;914;ge4b7ac326b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553228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" name="Google Shape;913;ge4b7ac326b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4" name="Google Shape;914;ge4b7ac326b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544890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57" y="-101600"/>
            <a:ext cx="12192000" cy="6959600"/>
            <a:chOff x="-43" y="-76200"/>
            <a:chExt cx="9144000" cy="5219700"/>
          </a:xfrm>
        </p:grpSpPr>
        <p:cxnSp>
          <p:nvCxnSpPr>
            <p:cNvPr id="10" name="Google Shape;10;p2"/>
            <p:cNvCxnSpPr/>
            <p:nvPr/>
          </p:nvCxnSpPr>
          <p:spPr>
            <a:xfrm>
              <a:off x="-6" y="-76200"/>
              <a:ext cx="0" cy="52197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" name="Google Shape;11;p2"/>
            <p:cNvCxnSpPr/>
            <p:nvPr/>
          </p:nvCxnSpPr>
          <p:spPr>
            <a:xfrm>
              <a:off x="653133" y="-76200"/>
              <a:ext cx="0" cy="52197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" name="Google Shape;12;p2"/>
            <p:cNvCxnSpPr/>
            <p:nvPr/>
          </p:nvCxnSpPr>
          <p:spPr>
            <a:xfrm>
              <a:off x="1306272" y="-76200"/>
              <a:ext cx="0" cy="52197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" name="Google Shape;13;p2"/>
            <p:cNvCxnSpPr/>
            <p:nvPr/>
          </p:nvCxnSpPr>
          <p:spPr>
            <a:xfrm>
              <a:off x="1959412" y="-76200"/>
              <a:ext cx="0" cy="52197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" name="Google Shape;14;p2"/>
            <p:cNvCxnSpPr/>
            <p:nvPr/>
          </p:nvCxnSpPr>
          <p:spPr>
            <a:xfrm>
              <a:off x="2612551" y="-76200"/>
              <a:ext cx="0" cy="52197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" name="Google Shape;15;p2"/>
            <p:cNvCxnSpPr/>
            <p:nvPr/>
          </p:nvCxnSpPr>
          <p:spPr>
            <a:xfrm>
              <a:off x="3265690" y="-76200"/>
              <a:ext cx="0" cy="52197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" name="Google Shape;16;p2"/>
            <p:cNvCxnSpPr/>
            <p:nvPr/>
          </p:nvCxnSpPr>
          <p:spPr>
            <a:xfrm>
              <a:off x="3918829" y="-76200"/>
              <a:ext cx="0" cy="52197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" name="Google Shape;17;p2"/>
            <p:cNvCxnSpPr/>
            <p:nvPr/>
          </p:nvCxnSpPr>
          <p:spPr>
            <a:xfrm>
              <a:off x="4571969" y="-76200"/>
              <a:ext cx="0" cy="52197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" name="Google Shape;18;p2"/>
            <p:cNvCxnSpPr/>
            <p:nvPr/>
          </p:nvCxnSpPr>
          <p:spPr>
            <a:xfrm>
              <a:off x="5225108" y="-76200"/>
              <a:ext cx="0" cy="52197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" name="Google Shape;19;p2"/>
            <p:cNvCxnSpPr/>
            <p:nvPr/>
          </p:nvCxnSpPr>
          <p:spPr>
            <a:xfrm>
              <a:off x="5878247" y="-76200"/>
              <a:ext cx="0" cy="52197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" name="Google Shape;20;p2"/>
            <p:cNvCxnSpPr/>
            <p:nvPr/>
          </p:nvCxnSpPr>
          <p:spPr>
            <a:xfrm>
              <a:off x="6531387" y="-76200"/>
              <a:ext cx="0" cy="52197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" name="Google Shape;21;p2"/>
            <p:cNvCxnSpPr/>
            <p:nvPr/>
          </p:nvCxnSpPr>
          <p:spPr>
            <a:xfrm>
              <a:off x="7184526" y="-76200"/>
              <a:ext cx="0" cy="52197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" name="Google Shape;22;p2"/>
            <p:cNvCxnSpPr/>
            <p:nvPr/>
          </p:nvCxnSpPr>
          <p:spPr>
            <a:xfrm>
              <a:off x="7837665" y="-76200"/>
              <a:ext cx="0" cy="52197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" name="Google Shape;23;p2"/>
            <p:cNvCxnSpPr/>
            <p:nvPr/>
          </p:nvCxnSpPr>
          <p:spPr>
            <a:xfrm>
              <a:off x="8490804" y="-76200"/>
              <a:ext cx="0" cy="52197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" name="Google Shape;24;p2"/>
            <p:cNvCxnSpPr/>
            <p:nvPr/>
          </p:nvCxnSpPr>
          <p:spPr>
            <a:xfrm>
              <a:off x="9143944" y="-76200"/>
              <a:ext cx="0" cy="52197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5" name="Google Shape;25;p2"/>
            <p:cNvCxnSpPr/>
            <p:nvPr/>
          </p:nvCxnSpPr>
          <p:spPr>
            <a:xfrm>
              <a:off x="-43" y="0"/>
              <a:ext cx="91440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6" name="Google Shape;26;p2"/>
            <p:cNvCxnSpPr/>
            <p:nvPr/>
          </p:nvCxnSpPr>
          <p:spPr>
            <a:xfrm>
              <a:off x="-43" y="571500"/>
              <a:ext cx="91440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" name="Google Shape;27;p2"/>
            <p:cNvCxnSpPr/>
            <p:nvPr/>
          </p:nvCxnSpPr>
          <p:spPr>
            <a:xfrm>
              <a:off x="-43" y="1143000"/>
              <a:ext cx="91440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" name="Google Shape;28;p2"/>
            <p:cNvCxnSpPr/>
            <p:nvPr/>
          </p:nvCxnSpPr>
          <p:spPr>
            <a:xfrm>
              <a:off x="-43" y="1714500"/>
              <a:ext cx="91440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9" name="Google Shape;29;p2"/>
            <p:cNvCxnSpPr/>
            <p:nvPr/>
          </p:nvCxnSpPr>
          <p:spPr>
            <a:xfrm>
              <a:off x="-43" y="2286000"/>
              <a:ext cx="91440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0" name="Google Shape;30;p2"/>
            <p:cNvCxnSpPr/>
            <p:nvPr/>
          </p:nvCxnSpPr>
          <p:spPr>
            <a:xfrm>
              <a:off x="-43" y="2857500"/>
              <a:ext cx="91440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1" name="Google Shape;31;p2"/>
            <p:cNvCxnSpPr/>
            <p:nvPr/>
          </p:nvCxnSpPr>
          <p:spPr>
            <a:xfrm>
              <a:off x="-43" y="3429000"/>
              <a:ext cx="91440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" name="Google Shape;32;p2"/>
            <p:cNvCxnSpPr/>
            <p:nvPr/>
          </p:nvCxnSpPr>
          <p:spPr>
            <a:xfrm>
              <a:off x="-43" y="4000500"/>
              <a:ext cx="91440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" name="Google Shape;33;p2"/>
            <p:cNvCxnSpPr/>
            <p:nvPr/>
          </p:nvCxnSpPr>
          <p:spPr>
            <a:xfrm>
              <a:off x="-43" y="4572000"/>
              <a:ext cx="91440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34" name="Google Shape;34;p2"/>
          <p:cNvSpPr txBox="1">
            <a:spLocks noGrp="1"/>
          </p:cNvSpPr>
          <p:nvPr>
            <p:ph type="ctrTitle"/>
          </p:nvPr>
        </p:nvSpPr>
        <p:spPr>
          <a:xfrm>
            <a:off x="1716967" y="764733"/>
            <a:ext cx="8728000" cy="38072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133">
                <a:solidFill>
                  <a:srgbClr val="191919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2"/>
          <p:cNvSpPr txBox="1">
            <a:spLocks noGrp="1"/>
          </p:cNvSpPr>
          <p:nvPr>
            <p:ph type="subTitle" idx="1"/>
          </p:nvPr>
        </p:nvSpPr>
        <p:spPr>
          <a:xfrm>
            <a:off x="2612233" y="5333467"/>
            <a:ext cx="6966000" cy="7632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08503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Google Shape;67;p4"/>
          <p:cNvGrpSpPr/>
          <p:nvPr/>
        </p:nvGrpSpPr>
        <p:grpSpPr>
          <a:xfrm>
            <a:off x="-57" y="-101600"/>
            <a:ext cx="12192000" cy="6959600"/>
            <a:chOff x="-43" y="-76200"/>
            <a:chExt cx="9144000" cy="5219700"/>
          </a:xfrm>
        </p:grpSpPr>
        <p:cxnSp>
          <p:nvCxnSpPr>
            <p:cNvPr id="68" name="Google Shape;68;p4"/>
            <p:cNvCxnSpPr/>
            <p:nvPr/>
          </p:nvCxnSpPr>
          <p:spPr>
            <a:xfrm>
              <a:off x="-6" y="-76200"/>
              <a:ext cx="0" cy="52197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9" name="Google Shape;69;p4"/>
            <p:cNvCxnSpPr/>
            <p:nvPr/>
          </p:nvCxnSpPr>
          <p:spPr>
            <a:xfrm>
              <a:off x="653133" y="-76200"/>
              <a:ext cx="0" cy="52197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0" name="Google Shape;70;p4"/>
            <p:cNvCxnSpPr/>
            <p:nvPr/>
          </p:nvCxnSpPr>
          <p:spPr>
            <a:xfrm>
              <a:off x="1306272" y="-76200"/>
              <a:ext cx="0" cy="52197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1" name="Google Shape;71;p4"/>
            <p:cNvCxnSpPr/>
            <p:nvPr/>
          </p:nvCxnSpPr>
          <p:spPr>
            <a:xfrm>
              <a:off x="1959412" y="-76200"/>
              <a:ext cx="0" cy="52197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2" name="Google Shape;72;p4"/>
            <p:cNvCxnSpPr/>
            <p:nvPr/>
          </p:nvCxnSpPr>
          <p:spPr>
            <a:xfrm>
              <a:off x="2612551" y="-76200"/>
              <a:ext cx="0" cy="52197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3" name="Google Shape;73;p4"/>
            <p:cNvCxnSpPr/>
            <p:nvPr/>
          </p:nvCxnSpPr>
          <p:spPr>
            <a:xfrm>
              <a:off x="3265690" y="-76200"/>
              <a:ext cx="0" cy="52197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4" name="Google Shape;74;p4"/>
            <p:cNvCxnSpPr/>
            <p:nvPr/>
          </p:nvCxnSpPr>
          <p:spPr>
            <a:xfrm>
              <a:off x="3918829" y="-76200"/>
              <a:ext cx="0" cy="52197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5" name="Google Shape;75;p4"/>
            <p:cNvCxnSpPr/>
            <p:nvPr/>
          </p:nvCxnSpPr>
          <p:spPr>
            <a:xfrm>
              <a:off x="4571969" y="-76200"/>
              <a:ext cx="0" cy="52197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6" name="Google Shape;76;p4"/>
            <p:cNvCxnSpPr/>
            <p:nvPr/>
          </p:nvCxnSpPr>
          <p:spPr>
            <a:xfrm>
              <a:off x="5225108" y="-76200"/>
              <a:ext cx="0" cy="52197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7" name="Google Shape;77;p4"/>
            <p:cNvCxnSpPr/>
            <p:nvPr/>
          </p:nvCxnSpPr>
          <p:spPr>
            <a:xfrm>
              <a:off x="5878247" y="-76200"/>
              <a:ext cx="0" cy="52197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8" name="Google Shape;78;p4"/>
            <p:cNvCxnSpPr/>
            <p:nvPr/>
          </p:nvCxnSpPr>
          <p:spPr>
            <a:xfrm>
              <a:off x="6531387" y="-76200"/>
              <a:ext cx="0" cy="52197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9" name="Google Shape;79;p4"/>
            <p:cNvCxnSpPr/>
            <p:nvPr/>
          </p:nvCxnSpPr>
          <p:spPr>
            <a:xfrm>
              <a:off x="7184526" y="-76200"/>
              <a:ext cx="0" cy="52197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0" name="Google Shape;80;p4"/>
            <p:cNvCxnSpPr/>
            <p:nvPr/>
          </p:nvCxnSpPr>
          <p:spPr>
            <a:xfrm>
              <a:off x="7837665" y="-76200"/>
              <a:ext cx="0" cy="52197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1" name="Google Shape;81;p4"/>
            <p:cNvCxnSpPr/>
            <p:nvPr/>
          </p:nvCxnSpPr>
          <p:spPr>
            <a:xfrm>
              <a:off x="8490804" y="-76200"/>
              <a:ext cx="0" cy="52197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2" name="Google Shape;82;p4"/>
            <p:cNvCxnSpPr/>
            <p:nvPr/>
          </p:nvCxnSpPr>
          <p:spPr>
            <a:xfrm>
              <a:off x="9143944" y="-76200"/>
              <a:ext cx="0" cy="52197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3" name="Google Shape;83;p4"/>
            <p:cNvCxnSpPr/>
            <p:nvPr/>
          </p:nvCxnSpPr>
          <p:spPr>
            <a:xfrm>
              <a:off x="-43" y="0"/>
              <a:ext cx="91440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4" name="Google Shape;84;p4"/>
            <p:cNvCxnSpPr/>
            <p:nvPr/>
          </p:nvCxnSpPr>
          <p:spPr>
            <a:xfrm>
              <a:off x="-43" y="571500"/>
              <a:ext cx="91440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5" name="Google Shape;85;p4"/>
            <p:cNvCxnSpPr/>
            <p:nvPr/>
          </p:nvCxnSpPr>
          <p:spPr>
            <a:xfrm>
              <a:off x="-43" y="1143000"/>
              <a:ext cx="91440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6" name="Google Shape;86;p4"/>
            <p:cNvCxnSpPr/>
            <p:nvPr/>
          </p:nvCxnSpPr>
          <p:spPr>
            <a:xfrm>
              <a:off x="-43" y="1714500"/>
              <a:ext cx="91440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7" name="Google Shape;87;p4"/>
            <p:cNvCxnSpPr/>
            <p:nvPr/>
          </p:nvCxnSpPr>
          <p:spPr>
            <a:xfrm>
              <a:off x="-43" y="2286000"/>
              <a:ext cx="91440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8" name="Google Shape;88;p4"/>
            <p:cNvCxnSpPr/>
            <p:nvPr/>
          </p:nvCxnSpPr>
          <p:spPr>
            <a:xfrm>
              <a:off x="-43" y="2857500"/>
              <a:ext cx="91440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9" name="Google Shape;89;p4"/>
            <p:cNvCxnSpPr/>
            <p:nvPr/>
          </p:nvCxnSpPr>
          <p:spPr>
            <a:xfrm>
              <a:off x="-43" y="3429000"/>
              <a:ext cx="91440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0" name="Google Shape;90;p4"/>
            <p:cNvCxnSpPr/>
            <p:nvPr/>
          </p:nvCxnSpPr>
          <p:spPr>
            <a:xfrm>
              <a:off x="-43" y="4000500"/>
              <a:ext cx="91440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1" name="Google Shape;91;p4"/>
            <p:cNvCxnSpPr/>
            <p:nvPr/>
          </p:nvCxnSpPr>
          <p:spPr>
            <a:xfrm>
              <a:off x="-43" y="4572000"/>
              <a:ext cx="91440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92" name="Google Shape;92;p4"/>
          <p:cNvSpPr txBox="1">
            <a:spLocks noGrp="1"/>
          </p:cNvSpPr>
          <p:nvPr>
            <p:ph type="title"/>
          </p:nvPr>
        </p:nvSpPr>
        <p:spPr>
          <a:xfrm>
            <a:off x="871433" y="762000"/>
            <a:ext cx="10451600" cy="7624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4"/>
          <p:cNvSpPr txBox="1">
            <a:spLocks noGrp="1"/>
          </p:cNvSpPr>
          <p:nvPr>
            <p:ph type="body" idx="1"/>
          </p:nvPr>
        </p:nvSpPr>
        <p:spPr>
          <a:xfrm>
            <a:off x="871533" y="1524467"/>
            <a:ext cx="10448000" cy="45724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Happy Monkey"/>
              <a:buAutoNum type="arabicPeriod"/>
              <a:defRPr sz="1667">
                <a:solidFill>
                  <a:srgbClr val="434343"/>
                </a:solidFill>
              </a:defRPr>
            </a:lvl1pPr>
            <a:lvl2pPr marL="1219170" lvl="1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2pPr>
            <a:lvl3pPr marL="1828754" lvl="2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3pPr>
            <a:lvl4pPr marL="2438339" lvl="3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>
                <a:solidFill>
                  <a:srgbClr val="434343"/>
                </a:solidFill>
              </a:defRPr>
            </a:lvl4pPr>
            <a:lvl5pPr marL="3047924" lvl="4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5pPr>
            <a:lvl6pPr marL="3657509" lvl="5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6pPr>
            <a:lvl7pPr marL="4267093" lvl="6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>
                <a:solidFill>
                  <a:srgbClr val="434343"/>
                </a:solidFill>
              </a:defRPr>
            </a:lvl7pPr>
            <a:lvl8pPr marL="4876678" lvl="7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8pPr>
            <a:lvl9pPr marL="5486263" lvl="8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996575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3011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 and Text 1"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7" name="Google Shape;697;p26"/>
          <p:cNvGrpSpPr/>
          <p:nvPr/>
        </p:nvGrpSpPr>
        <p:grpSpPr>
          <a:xfrm>
            <a:off x="-57" y="-101600"/>
            <a:ext cx="12192000" cy="6959600"/>
            <a:chOff x="-43" y="-76200"/>
            <a:chExt cx="9144000" cy="5219700"/>
          </a:xfrm>
        </p:grpSpPr>
        <p:cxnSp>
          <p:nvCxnSpPr>
            <p:cNvPr id="698" name="Google Shape;698;p26"/>
            <p:cNvCxnSpPr/>
            <p:nvPr/>
          </p:nvCxnSpPr>
          <p:spPr>
            <a:xfrm>
              <a:off x="-6" y="-76200"/>
              <a:ext cx="0" cy="52197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99" name="Google Shape;699;p26"/>
            <p:cNvCxnSpPr/>
            <p:nvPr/>
          </p:nvCxnSpPr>
          <p:spPr>
            <a:xfrm>
              <a:off x="653133" y="-76200"/>
              <a:ext cx="0" cy="52197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00" name="Google Shape;700;p26"/>
            <p:cNvCxnSpPr/>
            <p:nvPr/>
          </p:nvCxnSpPr>
          <p:spPr>
            <a:xfrm>
              <a:off x="1306272" y="-76200"/>
              <a:ext cx="0" cy="52197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01" name="Google Shape;701;p26"/>
            <p:cNvCxnSpPr/>
            <p:nvPr/>
          </p:nvCxnSpPr>
          <p:spPr>
            <a:xfrm>
              <a:off x="1959412" y="-76200"/>
              <a:ext cx="0" cy="52197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02" name="Google Shape;702;p26"/>
            <p:cNvCxnSpPr/>
            <p:nvPr/>
          </p:nvCxnSpPr>
          <p:spPr>
            <a:xfrm>
              <a:off x="2612551" y="-76200"/>
              <a:ext cx="0" cy="52197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03" name="Google Shape;703;p26"/>
            <p:cNvCxnSpPr/>
            <p:nvPr/>
          </p:nvCxnSpPr>
          <p:spPr>
            <a:xfrm>
              <a:off x="3265690" y="-76200"/>
              <a:ext cx="0" cy="52197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04" name="Google Shape;704;p26"/>
            <p:cNvCxnSpPr/>
            <p:nvPr/>
          </p:nvCxnSpPr>
          <p:spPr>
            <a:xfrm>
              <a:off x="3918829" y="-76200"/>
              <a:ext cx="0" cy="52197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05" name="Google Shape;705;p26"/>
            <p:cNvCxnSpPr/>
            <p:nvPr/>
          </p:nvCxnSpPr>
          <p:spPr>
            <a:xfrm>
              <a:off x="4571969" y="-76200"/>
              <a:ext cx="0" cy="52197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06" name="Google Shape;706;p26"/>
            <p:cNvCxnSpPr/>
            <p:nvPr/>
          </p:nvCxnSpPr>
          <p:spPr>
            <a:xfrm>
              <a:off x="5225108" y="-76200"/>
              <a:ext cx="0" cy="52197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07" name="Google Shape;707;p26"/>
            <p:cNvCxnSpPr/>
            <p:nvPr/>
          </p:nvCxnSpPr>
          <p:spPr>
            <a:xfrm>
              <a:off x="5878247" y="-76200"/>
              <a:ext cx="0" cy="52197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08" name="Google Shape;708;p26"/>
            <p:cNvCxnSpPr/>
            <p:nvPr/>
          </p:nvCxnSpPr>
          <p:spPr>
            <a:xfrm>
              <a:off x="6531387" y="-76200"/>
              <a:ext cx="0" cy="52197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09" name="Google Shape;709;p26"/>
            <p:cNvCxnSpPr/>
            <p:nvPr/>
          </p:nvCxnSpPr>
          <p:spPr>
            <a:xfrm>
              <a:off x="7184526" y="-76200"/>
              <a:ext cx="0" cy="52197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10" name="Google Shape;710;p26"/>
            <p:cNvCxnSpPr/>
            <p:nvPr/>
          </p:nvCxnSpPr>
          <p:spPr>
            <a:xfrm>
              <a:off x="7837665" y="-76200"/>
              <a:ext cx="0" cy="52197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11" name="Google Shape;711;p26"/>
            <p:cNvCxnSpPr/>
            <p:nvPr/>
          </p:nvCxnSpPr>
          <p:spPr>
            <a:xfrm>
              <a:off x="8490804" y="-76200"/>
              <a:ext cx="0" cy="52197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12" name="Google Shape;712;p26"/>
            <p:cNvCxnSpPr/>
            <p:nvPr/>
          </p:nvCxnSpPr>
          <p:spPr>
            <a:xfrm>
              <a:off x="9143944" y="-76200"/>
              <a:ext cx="0" cy="52197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13" name="Google Shape;713;p26"/>
            <p:cNvCxnSpPr/>
            <p:nvPr/>
          </p:nvCxnSpPr>
          <p:spPr>
            <a:xfrm>
              <a:off x="-43" y="0"/>
              <a:ext cx="91440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14" name="Google Shape;714;p26"/>
            <p:cNvCxnSpPr/>
            <p:nvPr/>
          </p:nvCxnSpPr>
          <p:spPr>
            <a:xfrm>
              <a:off x="-43" y="571500"/>
              <a:ext cx="91440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15" name="Google Shape;715;p26"/>
            <p:cNvCxnSpPr/>
            <p:nvPr/>
          </p:nvCxnSpPr>
          <p:spPr>
            <a:xfrm>
              <a:off x="-43" y="1143000"/>
              <a:ext cx="91440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16" name="Google Shape;716;p26"/>
            <p:cNvCxnSpPr/>
            <p:nvPr/>
          </p:nvCxnSpPr>
          <p:spPr>
            <a:xfrm>
              <a:off x="-43" y="1714500"/>
              <a:ext cx="91440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17" name="Google Shape;717;p26"/>
            <p:cNvCxnSpPr/>
            <p:nvPr/>
          </p:nvCxnSpPr>
          <p:spPr>
            <a:xfrm>
              <a:off x="-43" y="2286000"/>
              <a:ext cx="91440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18" name="Google Shape;718;p26"/>
            <p:cNvCxnSpPr/>
            <p:nvPr/>
          </p:nvCxnSpPr>
          <p:spPr>
            <a:xfrm>
              <a:off x="-43" y="2857500"/>
              <a:ext cx="91440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19" name="Google Shape;719;p26"/>
            <p:cNvCxnSpPr/>
            <p:nvPr/>
          </p:nvCxnSpPr>
          <p:spPr>
            <a:xfrm>
              <a:off x="-43" y="3429000"/>
              <a:ext cx="91440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20" name="Google Shape;720;p26"/>
            <p:cNvCxnSpPr/>
            <p:nvPr/>
          </p:nvCxnSpPr>
          <p:spPr>
            <a:xfrm>
              <a:off x="-43" y="4000500"/>
              <a:ext cx="91440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21" name="Google Shape;721;p26"/>
            <p:cNvCxnSpPr/>
            <p:nvPr/>
          </p:nvCxnSpPr>
          <p:spPr>
            <a:xfrm>
              <a:off x="-43" y="4572000"/>
              <a:ext cx="91440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722" name="Google Shape;722;p26"/>
          <p:cNvSpPr txBox="1">
            <a:spLocks noGrp="1"/>
          </p:cNvSpPr>
          <p:nvPr>
            <p:ph type="title"/>
          </p:nvPr>
        </p:nvSpPr>
        <p:spPr>
          <a:xfrm>
            <a:off x="1744100" y="1526367"/>
            <a:ext cx="8704800" cy="22844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17333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723" name="Google Shape;723;p26"/>
          <p:cNvSpPr txBox="1">
            <a:spLocks noGrp="1"/>
          </p:cNvSpPr>
          <p:nvPr>
            <p:ph type="subTitle" idx="1"/>
          </p:nvPr>
        </p:nvSpPr>
        <p:spPr>
          <a:xfrm>
            <a:off x="2612467" y="4571167"/>
            <a:ext cx="6966400" cy="15268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270715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">
  <p:cSld name="Background ">
    <p:spTree>
      <p:nvGrpSpPr>
        <p:cNvPr id="1" name="Shape 8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5" name="Google Shape;845;p31"/>
          <p:cNvGrpSpPr/>
          <p:nvPr/>
        </p:nvGrpSpPr>
        <p:grpSpPr>
          <a:xfrm>
            <a:off x="-57" y="-101600"/>
            <a:ext cx="12192000" cy="6959600"/>
            <a:chOff x="-43" y="-76200"/>
            <a:chExt cx="9144000" cy="5219700"/>
          </a:xfrm>
        </p:grpSpPr>
        <p:cxnSp>
          <p:nvCxnSpPr>
            <p:cNvPr id="846" name="Google Shape;846;p31"/>
            <p:cNvCxnSpPr/>
            <p:nvPr/>
          </p:nvCxnSpPr>
          <p:spPr>
            <a:xfrm>
              <a:off x="-6" y="-76200"/>
              <a:ext cx="0" cy="52197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47" name="Google Shape;847;p31"/>
            <p:cNvCxnSpPr/>
            <p:nvPr/>
          </p:nvCxnSpPr>
          <p:spPr>
            <a:xfrm>
              <a:off x="653133" y="-76200"/>
              <a:ext cx="0" cy="52197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48" name="Google Shape;848;p31"/>
            <p:cNvCxnSpPr/>
            <p:nvPr/>
          </p:nvCxnSpPr>
          <p:spPr>
            <a:xfrm>
              <a:off x="1306272" y="-76200"/>
              <a:ext cx="0" cy="52197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49" name="Google Shape;849;p31"/>
            <p:cNvCxnSpPr/>
            <p:nvPr/>
          </p:nvCxnSpPr>
          <p:spPr>
            <a:xfrm>
              <a:off x="1959412" y="-76200"/>
              <a:ext cx="0" cy="52197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50" name="Google Shape;850;p31"/>
            <p:cNvCxnSpPr/>
            <p:nvPr/>
          </p:nvCxnSpPr>
          <p:spPr>
            <a:xfrm>
              <a:off x="2612551" y="-76200"/>
              <a:ext cx="0" cy="52197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51" name="Google Shape;851;p31"/>
            <p:cNvCxnSpPr/>
            <p:nvPr/>
          </p:nvCxnSpPr>
          <p:spPr>
            <a:xfrm>
              <a:off x="3265690" y="-76200"/>
              <a:ext cx="0" cy="52197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52" name="Google Shape;852;p31"/>
            <p:cNvCxnSpPr/>
            <p:nvPr/>
          </p:nvCxnSpPr>
          <p:spPr>
            <a:xfrm>
              <a:off x="3918829" y="-76200"/>
              <a:ext cx="0" cy="52197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53" name="Google Shape;853;p31"/>
            <p:cNvCxnSpPr/>
            <p:nvPr/>
          </p:nvCxnSpPr>
          <p:spPr>
            <a:xfrm>
              <a:off x="4571969" y="-76200"/>
              <a:ext cx="0" cy="52197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54" name="Google Shape;854;p31"/>
            <p:cNvCxnSpPr/>
            <p:nvPr/>
          </p:nvCxnSpPr>
          <p:spPr>
            <a:xfrm>
              <a:off x="5225108" y="-76200"/>
              <a:ext cx="0" cy="52197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55" name="Google Shape;855;p31"/>
            <p:cNvCxnSpPr/>
            <p:nvPr/>
          </p:nvCxnSpPr>
          <p:spPr>
            <a:xfrm>
              <a:off x="5878247" y="-76200"/>
              <a:ext cx="0" cy="52197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56" name="Google Shape;856;p31"/>
            <p:cNvCxnSpPr/>
            <p:nvPr/>
          </p:nvCxnSpPr>
          <p:spPr>
            <a:xfrm>
              <a:off x="6531387" y="-76200"/>
              <a:ext cx="0" cy="52197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57" name="Google Shape;857;p31"/>
            <p:cNvCxnSpPr/>
            <p:nvPr/>
          </p:nvCxnSpPr>
          <p:spPr>
            <a:xfrm>
              <a:off x="7184526" y="-76200"/>
              <a:ext cx="0" cy="52197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58" name="Google Shape;858;p31"/>
            <p:cNvCxnSpPr/>
            <p:nvPr/>
          </p:nvCxnSpPr>
          <p:spPr>
            <a:xfrm>
              <a:off x="7837665" y="-76200"/>
              <a:ext cx="0" cy="52197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59" name="Google Shape;859;p31"/>
            <p:cNvCxnSpPr/>
            <p:nvPr/>
          </p:nvCxnSpPr>
          <p:spPr>
            <a:xfrm>
              <a:off x="8490804" y="-76200"/>
              <a:ext cx="0" cy="52197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60" name="Google Shape;860;p31"/>
            <p:cNvCxnSpPr/>
            <p:nvPr/>
          </p:nvCxnSpPr>
          <p:spPr>
            <a:xfrm>
              <a:off x="9143944" y="-76200"/>
              <a:ext cx="0" cy="52197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61" name="Google Shape;861;p31"/>
            <p:cNvCxnSpPr/>
            <p:nvPr/>
          </p:nvCxnSpPr>
          <p:spPr>
            <a:xfrm>
              <a:off x="-43" y="0"/>
              <a:ext cx="91440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62" name="Google Shape;862;p31"/>
            <p:cNvCxnSpPr/>
            <p:nvPr/>
          </p:nvCxnSpPr>
          <p:spPr>
            <a:xfrm>
              <a:off x="-43" y="571500"/>
              <a:ext cx="91440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63" name="Google Shape;863;p31"/>
            <p:cNvCxnSpPr/>
            <p:nvPr/>
          </p:nvCxnSpPr>
          <p:spPr>
            <a:xfrm>
              <a:off x="-43" y="1143000"/>
              <a:ext cx="91440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64" name="Google Shape;864;p31"/>
            <p:cNvCxnSpPr/>
            <p:nvPr/>
          </p:nvCxnSpPr>
          <p:spPr>
            <a:xfrm>
              <a:off x="-43" y="1714500"/>
              <a:ext cx="91440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65" name="Google Shape;865;p31"/>
            <p:cNvCxnSpPr/>
            <p:nvPr/>
          </p:nvCxnSpPr>
          <p:spPr>
            <a:xfrm>
              <a:off x="-43" y="2286000"/>
              <a:ext cx="91440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66" name="Google Shape;866;p31"/>
            <p:cNvCxnSpPr/>
            <p:nvPr/>
          </p:nvCxnSpPr>
          <p:spPr>
            <a:xfrm>
              <a:off x="-43" y="2857500"/>
              <a:ext cx="91440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67" name="Google Shape;867;p31"/>
            <p:cNvCxnSpPr/>
            <p:nvPr/>
          </p:nvCxnSpPr>
          <p:spPr>
            <a:xfrm>
              <a:off x="-43" y="3429000"/>
              <a:ext cx="91440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68" name="Google Shape;868;p31"/>
            <p:cNvCxnSpPr/>
            <p:nvPr/>
          </p:nvCxnSpPr>
          <p:spPr>
            <a:xfrm>
              <a:off x="-43" y="4000500"/>
              <a:ext cx="91440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69" name="Google Shape;869;p31"/>
            <p:cNvCxnSpPr/>
            <p:nvPr/>
          </p:nvCxnSpPr>
          <p:spPr>
            <a:xfrm>
              <a:off x="-43" y="4572000"/>
              <a:ext cx="91440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  <p:extLst>
      <p:ext uri="{BB962C8B-B14F-4D97-AF65-F5344CB8AC3E}">
        <p14:creationId xmlns:p14="http://schemas.microsoft.com/office/powerpoint/2010/main" val="3370956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0786B-46E6-43E4-AB7B-89DAEC1A0F28}" type="datetimeFigureOut">
              <a:rPr lang="en-US" smtClean="0"/>
              <a:t>12/22/2023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9F89B-F421-455A-9212-27966ACE0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2710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0786B-46E6-43E4-AB7B-89DAEC1A0F28}" type="datetimeFigureOut">
              <a:rPr lang="en-US" smtClean="0"/>
              <a:t>12/22/2023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9F89B-F421-455A-9212-27966ACE0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5417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0786B-46E6-43E4-AB7B-89DAEC1A0F28}" type="datetimeFigureOut">
              <a:rPr lang="en-US" smtClean="0"/>
              <a:t>12/22/2023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9F89B-F421-455A-9212-27966ACE0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5766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0786B-46E6-43E4-AB7B-89DAEC1A0F28}" type="datetimeFigureOut">
              <a:rPr lang="en-US" smtClean="0"/>
              <a:t>12/22/2023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9F89B-F421-455A-9212-27966ACE0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951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0786B-46E6-43E4-AB7B-89DAEC1A0F28}" type="datetimeFigureOut">
              <a:rPr lang="en-US" smtClean="0"/>
              <a:t>12/22/2023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9F89B-F421-455A-9212-27966ACE0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3199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0786B-46E6-43E4-AB7B-89DAEC1A0F28}" type="datetimeFigureOut">
              <a:rPr lang="en-US" smtClean="0"/>
              <a:t>12/22/2023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9F89B-F421-455A-9212-27966ACE0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1368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0786B-46E6-43E4-AB7B-89DAEC1A0F28}" type="datetimeFigureOut">
              <a:rPr lang="en-US" smtClean="0"/>
              <a:t>12/22/2023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9F89B-F421-455A-9212-27966ACE0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4381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0786B-46E6-43E4-AB7B-89DAEC1A0F28}" type="datetimeFigureOut">
              <a:rPr lang="en-US" smtClean="0"/>
              <a:t>12/22/2023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9F89B-F421-455A-9212-27966ACE0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272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0786B-46E6-43E4-AB7B-89DAEC1A0F28}" type="datetimeFigureOut">
              <a:rPr lang="en-US" smtClean="0"/>
              <a:t>12/22/2023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9F89B-F421-455A-9212-27966ACE0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4484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0786B-46E6-43E4-AB7B-89DAEC1A0F28}" type="datetimeFigureOut">
              <a:rPr lang="en-US" smtClean="0"/>
              <a:t>12/22/2023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9F89B-F421-455A-9212-27966ACE0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5893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0786B-46E6-43E4-AB7B-89DAEC1A0F28}" type="datetimeFigureOut">
              <a:rPr lang="en-US" smtClean="0"/>
              <a:t>12/22/2023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9F89B-F421-455A-9212-27966ACE0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7689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white circle with leaves and blue text&#10;&#10;Description automatically generated">
            <a:extLst>
              <a:ext uri="{FF2B5EF4-FFF2-40B4-BE49-F238E27FC236}">
                <a16:creationId xmlns:a16="http://schemas.microsoft.com/office/drawing/2014/main" id="{EFD4DEC1-7D9B-32F7-852B-67A65B88ED4E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38373" y="171058"/>
            <a:ext cx="1271244" cy="1271244"/>
          </a:xfrm>
          <a:prstGeom prst="rect">
            <a:avLst/>
          </a:prstGeom>
        </p:spPr>
      </p:pic>
      <p:pic>
        <p:nvPicPr>
          <p:cNvPr id="8" name="Picture 7" descr="A white circle with leaves and blue text&#10;&#10;Description automatically generated">
            <a:extLst>
              <a:ext uri="{FF2B5EF4-FFF2-40B4-BE49-F238E27FC236}">
                <a16:creationId xmlns:a16="http://schemas.microsoft.com/office/drawing/2014/main" id="{59099E72-38A1-8825-36F2-9A17194227A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5774" y="-2892984"/>
            <a:ext cx="1271244" cy="1271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88997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90786B-46E6-43E4-AB7B-89DAEC1A0F28}" type="datetimeFigureOut">
              <a:rPr lang="en-US" smtClean="0"/>
              <a:t>12/22/2023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E9F89B-F421-455A-9212-27966ACE0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020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slide" Target="slide3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microsoft.com/office/2007/relationships/hdphoto" Target="../media/hdphoto5.wdp"/><Relationship Id="rId18" Type="http://schemas.microsoft.com/office/2007/relationships/hdphoto" Target="../media/hdphoto7.wdp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12" Type="http://schemas.openxmlformats.org/officeDocument/2006/relationships/image" Target="../media/image9.png"/><Relationship Id="rId1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6" Type="http://schemas.openxmlformats.org/officeDocument/2006/relationships/slide" Target="slide6.xml"/><Relationship Id="rId1" Type="http://schemas.openxmlformats.org/officeDocument/2006/relationships/slideLayout" Target="../slideLayouts/slideLayout1.xml"/><Relationship Id="rId6" Type="http://schemas.openxmlformats.org/officeDocument/2006/relationships/slide" Target="slide4.xml"/><Relationship Id="rId11" Type="http://schemas.microsoft.com/office/2007/relationships/hdphoto" Target="../media/hdphoto4.wdp"/><Relationship Id="rId5" Type="http://schemas.microsoft.com/office/2007/relationships/hdphoto" Target="../media/hdphoto2.wdp"/><Relationship Id="rId15" Type="http://schemas.microsoft.com/office/2007/relationships/hdphoto" Target="../media/hdphoto6.wdp"/><Relationship Id="rId10" Type="http://schemas.openxmlformats.org/officeDocument/2006/relationships/image" Target="../media/image8.png"/><Relationship Id="rId4" Type="http://schemas.openxmlformats.org/officeDocument/2006/relationships/image" Target="../media/image6.png"/><Relationship Id="rId9" Type="http://schemas.openxmlformats.org/officeDocument/2006/relationships/slide" Target="slide5.xml"/><Relationship Id="rId1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microsoft.com/office/2007/relationships/hdphoto" Target="../media/hdphoto11.wdp"/><Relationship Id="rId3" Type="http://schemas.openxmlformats.org/officeDocument/2006/relationships/audio" Target="../media/audio1.wav"/><Relationship Id="rId7" Type="http://schemas.openxmlformats.org/officeDocument/2006/relationships/slide" Target="slide3.xml"/><Relationship Id="rId12" Type="http://schemas.openxmlformats.org/officeDocument/2006/relationships/image" Target="../media/image15.png"/><Relationship Id="rId17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microsoft.com/office/2007/relationships/hdphoto" Target="../media/hdphoto8.wdp"/><Relationship Id="rId11" Type="http://schemas.microsoft.com/office/2007/relationships/hdphoto" Target="../media/hdphoto10.wdp"/><Relationship Id="rId5" Type="http://schemas.openxmlformats.org/officeDocument/2006/relationships/image" Target="../media/image12.png"/><Relationship Id="rId15" Type="http://schemas.openxmlformats.org/officeDocument/2006/relationships/image" Target="../media/image17.png"/><Relationship Id="rId10" Type="http://schemas.openxmlformats.org/officeDocument/2006/relationships/image" Target="../media/image14.png"/><Relationship Id="rId4" Type="http://schemas.openxmlformats.org/officeDocument/2006/relationships/image" Target="../media/image5.png"/><Relationship Id="rId9" Type="http://schemas.microsoft.com/office/2007/relationships/hdphoto" Target="../media/hdphoto9.wdp"/><Relationship Id="rId1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microsoft.com/office/2007/relationships/hdphoto" Target="../media/hdphoto11.wdp"/><Relationship Id="rId3" Type="http://schemas.openxmlformats.org/officeDocument/2006/relationships/audio" Target="../media/audio1.wav"/><Relationship Id="rId7" Type="http://schemas.openxmlformats.org/officeDocument/2006/relationships/slide" Target="slide3.xml"/><Relationship Id="rId12" Type="http://schemas.openxmlformats.org/officeDocument/2006/relationships/image" Target="../media/image15.png"/><Relationship Id="rId17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microsoft.com/office/2007/relationships/hdphoto" Target="../media/hdphoto8.wdp"/><Relationship Id="rId11" Type="http://schemas.microsoft.com/office/2007/relationships/hdphoto" Target="../media/hdphoto10.wdp"/><Relationship Id="rId5" Type="http://schemas.openxmlformats.org/officeDocument/2006/relationships/image" Target="../media/image12.png"/><Relationship Id="rId15" Type="http://schemas.openxmlformats.org/officeDocument/2006/relationships/image" Target="../media/image21.png"/><Relationship Id="rId10" Type="http://schemas.openxmlformats.org/officeDocument/2006/relationships/image" Target="../media/image14.png"/><Relationship Id="rId4" Type="http://schemas.openxmlformats.org/officeDocument/2006/relationships/image" Target="../media/image5.png"/><Relationship Id="rId9" Type="http://schemas.microsoft.com/office/2007/relationships/hdphoto" Target="../media/hdphoto9.wdp"/><Relationship Id="rId1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18" Type="http://schemas.openxmlformats.org/officeDocument/2006/relationships/image" Target="../media/image4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17" Type="http://schemas.openxmlformats.org/officeDocument/2006/relationships/image" Target="../media/image42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41.png"/><Relationship Id="rId20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5" Type="http://schemas.openxmlformats.org/officeDocument/2006/relationships/image" Target="../media/image40.png"/><Relationship Id="rId10" Type="http://schemas.openxmlformats.org/officeDocument/2006/relationships/image" Target="../media/image35.png"/><Relationship Id="rId19" Type="http://schemas.openxmlformats.org/officeDocument/2006/relationships/image" Target="../media/image44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Relationship Id="rId14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7.png"/><Relationship Id="rId7" Type="http://schemas.openxmlformats.org/officeDocument/2006/relationships/image" Target="../media/image50.png"/><Relationship Id="rId12" Type="http://schemas.openxmlformats.org/officeDocument/2006/relationships/image" Target="../media/image55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2.wdp"/><Relationship Id="rId11" Type="http://schemas.openxmlformats.org/officeDocument/2006/relationships/image" Target="../media/image54.png"/><Relationship Id="rId5" Type="http://schemas.openxmlformats.org/officeDocument/2006/relationships/image" Target="../media/image49.png"/><Relationship Id="rId10" Type="http://schemas.openxmlformats.org/officeDocument/2006/relationships/image" Target="../media/image53.png"/><Relationship Id="rId4" Type="http://schemas.openxmlformats.org/officeDocument/2006/relationships/image" Target="../media/image48.png"/><Relationship Id="rId9" Type="http://schemas.openxmlformats.org/officeDocument/2006/relationships/image" Target="../media/image5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sv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4.xml"/><Relationship Id="rId5" Type="http://schemas.microsoft.com/office/2007/relationships/hdphoto" Target="../media/hdphoto13.wdp"/><Relationship Id="rId4" Type="http://schemas.openxmlformats.org/officeDocument/2006/relationships/image" Target="../media/image6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6" name="Google Shape;916;p36"/>
          <p:cNvSpPr txBox="1">
            <a:spLocks noGrp="1"/>
          </p:cNvSpPr>
          <p:nvPr>
            <p:ph type="title"/>
          </p:nvPr>
        </p:nvSpPr>
        <p:spPr>
          <a:xfrm>
            <a:off x="1764525" y="1533666"/>
            <a:ext cx="8665107" cy="3011401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vi-VN" sz="11733" dirty="0">
                <a:latin typeface="UTM Bell" panose="02040603050506020204" pitchFamily="18" charset="0"/>
              </a:rPr>
              <a:t>Khởi động</a:t>
            </a:r>
            <a:endParaRPr sz="11733" dirty="0">
              <a:latin typeface="UTM Bell" panose="02040603050506020204" pitchFamily="18" charset="0"/>
            </a:endParaRPr>
          </a:p>
        </p:txBody>
      </p:sp>
      <p:grpSp>
        <p:nvGrpSpPr>
          <p:cNvPr id="918" name="Google Shape;918;p36"/>
          <p:cNvGrpSpPr/>
          <p:nvPr/>
        </p:nvGrpSpPr>
        <p:grpSpPr>
          <a:xfrm>
            <a:off x="188145" y="277204"/>
            <a:ext cx="1765953" cy="2366131"/>
            <a:chOff x="933800" y="2100775"/>
            <a:chExt cx="827325" cy="1108500"/>
          </a:xfrm>
        </p:grpSpPr>
        <p:sp>
          <p:nvSpPr>
            <p:cNvPr id="919" name="Google Shape;919;p36"/>
            <p:cNvSpPr/>
            <p:nvPr/>
          </p:nvSpPr>
          <p:spPr>
            <a:xfrm>
              <a:off x="933800" y="2100775"/>
              <a:ext cx="827325" cy="1079675"/>
            </a:xfrm>
            <a:custGeom>
              <a:avLst/>
              <a:gdLst/>
              <a:ahLst/>
              <a:cxnLst/>
              <a:rect l="l" t="t" r="r" b="b"/>
              <a:pathLst>
                <a:path w="33093" h="43187" extrusionOk="0">
                  <a:moveTo>
                    <a:pt x="15395" y="1"/>
                  </a:moveTo>
                  <a:cubicBezTo>
                    <a:pt x="1" y="1"/>
                    <a:pt x="1" y="9670"/>
                    <a:pt x="1" y="21590"/>
                  </a:cubicBezTo>
                  <a:cubicBezTo>
                    <a:pt x="1" y="33516"/>
                    <a:pt x="1" y="43186"/>
                    <a:pt x="15395" y="43186"/>
                  </a:cubicBezTo>
                  <a:cubicBezTo>
                    <a:pt x="33093" y="43186"/>
                    <a:pt x="30795" y="33516"/>
                    <a:pt x="30795" y="21590"/>
                  </a:cubicBezTo>
                  <a:cubicBezTo>
                    <a:pt x="30795" y="9670"/>
                    <a:pt x="30795" y="1"/>
                    <a:pt x="1539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20" name="Google Shape;920;p36"/>
            <p:cNvSpPr/>
            <p:nvPr/>
          </p:nvSpPr>
          <p:spPr>
            <a:xfrm>
              <a:off x="1004875" y="2201125"/>
              <a:ext cx="717625" cy="1008150"/>
            </a:xfrm>
            <a:custGeom>
              <a:avLst/>
              <a:gdLst/>
              <a:ahLst/>
              <a:cxnLst/>
              <a:rect l="l" t="t" r="r" b="b"/>
              <a:pathLst>
                <a:path w="28705" h="40326" extrusionOk="0">
                  <a:moveTo>
                    <a:pt x="16904" y="1"/>
                  </a:moveTo>
                  <a:cubicBezTo>
                    <a:pt x="16057" y="1"/>
                    <a:pt x="15206" y="29"/>
                    <a:pt x="14367" y="58"/>
                  </a:cubicBezTo>
                  <a:cubicBezTo>
                    <a:pt x="10458" y="195"/>
                    <a:pt x="6345" y="331"/>
                    <a:pt x="3617" y="3376"/>
                  </a:cubicBezTo>
                  <a:cubicBezTo>
                    <a:pt x="0" y="7405"/>
                    <a:pt x="262" y="14915"/>
                    <a:pt x="3348" y="16913"/>
                  </a:cubicBezTo>
                  <a:cubicBezTo>
                    <a:pt x="3982" y="17325"/>
                    <a:pt x="4681" y="17473"/>
                    <a:pt x="5399" y="17473"/>
                  </a:cubicBezTo>
                  <a:cubicBezTo>
                    <a:pt x="7247" y="17473"/>
                    <a:pt x="9220" y="16489"/>
                    <a:pt x="10533" y="16489"/>
                  </a:cubicBezTo>
                  <a:cubicBezTo>
                    <a:pt x="10988" y="16489"/>
                    <a:pt x="11363" y="16607"/>
                    <a:pt x="11627" y="16926"/>
                  </a:cubicBezTo>
                  <a:cubicBezTo>
                    <a:pt x="12797" y="18329"/>
                    <a:pt x="10965" y="22238"/>
                    <a:pt x="7199" y="30057"/>
                  </a:cubicBezTo>
                  <a:cubicBezTo>
                    <a:pt x="5152" y="34307"/>
                    <a:pt x="4262" y="35715"/>
                    <a:pt x="4942" y="37220"/>
                  </a:cubicBezTo>
                  <a:cubicBezTo>
                    <a:pt x="6183" y="39960"/>
                    <a:pt x="11335" y="40186"/>
                    <a:pt x="13304" y="40277"/>
                  </a:cubicBezTo>
                  <a:cubicBezTo>
                    <a:pt x="13839" y="40299"/>
                    <a:pt x="14439" y="40325"/>
                    <a:pt x="15079" y="40325"/>
                  </a:cubicBezTo>
                  <a:cubicBezTo>
                    <a:pt x="16942" y="40325"/>
                    <a:pt x="19148" y="40106"/>
                    <a:pt x="21089" y="38951"/>
                  </a:cubicBezTo>
                  <a:cubicBezTo>
                    <a:pt x="25213" y="36498"/>
                    <a:pt x="25875" y="31197"/>
                    <a:pt x="26842" y="22357"/>
                  </a:cubicBezTo>
                  <a:cubicBezTo>
                    <a:pt x="28054" y="11356"/>
                    <a:pt x="28704" y="5436"/>
                    <a:pt x="24855" y="2182"/>
                  </a:cubicBezTo>
                  <a:cubicBezTo>
                    <a:pt x="22673" y="338"/>
                    <a:pt x="19811" y="1"/>
                    <a:pt x="1690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21" name="Google Shape;921;p36"/>
            <p:cNvSpPr/>
            <p:nvPr/>
          </p:nvSpPr>
          <p:spPr>
            <a:xfrm>
              <a:off x="952175" y="2132925"/>
              <a:ext cx="726150" cy="1031675"/>
            </a:xfrm>
            <a:custGeom>
              <a:avLst/>
              <a:gdLst/>
              <a:ahLst/>
              <a:cxnLst/>
              <a:rect l="l" t="t" r="r" b="b"/>
              <a:pathLst>
                <a:path w="29046" h="41267" extrusionOk="0">
                  <a:moveTo>
                    <a:pt x="16798" y="940"/>
                  </a:moveTo>
                  <a:cubicBezTo>
                    <a:pt x="19613" y="940"/>
                    <a:pt x="22334" y="1271"/>
                    <a:pt x="24402" y="3012"/>
                  </a:cubicBezTo>
                  <a:cubicBezTo>
                    <a:pt x="28060" y="6104"/>
                    <a:pt x="27410" y="12026"/>
                    <a:pt x="26228" y="22776"/>
                  </a:cubicBezTo>
                  <a:cubicBezTo>
                    <a:pt x="25225" y="31884"/>
                    <a:pt x="24528" y="36743"/>
                    <a:pt x="20701" y="39016"/>
                  </a:cubicBezTo>
                  <a:cubicBezTo>
                    <a:pt x="18852" y="40114"/>
                    <a:pt x="16712" y="40326"/>
                    <a:pt x="14914" y="40326"/>
                  </a:cubicBezTo>
                  <a:cubicBezTo>
                    <a:pt x="14285" y="40326"/>
                    <a:pt x="13698" y="40300"/>
                    <a:pt x="13180" y="40277"/>
                  </a:cubicBezTo>
                  <a:cubicBezTo>
                    <a:pt x="11307" y="40193"/>
                    <a:pt x="6346" y="39978"/>
                    <a:pt x="5224" y="37501"/>
                  </a:cubicBezTo>
                  <a:cubicBezTo>
                    <a:pt x="4717" y="36385"/>
                    <a:pt x="5271" y="35244"/>
                    <a:pt x="6764" y="32200"/>
                  </a:cubicBezTo>
                  <a:cubicBezTo>
                    <a:pt x="6979" y="31746"/>
                    <a:pt x="7217" y="31263"/>
                    <a:pt x="7475" y="30732"/>
                  </a:cubicBezTo>
                  <a:cubicBezTo>
                    <a:pt x="11574" y="22227"/>
                    <a:pt x="13180" y="18710"/>
                    <a:pt x="11844" y="17093"/>
                  </a:cubicBezTo>
                  <a:cubicBezTo>
                    <a:pt x="11474" y="16649"/>
                    <a:pt x="10975" y="16492"/>
                    <a:pt x="10399" y="16492"/>
                  </a:cubicBezTo>
                  <a:cubicBezTo>
                    <a:pt x="9718" y="16492"/>
                    <a:pt x="8930" y="16711"/>
                    <a:pt x="8119" y="16938"/>
                  </a:cubicBezTo>
                  <a:cubicBezTo>
                    <a:pt x="7195" y="17194"/>
                    <a:pt x="6195" y="17473"/>
                    <a:pt x="5253" y="17473"/>
                  </a:cubicBezTo>
                  <a:cubicBezTo>
                    <a:pt x="4613" y="17473"/>
                    <a:pt x="4000" y="17344"/>
                    <a:pt x="3456" y="16991"/>
                  </a:cubicBezTo>
                  <a:cubicBezTo>
                    <a:pt x="2400" y="16305"/>
                    <a:pt x="1648" y="14801"/>
                    <a:pt x="1386" y="12861"/>
                  </a:cubicBezTo>
                  <a:cubicBezTo>
                    <a:pt x="968" y="9692"/>
                    <a:pt x="1923" y="6277"/>
                    <a:pt x="3814" y="4164"/>
                  </a:cubicBezTo>
                  <a:cubicBezTo>
                    <a:pt x="6412" y="1269"/>
                    <a:pt x="10387" y="1133"/>
                    <a:pt x="14236" y="1001"/>
                  </a:cubicBezTo>
                  <a:cubicBezTo>
                    <a:pt x="15088" y="970"/>
                    <a:pt x="15947" y="940"/>
                    <a:pt x="16798" y="940"/>
                  </a:cubicBezTo>
                  <a:close/>
                  <a:moveTo>
                    <a:pt x="16725" y="1"/>
                  </a:moveTo>
                  <a:cubicBezTo>
                    <a:pt x="15872" y="1"/>
                    <a:pt x="15024" y="30"/>
                    <a:pt x="14200" y="58"/>
                  </a:cubicBezTo>
                  <a:cubicBezTo>
                    <a:pt x="10161" y="201"/>
                    <a:pt x="5982" y="345"/>
                    <a:pt x="3117" y="3532"/>
                  </a:cubicBezTo>
                  <a:cubicBezTo>
                    <a:pt x="1045" y="5847"/>
                    <a:pt x="1" y="9555"/>
                    <a:pt x="455" y="12987"/>
                  </a:cubicBezTo>
                  <a:cubicBezTo>
                    <a:pt x="753" y="15200"/>
                    <a:pt x="1660" y="16944"/>
                    <a:pt x="2949" y="17779"/>
                  </a:cubicBezTo>
                  <a:cubicBezTo>
                    <a:pt x="3669" y="18248"/>
                    <a:pt x="4456" y="18413"/>
                    <a:pt x="5250" y="18413"/>
                  </a:cubicBezTo>
                  <a:cubicBezTo>
                    <a:pt x="6326" y="18413"/>
                    <a:pt x="7417" y="18109"/>
                    <a:pt x="8376" y="17845"/>
                  </a:cubicBezTo>
                  <a:cubicBezTo>
                    <a:pt x="9147" y="17627"/>
                    <a:pt x="9855" y="17430"/>
                    <a:pt x="10381" y="17430"/>
                  </a:cubicBezTo>
                  <a:cubicBezTo>
                    <a:pt x="10706" y="17430"/>
                    <a:pt x="10961" y="17505"/>
                    <a:pt x="11120" y="17696"/>
                  </a:cubicBezTo>
                  <a:cubicBezTo>
                    <a:pt x="12130" y="18913"/>
                    <a:pt x="9820" y="23701"/>
                    <a:pt x="6626" y="30321"/>
                  </a:cubicBezTo>
                  <a:cubicBezTo>
                    <a:pt x="6370" y="30851"/>
                    <a:pt x="6136" y="31341"/>
                    <a:pt x="5916" y="31782"/>
                  </a:cubicBezTo>
                  <a:cubicBezTo>
                    <a:pt x="4334" y="35024"/>
                    <a:pt x="3678" y="36366"/>
                    <a:pt x="4364" y="37889"/>
                  </a:cubicBezTo>
                  <a:cubicBezTo>
                    <a:pt x="5725" y="40892"/>
                    <a:pt x="11109" y="41124"/>
                    <a:pt x="13139" y="41214"/>
                  </a:cubicBezTo>
                  <a:cubicBezTo>
                    <a:pt x="13676" y="41237"/>
                    <a:pt x="14279" y="41267"/>
                    <a:pt x="14935" y="41267"/>
                  </a:cubicBezTo>
                  <a:cubicBezTo>
                    <a:pt x="16845" y="41267"/>
                    <a:pt x="19143" y="41035"/>
                    <a:pt x="21184" y="39823"/>
                  </a:cubicBezTo>
                  <a:cubicBezTo>
                    <a:pt x="25589" y="37203"/>
                    <a:pt x="26217" y="31503"/>
                    <a:pt x="27165" y="22877"/>
                  </a:cubicBezTo>
                  <a:cubicBezTo>
                    <a:pt x="28377" y="11805"/>
                    <a:pt x="29046" y="5704"/>
                    <a:pt x="25005" y="2296"/>
                  </a:cubicBezTo>
                  <a:cubicBezTo>
                    <a:pt x="22707" y="350"/>
                    <a:pt x="19683" y="1"/>
                    <a:pt x="16725" y="1"/>
                  </a:cubicBezTo>
                  <a:close/>
                </a:path>
              </a:pathLst>
            </a:custGeom>
            <a:solidFill>
              <a:srgbClr val="08051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922" name="Google Shape;922;p36"/>
          <p:cNvGrpSpPr/>
          <p:nvPr/>
        </p:nvGrpSpPr>
        <p:grpSpPr>
          <a:xfrm>
            <a:off x="9934562" y="3798383"/>
            <a:ext cx="1765975" cy="2272101"/>
            <a:chOff x="5951325" y="666000"/>
            <a:chExt cx="859550" cy="1105825"/>
          </a:xfrm>
        </p:grpSpPr>
        <p:sp>
          <p:nvSpPr>
            <p:cNvPr id="923" name="Google Shape;923;p36"/>
            <p:cNvSpPr/>
            <p:nvPr/>
          </p:nvSpPr>
          <p:spPr>
            <a:xfrm>
              <a:off x="5951325" y="666000"/>
              <a:ext cx="827325" cy="1079625"/>
            </a:xfrm>
            <a:custGeom>
              <a:avLst/>
              <a:gdLst/>
              <a:ahLst/>
              <a:cxnLst/>
              <a:rect l="l" t="t" r="r" b="b"/>
              <a:pathLst>
                <a:path w="33093" h="43185" extrusionOk="0">
                  <a:moveTo>
                    <a:pt x="17693" y="1"/>
                  </a:moveTo>
                  <a:cubicBezTo>
                    <a:pt x="1" y="1"/>
                    <a:pt x="2300" y="9670"/>
                    <a:pt x="2300" y="21589"/>
                  </a:cubicBezTo>
                  <a:cubicBezTo>
                    <a:pt x="2300" y="33515"/>
                    <a:pt x="2300" y="43185"/>
                    <a:pt x="17693" y="43185"/>
                  </a:cubicBezTo>
                  <a:cubicBezTo>
                    <a:pt x="33093" y="43185"/>
                    <a:pt x="33093" y="33515"/>
                    <a:pt x="33093" y="21589"/>
                  </a:cubicBezTo>
                  <a:cubicBezTo>
                    <a:pt x="33093" y="9670"/>
                    <a:pt x="33093" y="1"/>
                    <a:pt x="176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24" name="Google Shape;924;p36"/>
            <p:cNvSpPr/>
            <p:nvPr/>
          </p:nvSpPr>
          <p:spPr>
            <a:xfrm>
              <a:off x="6173550" y="745325"/>
              <a:ext cx="637325" cy="1026500"/>
            </a:xfrm>
            <a:custGeom>
              <a:avLst/>
              <a:gdLst/>
              <a:ahLst/>
              <a:cxnLst/>
              <a:rect l="l" t="t" r="r" b="b"/>
              <a:pathLst>
                <a:path w="25493" h="41060" extrusionOk="0">
                  <a:moveTo>
                    <a:pt x="11109" y="1"/>
                  </a:moveTo>
                  <a:cubicBezTo>
                    <a:pt x="10350" y="1"/>
                    <a:pt x="9891" y="44"/>
                    <a:pt x="9891" y="44"/>
                  </a:cubicBezTo>
                  <a:cubicBezTo>
                    <a:pt x="6823" y="338"/>
                    <a:pt x="5073" y="498"/>
                    <a:pt x="3682" y="1900"/>
                  </a:cubicBezTo>
                  <a:cubicBezTo>
                    <a:pt x="2119" y="3470"/>
                    <a:pt x="2125" y="6556"/>
                    <a:pt x="2191" y="12657"/>
                  </a:cubicBezTo>
                  <a:cubicBezTo>
                    <a:pt x="2244" y="17091"/>
                    <a:pt x="2621" y="17779"/>
                    <a:pt x="3122" y="18231"/>
                  </a:cubicBezTo>
                  <a:cubicBezTo>
                    <a:pt x="3651" y="18707"/>
                    <a:pt x="4259" y="18864"/>
                    <a:pt x="4917" y="18864"/>
                  </a:cubicBezTo>
                  <a:cubicBezTo>
                    <a:pt x="6211" y="18864"/>
                    <a:pt x="7703" y="18257"/>
                    <a:pt x="9189" y="18257"/>
                  </a:cubicBezTo>
                  <a:cubicBezTo>
                    <a:pt x="9875" y="18257"/>
                    <a:pt x="10559" y="18386"/>
                    <a:pt x="11222" y="18763"/>
                  </a:cubicBezTo>
                  <a:cubicBezTo>
                    <a:pt x="14319" y="20524"/>
                    <a:pt x="15365" y="26815"/>
                    <a:pt x="12809" y="30306"/>
                  </a:cubicBezTo>
                  <a:cubicBezTo>
                    <a:pt x="12505" y="30725"/>
                    <a:pt x="11299" y="32384"/>
                    <a:pt x="9335" y="32749"/>
                  </a:cubicBezTo>
                  <a:cubicBezTo>
                    <a:pt x="9002" y="32811"/>
                    <a:pt x="8657" y="32838"/>
                    <a:pt x="8310" y="32838"/>
                  </a:cubicBezTo>
                  <a:cubicBezTo>
                    <a:pt x="6931" y="32838"/>
                    <a:pt x="5521" y="32407"/>
                    <a:pt x="4685" y="32020"/>
                  </a:cubicBezTo>
                  <a:cubicBezTo>
                    <a:pt x="3975" y="31694"/>
                    <a:pt x="3231" y="31306"/>
                    <a:pt x="2459" y="31306"/>
                  </a:cubicBezTo>
                  <a:cubicBezTo>
                    <a:pt x="2357" y="31306"/>
                    <a:pt x="2253" y="31313"/>
                    <a:pt x="2150" y="31328"/>
                  </a:cubicBezTo>
                  <a:cubicBezTo>
                    <a:pt x="830" y="31518"/>
                    <a:pt x="1" y="33017"/>
                    <a:pt x="155" y="34348"/>
                  </a:cubicBezTo>
                  <a:cubicBezTo>
                    <a:pt x="310" y="35673"/>
                    <a:pt x="1194" y="36802"/>
                    <a:pt x="2191" y="37697"/>
                  </a:cubicBezTo>
                  <a:cubicBezTo>
                    <a:pt x="5740" y="40905"/>
                    <a:pt x="10498" y="41059"/>
                    <a:pt x="11386" y="41059"/>
                  </a:cubicBezTo>
                  <a:cubicBezTo>
                    <a:pt x="11461" y="41059"/>
                    <a:pt x="11509" y="41058"/>
                    <a:pt x="11526" y="41058"/>
                  </a:cubicBezTo>
                  <a:cubicBezTo>
                    <a:pt x="12106" y="41045"/>
                    <a:pt x="18516" y="40788"/>
                    <a:pt x="22503" y="35620"/>
                  </a:cubicBezTo>
                  <a:cubicBezTo>
                    <a:pt x="25493" y="31733"/>
                    <a:pt x="25201" y="27562"/>
                    <a:pt x="24771" y="21568"/>
                  </a:cubicBezTo>
                  <a:cubicBezTo>
                    <a:pt x="24556" y="18524"/>
                    <a:pt x="24068" y="17785"/>
                    <a:pt x="23625" y="17342"/>
                  </a:cubicBezTo>
                  <a:cubicBezTo>
                    <a:pt x="22839" y="16553"/>
                    <a:pt x="21830" y="16329"/>
                    <a:pt x="20726" y="16329"/>
                  </a:cubicBezTo>
                  <a:cubicBezTo>
                    <a:pt x="19277" y="16329"/>
                    <a:pt x="17666" y="16715"/>
                    <a:pt x="16185" y="16715"/>
                  </a:cubicBezTo>
                  <a:cubicBezTo>
                    <a:pt x="15092" y="16715"/>
                    <a:pt x="14071" y="16505"/>
                    <a:pt x="13239" y="15773"/>
                  </a:cubicBezTo>
                  <a:cubicBezTo>
                    <a:pt x="11132" y="13928"/>
                    <a:pt x="11186" y="9583"/>
                    <a:pt x="12809" y="8275"/>
                  </a:cubicBezTo>
                  <a:cubicBezTo>
                    <a:pt x="13185" y="7975"/>
                    <a:pt x="13888" y="7876"/>
                    <a:pt x="15044" y="7876"/>
                  </a:cubicBezTo>
                  <a:cubicBezTo>
                    <a:pt x="15817" y="7876"/>
                    <a:pt x="16792" y="7920"/>
                    <a:pt x="18008" y="7977"/>
                  </a:cubicBezTo>
                  <a:cubicBezTo>
                    <a:pt x="19337" y="8041"/>
                    <a:pt x="20302" y="8130"/>
                    <a:pt x="21015" y="8130"/>
                  </a:cubicBezTo>
                  <a:cubicBezTo>
                    <a:pt x="21829" y="8130"/>
                    <a:pt x="22313" y="8014"/>
                    <a:pt x="22635" y="7613"/>
                  </a:cubicBezTo>
                  <a:cubicBezTo>
                    <a:pt x="23250" y="6837"/>
                    <a:pt x="22831" y="5530"/>
                    <a:pt x="22712" y="5159"/>
                  </a:cubicBezTo>
                  <a:cubicBezTo>
                    <a:pt x="22349" y="4032"/>
                    <a:pt x="21561" y="3274"/>
                    <a:pt x="20730" y="2683"/>
                  </a:cubicBezTo>
                  <a:cubicBezTo>
                    <a:pt x="17437" y="319"/>
                    <a:pt x="13169" y="1"/>
                    <a:pt x="1110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25" name="Google Shape;925;p36"/>
            <p:cNvSpPr/>
            <p:nvPr/>
          </p:nvSpPr>
          <p:spPr>
            <a:xfrm>
              <a:off x="6104900" y="677175"/>
              <a:ext cx="661675" cy="1049975"/>
            </a:xfrm>
            <a:custGeom>
              <a:avLst/>
              <a:gdLst/>
              <a:ahLst/>
              <a:cxnLst/>
              <a:rect l="l" t="t" r="r" b="b"/>
              <a:pathLst>
                <a:path w="26467" h="41999" extrusionOk="0">
                  <a:moveTo>
                    <a:pt x="11581" y="946"/>
                  </a:moveTo>
                  <a:cubicBezTo>
                    <a:pt x="13574" y="946"/>
                    <a:pt x="17758" y="1250"/>
                    <a:pt x="20946" y="3535"/>
                  </a:cubicBezTo>
                  <a:cubicBezTo>
                    <a:pt x="21924" y="4232"/>
                    <a:pt x="22480" y="4926"/>
                    <a:pt x="22754" y="5772"/>
                  </a:cubicBezTo>
                  <a:cubicBezTo>
                    <a:pt x="23136" y="6960"/>
                    <a:pt x="22963" y="7522"/>
                    <a:pt x="22754" y="7791"/>
                  </a:cubicBezTo>
                  <a:cubicBezTo>
                    <a:pt x="22552" y="8045"/>
                    <a:pt x="22190" y="8128"/>
                    <a:pt x="21514" y="8128"/>
                  </a:cubicBezTo>
                  <a:cubicBezTo>
                    <a:pt x="21112" y="8128"/>
                    <a:pt x="20599" y="8099"/>
                    <a:pt x="19943" y="8059"/>
                  </a:cubicBezTo>
                  <a:cubicBezTo>
                    <a:pt x="19519" y="8034"/>
                    <a:pt x="19048" y="8006"/>
                    <a:pt x="18516" y="7976"/>
                  </a:cubicBezTo>
                  <a:cubicBezTo>
                    <a:pt x="17277" y="7918"/>
                    <a:pt x="16306" y="7876"/>
                    <a:pt x="15535" y="7876"/>
                  </a:cubicBezTo>
                  <a:cubicBezTo>
                    <a:pt x="14212" y="7876"/>
                    <a:pt x="13482" y="8000"/>
                    <a:pt x="13007" y="8381"/>
                  </a:cubicBezTo>
                  <a:cubicBezTo>
                    <a:pt x="12189" y="9037"/>
                    <a:pt x="11676" y="10357"/>
                    <a:pt x="11646" y="11902"/>
                  </a:cubicBezTo>
                  <a:cubicBezTo>
                    <a:pt x="11604" y="13831"/>
                    <a:pt x="12266" y="15585"/>
                    <a:pt x="13419" y="16601"/>
                  </a:cubicBezTo>
                  <a:cubicBezTo>
                    <a:pt x="14356" y="17423"/>
                    <a:pt x="15474" y="17655"/>
                    <a:pt x="16651" y="17655"/>
                  </a:cubicBezTo>
                  <a:cubicBezTo>
                    <a:pt x="17430" y="17655"/>
                    <a:pt x="18235" y="17553"/>
                    <a:pt x="19029" y="17453"/>
                  </a:cubicBezTo>
                  <a:cubicBezTo>
                    <a:pt x="19786" y="17359"/>
                    <a:pt x="20525" y="17267"/>
                    <a:pt x="21211" y="17267"/>
                  </a:cubicBezTo>
                  <a:cubicBezTo>
                    <a:pt x="22215" y="17267"/>
                    <a:pt x="23107" y="17464"/>
                    <a:pt x="23781" y="18141"/>
                  </a:cubicBezTo>
                  <a:cubicBezTo>
                    <a:pt x="24056" y="18420"/>
                    <a:pt x="24569" y="18935"/>
                    <a:pt x="24795" y="22068"/>
                  </a:cubicBezTo>
                  <a:cubicBezTo>
                    <a:pt x="25219" y="28084"/>
                    <a:pt x="25506" y="32054"/>
                    <a:pt x="22616" y="35803"/>
                  </a:cubicBezTo>
                  <a:cubicBezTo>
                    <a:pt x="18803" y="40751"/>
                    <a:pt x="12684" y="41043"/>
                    <a:pt x="12004" y="41055"/>
                  </a:cubicBezTo>
                  <a:cubicBezTo>
                    <a:pt x="11988" y="41055"/>
                    <a:pt x="11945" y="41056"/>
                    <a:pt x="11878" y="41056"/>
                  </a:cubicBezTo>
                  <a:cubicBezTo>
                    <a:pt x="11038" y="41056"/>
                    <a:pt x="6405" y="40903"/>
                    <a:pt x="2990" y="37820"/>
                  </a:cubicBezTo>
                  <a:cubicBezTo>
                    <a:pt x="1863" y="36793"/>
                    <a:pt x="1230" y="35767"/>
                    <a:pt x="1111" y="34759"/>
                  </a:cubicBezTo>
                  <a:cubicBezTo>
                    <a:pt x="985" y="33707"/>
                    <a:pt x="1642" y="32412"/>
                    <a:pt x="2704" y="32263"/>
                  </a:cubicBezTo>
                  <a:cubicBezTo>
                    <a:pt x="2788" y="32252"/>
                    <a:pt x="2866" y="32245"/>
                    <a:pt x="2943" y="32245"/>
                  </a:cubicBezTo>
                  <a:cubicBezTo>
                    <a:pt x="3540" y="32245"/>
                    <a:pt x="4161" y="32538"/>
                    <a:pt x="4764" y="32818"/>
                  </a:cubicBezTo>
                  <a:lnTo>
                    <a:pt x="4979" y="32919"/>
                  </a:lnTo>
                  <a:cubicBezTo>
                    <a:pt x="5926" y="33358"/>
                    <a:pt x="7380" y="33782"/>
                    <a:pt x="8797" y="33782"/>
                  </a:cubicBezTo>
                  <a:cubicBezTo>
                    <a:pt x="9174" y="33782"/>
                    <a:pt x="9548" y="33752"/>
                    <a:pt x="9909" y="33684"/>
                  </a:cubicBezTo>
                  <a:cubicBezTo>
                    <a:pt x="10888" y="33498"/>
                    <a:pt x="12338" y="32896"/>
                    <a:pt x="13681" y="31057"/>
                  </a:cubicBezTo>
                  <a:cubicBezTo>
                    <a:pt x="15054" y="29172"/>
                    <a:pt x="15549" y="26318"/>
                    <a:pt x="14965" y="23602"/>
                  </a:cubicBezTo>
                  <a:cubicBezTo>
                    <a:pt x="14494" y="21387"/>
                    <a:pt x="13389" y="19645"/>
                    <a:pt x="11938" y="18822"/>
                  </a:cubicBezTo>
                  <a:cubicBezTo>
                    <a:pt x="11193" y="18396"/>
                    <a:pt x="10430" y="18253"/>
                    <a:pt x="9679" y="18253"/>
                  </a:cubicBezTo>
                  <a:cubicBezTo>
                    <a:pt x="8860" y="18253"/>
                    <a:pt x="8054" y="18423"/>
                    <a:pt x="7301" y="18582"/>
                  </a:cubicBezTo>
                  <a:cubicBezTo>
                    <a:pt x="6618" y="18727"/>
                    <a:pt x="5983" y="18862"/>
                    <a:pt x="5412" y="18862"/>
                  </a:cubicBezTo>
                  <a:cubicBezTo>
                    <a:pt x="4851" y="18862"/>
                    <a:pt x="4351" y="18731"/>
                    <a:pt x="3929" y="18349"/>
                  </a:cubicBezTo>
                  <a:cubicBezTo>
                    <a:pt x="3546" y="18009"/>
                    <a:pt x="3199" y="17353"/>
                    <a:pt x="3152" y="13120"/>
                  </a:cubicBezTo>
                  <a:cubicBezTo>
                    <a:pt x="3080" y="6913"/>
                    <a:pt x="3111" y="4108"/>
                    <a:pt x="4507" y="2698"/>
                  </a:cubicBezTo>
                  <a:cubicBezTo>
                    <a:pt x="5772" y="1422"/>
                    <a:pt x="7425" y="1266"/>
                    <a:pt x="10428" y="986"/>
                  </a:cubicBezTo>
                  <a:cubicBezTo>
                    <a:pt x="10444" y="984"/>
                    <a:pt x="10875" y="946"/>
                    <a:pt x="11581" y="946"/>
                  </a:cubicBezTo>
                  <a:close/>
                  <a:moveTo>
                    <a:pt x="11642" y="0"/>
                  </a:moveTo>
                  <a:cubicBezTo>
                    <a:pt x="10888" y="0"/>
                    <a:pt x="10408" y="42"/>
                    <a:pt x="10339" y="48"/>
                  </a:cubicBezTo>
                  <a:cubicBezTo>
                    <a:pt x="7223" y="342"/>
                    <a:pt x="5348" y="521"/>
                    <a:pt x="3838" y="2036"/>
                  </a:cubicBezTo>
                  <a:cubicBezTo>
                    <a:pt x="2108" y="3780"/>
                    <a:pt x="2144" y="7103"/>
                    <a:pt x="2215" y="13133"/>
                  </a:cubicBezTo>
                  <a:cubicBezTo>
                    <a:pt x="2268" y="17776"/>
                    <a:pt x="2675" y="18492"/>
                    <a:pt x="3295" y="19048"/>
                  </a:cubicBezTo>
                  <a:cubicBezTo>
                    <a:pt x="3933" y="19619"/>
                    <a:pt x="4657" y="19802"/>
                    <a:pt x="5414" y="19802"/>
                  </a:cubicBezTo>
                  <a:cubicBezTo>
                    <a:pt x="6094" y="19802"/>
                    <a:pt x="6802" y="19654"/>
                    <a:pt x="7497" y="19508"/>
                  </a:cubicBezTo>
                  <a:cubicBezTo>
                    <a:pt x="8221" y="19353"/>
                    <a:pt x="8958" y="19197"/>
                    <a:pt x="9679" y="19197"/>
                  </a:cubicBezTo>
                  <a:cubicBezTo>
                    <a:pt x="10295" y="19197"/>
                    <a:pt x="10900" y="19311"/>
                    <a:pt x="11478" y="19638"/>
                  </a:cubicBezTo>
                  <a:cubicBezTo>
                    <a:pt x="12690" y="20331"/>
                    <a:pt x="13627" y="21847"/>
                    <a:pt x="14045" y="23800"/>
                  </a:cubicBezTo>
                  <a:cubicBezTo>
                    <a:pt x="14577" y="26258"/>
                    <a:pt x="14141" y="28825"/>
                    <a:pt x="12924" y="30503"/>
                  </a:cubicBezTo>
                  <a:cubicBezTo>
                    <a:pt x="11759" y="32090"/>
                    <a:pt x="10547" y="32603"/>
                    <a:pt x="9742" y="32759"/>
                  </a:cubicBezTo>
                  <a:cubicBezTo>
                    <a:pt x="9435" y="32815"/>
                    <a:pt x="9119" y="32840"/>
                    <a:pt x="8802" y="32840"/>
                  </a:cubicBezTo>
                  <a:cubicBezTo>
                    <a:pt x="7446" y="32840"/>
                    <a:pt x="6074" y="32391"/>
                    <a:pt x="5373" y="32065"/>
                  </a:cubicBezTo>
                  <a:lnTo>
                    <a:pt x="5163" y="31965"/>
                  </a:lnTo>
                  <a:cubicBezTo>
                    <a:pt x="4498" y="31655"/>
                    <a:pt x="3755" y="31305"/>
                    <a:pt x="2953" y="31305"/>
                  </a:cubicBezTo>
                  <a:cubicBezTo>
                    <a:pt x="2828" y="31305"/>
                    <a:pt x="2701" y="31313"/>
                    <a:pt x="2573" y="31332"/>
                  </a:cubicBezTo>
                  <a:cubicBezTo>
                    <a:pt x="920" y="31571"/>
                    <a:pt x="1" y="33349"/>
                    <a:pt x="174" y="34872"/>
                  </a:cubicBezTo>
                  <a:cubicBezTo>
                    <a:pt x="323" y="36107"/>
                    <a:pt x="1056" y="37337"/>
                    <a:pt x="2364" y="38512"/>
                  </a:cubicBezTo>
                  <a:cubicBezTo>
                    <a:pt x="5999" y="41801"/>
                    <a:pt x="10769" y="41999"/>
                    <a:pt x="11855" y="41999"/>
                  </a:cubicBezTo>
                  <a:lnTo>
                    <a:pt x="12028" y="41999"/>
                  </a:lnTo>
                  <a:cubicBezTo>
                    <a:pt x="12756" y="41980"/>
                    <a:pt x="19280" y="41671"/>
                    <a:pt x="23363" y="36376"/>
                  </a:cubicBezTo>
                  <a:cubicBezTo>
                    <a:pt x="26467" y="32346"/>
                    <a:pt x="26156" y="28007"/>
                    <a:pt x="25732" y="22002"/>
                  </a:cubicBezTo>
                  <a:cubicBezTo>
                    <a:pt x="25506" y="18786"/>
                    <a:pt x="24951" y="17979"/>
                    <a:pt x="24450" y="17478"/>
                  </a:cubicBezTo>
                  <a:cubicBezTo>
                    <a:pt x="23552" y="16576"/>
                    <a:pt x="22424" y="16327"/>
                    <a:pt x="21223" y="16327"/>
                  </a:cubicBezTo>
                  <a:cubicBezTo>
                    <a:pt x="20468" y="16327"/>
                    <a:pt x="19684" y="16426"/>
                    <a:pt x="18910" y="16522"/>
                  </a:cubicBezTo>
                  <a:cubicBezTo>
                    <a:pt x="18135" y="16619"/>
                    <a:pt x="17378" y="16714"/>
                    <a:pt x="16669" y="16714"/>
                  </a:cubicBezTo>
                  <a:cubicBezTo>
                    <a:pt x="15670" y="16714"/>
                    <a:pt x="14766" y="16526"/>
                    <a:pt x="14040" y="15891"/>
                  </a:cubicBezTo>
                  <a:cubicBezTo>
                    <a:pt x="13108" y="15073"/>
                    <a:pt x="12547" y="13557"/>
                    <a:pt x="12583" y="11927"/>
                  </a:cubicBezTo>
                  <a:cubicBezTo>
                    <a:pt x="12613" y="10667"/>
                    <a:pt x="13001" y="9593"/>
                    <a:pt x="13598" y="9109"/>
                  </a:cubicBezTo>
                  <a:cubicBezTo>
                    <a:pt x="13876" y="8888"/>
                    <a:pt x="14530" y="8815"/>
                    <a:pt x="15506" y="8815"/>
                  </a:cubicBezTo>
                  <a:cubicBezTo>
                    <a:pt x="16296" y="8815"/>
                    <a:pt x="17295" y="8863"/>
                    <a:pt x="18475" y="8918"/>
                  </a:cubicBezTo>
                  <a:cubicBezTo>
                    <a:pt x="18999" y="8943"/>
                    <a:pt x="19465" y="8973"/>
                    <a:pt x="19883" y="8996"/>
                  </a:cubicBezTo>
                  <a:cubicBezTo>
                    <a:pt x="20519" y="9034"/>
                    <a:pt x="21053" y="9067"/>
                    <a:pt x="21506" y="9067"/>
                  </a:cubicBezTo>
                  <a:cubicBezTo>
                    <a:pt x="22460" y="9067"/>
                    <a:pt x="23055" y="8921"/>
                    <a:pt x="23489" y="8375"/>
                  </a:cubicBezTo>
                  <a:cubicBezTo>
                    <a:pt x="24007" y="7725"/>
                    <a:pt x="24062" y="6758"/>
                    <a:pt x="23649" y="5486"/>
                  </a:cubicBezTo>
                  <a:cubicBezTo>
                    <a:pt x="23208" y="4119"/>
                    <a:pt x="22211" y="3278"/>
                    <a:pt x="21495" y="2770"/>
                  </a:cubicBezTo>
                  <a:cubicBezTo>
                    <a:pt x="18099" y="336"/>
                    <a:pt x="13775" y="0"/>
                    <a:pt x="11642" y="0"/>
                  </a:cubicBezTo>
                  <a:close/>
                </a:path>
              </a:pathLst>
            </a:custGeom>
            <a:solidFill>
              <a:srgbClr val="08051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926" name="Google Shape;926;p36"/>
          <p:cNvGrpSpPr/>
          <p:nvPr/>
        </p:nvGrpSpPr>
        <p:grpSpPr>
          <a:xfrm>
            <a:off x="1129547" y="4214667"/>
            <a:ext cx="1103100" cy="1439533"/>
            <a:chOff x="4763825" y="3528850"/>
            <a:chExt cx="827325" cy="1079650"/>
          </a:xfrm>
        </p:grpSpPr>
        <p:sp>
          <p:nvSpPr>
            <p:cNvPr id="927" name="Google Shape;927;p36"/>
            <p:cNvSpPr/>
            <p:nvPr/>
          </p:nvSpPr>
          <p:spPr>
            <a:xfrm>
              <a:off x="4763825" y="3528850"/>
              <a:ext cx="827325" cy="1079650"/>
            </a:xfrm>
            <a:custGeom>
              <a:avLst/>
              <a:gdLst/>
              <a:ahLst/>
              <a:cxnLst/>
              <a:rect l="l" t="t" r="r" b="b"/>
              <a:pathLst>
                <a:path w="33093" h="43186" extrusionOk="0">
                  <a:moveTo>
                    <a:pt x="15400" y="0"/>
                  </a:moveTo>
                  <a:cubicBezTo>
                    <a:pt x="0" y="0"/>
                    <a:pt x="0" y="9670"/>
                    <a:pt x="0" y="21596"/>
                  </a:cubicBezTo>
                  <a:cubicBezTo>
                    <a:pt x="0" y="33516"/>
                    <a:pt x="0" y="43186"/>
                    <a:pt x="15400" y="43186"/>
                  </a:cubicBezTo>
                  <a:cubicBezTo>
                    <a:pt x="33092" y="43186"/>
                    <a:pt x="30794" y="33516"/>
                    <a:pt x="30794" y="21596"/>
                  </a:cubicBezTo>
                  <a:cubicBezTo>
                    <a:pt x="30794" y="9670"/>
                    <a:pt x="30794" y="0"/>
                    <a:pt x="1540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28" name="Google Shape;928;p36"/>
            <p:cNvSpPr/>
            <p:nvPr/>
          </p:nvSpPr>
          <p:spPr>
            <a:xfrm>
              <a:off x="4873200" y="3847125"/>
              <a:ext cx="624075" cy="560700"/>
            </a:xfrm>
            <a:custGeom>
              <a:avLst/>
              <a:gdLst/>
              <a:ahLst/>
              <a:cxnLst/>
              <a:rect l="l" t="t" r="r" b="b"/>
              <a:pathLst>
                <a:path w="24963" h="22428" extrusionOk="0">
                  <a:moveTo>
                    <a:pt x="6746" y="1"/>
                  </a:moveTo>
                  <a:cubicBezTo>
                    <a:pt x="5474" y="1"/>
                    <a:pt x="4220" y="545"/>
                    <a:pt x="2950" y="1815"/>
                  </a:cubicBezTo>
                  <a:cubicBezTo>
                    <a:pt x="0" y="4765"/>
                    <a:pt x="1529" y="7892"/>
                    <a:pt x="4328" y="11055"/>
                  </a:cubicBezTo>
                  <a:cubicBezTo>
                    <a:pt x="484" y="15562"/>
                    <a:pt x="663" y="18063"/>
                    <a:pt x="3212" y="20618"/>
                  </a:cubicBezTo>
                  <a:cubicBezTo>
                    <a:pt x="4459" y="21865"/>
                    <a:pt x="5599" y="22427"/>
                    <a:pt x="6761" y="22427"/>
                  </a:cubicBezTo>
                  <a:cubicBezTo>
                    <a:pt x="8484" y="22427"/>
                    <a:pt x="10253" y="21189"/>
                    <a:pt x="12482" y="19113"/>
                  </a:cubicBezTo>
                  <a:cubicBezTo>
                    <a:pt x="14711" y="21189"/>
                    <a:pt x="16479" y="22427"/>
                    <a:pt x="18202" y="22427"/>
                  </a:cubicBezTo>
                  <a:cubicBezTo>
                    <a:pt x="19364" y="22427"/>
                    <a:pt x="20505" y="21865"/>
                    <a:pt x="21752" y="20618"/>
                  </a:cubicBezTo>
                  <a:cubicBezTo>
                    <a:pt x="24306" y="18063"/>
                    <a:pt x="24480" y="15562"/>
                    <a:pt x="20635" y="11055"/>
                  </a:cubicBezTo>
                  <a:cubicBezTo>
                    <a:pt x="23435" y="7892"/>
                    <a:pt x="24962" y="4765"/>
                    <a:pt x="22014" y="1815"/>
                  </a:cubicBezTo>
                  <a:cubicBezTo>
                    <a:pt x="20744" y="545"/>
                    <a:pt x="19489" y="1"/>
                    <a:pt x="18218" y="1"/>
                  </a:cubicBezTo>
                  <a:cubicBezTo>
                    <a:pt x="16376" y="1"/>
                    <a:pt x="14498" y="1142"/>
                    <a:pt x="12482" y="2873"/>
                  </a:cubicBezTo>
                  <a:cubicBezTo>
                    <a:pt x="10466" y="1142"/>
                    <a:pt x="8587" y="1"/>
                    <a:pt x="67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29" name="Google Shape;929;p36"/>
            <p:cNvSpPr/>
            <p:nvPr/>
          </p:nvSpPr>
          <p:spPr>
            <a:xfrm>
              <a:off x="4819625" y="3776650"/>
              <a:ext cx="660625" cy="584450"/>
            </a:xfrm>
            <a:custGeom>
              <a:avLst/>
              <a:gdLst/>
              <a:ahLst/>
              <a:cxnLst/>
              <a:rect l="l" t="t" r="r" b="b"/>
              <a:pathLst>
                <a:path w="26425" h="23378" extrusionOk="0">
                  <a:moveTo>
                    <a:pt x="18964" y="933"/>
                  </a:moveTo>
                  <a:cubicBezTo>
                    <a:pt x="20186" y="933"/>
                    <a:pt x="21296" y="1499"/>
                    <a:pt x="22414" y="2617"/>
                  </a:cubicBezTo>
                  <a:cubicBezTo>
                    <a:pt x="24724" y="4927"/>
                    <a:pt x="24306" y="7494"/>
                    <a:pt x="21017" y="11213"/>
                  </a:cubicBezTo>
                  <a:cubicBezTo>
                    <a:pt x="20862" y="11386"/>
                    <a:pt x="20857" y="11648"/>
                    <a:pt x="21011" y="11827"/>
                  </a:cubicBezTo>
                  <a:cubicBezTo>
                    <a:pt x="24885" y="16370"/>
                    <a:pt x="24366" y="18543"/>
                    <a:pt x="22152" y="20751"/>
                  </a:cubicBezTo>
                  <a:cubicBezTo>
                    <a:pt x="21050" y="21852"/>
                    <a:pt x="20053" y="22420"/>
                    <a:pt x="18960" y="22420"/>
                  </a:cubicBezTo>
                  <a:cubicBezTo>
                    <a:pt x="17488" y="22420"/>
                    <a:pt x="15841" y="21389"/>
                    <a:pt x="13532" y="19241"/>
                  </a:cubicBezTo>
                  <a:cubicBezTo>
                    <a:pt x="13442" y="19157"/>
                    <a:pt x="13327" y="19115"/>
                    <a:pt x="13212" y="19115"/>
                  </a:cubicBezTo>
                  <a:cubicBezTo>
                    <a:pt x="13098" y="19115"/>
                    <a:pt x="12983" y="19157"/>
                    <a:pt x="12893" y="19241"/>
                  </a:cubicBezTo>
                  <a:cubicBezTo>
                    <a:pt x="10584" y="21389"/>
                    <a:pt x="8938" y="22420"/>
                    <a:pt x="7467" y="22420"/>
                  </a:cubicBezTo>
                  <a:cubicBezTo>
                    <a:pt x="6375" y="22420"/>
                    <a:pt x="5379" y="21852"/>
                    <a:pt x="4280" y="20751"/>
                  </a:cubicBezTo>
                  <a:cubicBezTo>
                    <a:pt x="2066" y="18543"/>
                    <a:pt x="1540" y="16370"/>
                    <a:pt x="5421" y="11827"/>
                  </a:cubicBezTo>
                  <a:cubicBezTo>
                    <a:pt x="5570" y="11648"/>
                    <a:pt x="5570" y="11386"/>
                    <a:pt x="5415" y="11213"/>
                  </a:cubicBezTo>
                  <a:cubicBezTo>
                    <a:pt x="2126" y="7494"/>
                    <a:pt x="1708" y="4927"/>
                    <a:pt x="4018" y="2617"/>
                  </a:cubicBezTo>
                  <a:cubicBezTo>
                    <a:pt x="5134" y="1501"/>
                    <a:pt x="6245" y="934"/>
                    <a:pt x="7468" y="934"/>
                  </a:cubicBezTo>
                  <a:cubicBezTo>
                    <a:pt x="9019" y="934"/>
                    <a:pt x="10751" y="1841"/>
                    <a:pt x="12906" y="3698"/>
                  </a:cubicBezTo>
                  <a:cubicBezTo>
                    <a:pt x="12995" y="3775"/>
                    <a:pt x="13106" y="3814"/>
                    <a:pt x="13215" y="3814"/>
                  </a:cubicBezTo>
                  <a:cubicBezTo>
                    <a:pt x="13325" y="3814"/>
                    <a:pt x="13434" y="3775"/>
                    <a:pt x="13520" y="3698"/>
                  </a:cubicBezTo>
                  <a:cubicBezTo>
                    <a:pt x="15681" y="1845"/>
                    <a:pt x="17413" y="933"/>
                    <a:pt x="18964" y="933"/>
                  </a:cubicBezTo>
                  <a:close/>
                  <a:moveTo>
                    <a:pt x="7485" y="0"/>
                  </a:moveTo>
                  <a:cubicBezTo>
                    <a:pt x="6140" y="0"/>
                    <a:pt x="4753" y="550"/>
                    <a:pt x="3349" y="1954"/>
                  </a:cubicBezTo>
                  <a:cubicBezTo>
                    <a:pt x="0" y="5303"/>
                    <a:pt x="2090" y="8795"/>
                    <a:pt x="4441" y="11529"/>
                  </a:cubicBezTo>
                  <a:cubicBezTo>
                    <a:pt x="950" y="15737"/>
                    <a:pt x="729" y="18530"/>
                    <a:pt x="3611" y="21420"/>
                  </a:cubicBezTo>
                  <a:cubicBezTo>
                    <a:pt x="4972" y="22775"/>
                    <a:pt x="6220" y="23378"/>
                    <a:pt x="7485" y="23378"/>
                  </a:cubicBezTo>
                  <a:cubicBezTo>
                    <a:pt x="9264" y="23378"/>
                    <a:pt x="11067" y="22177"/>
                    <a:pt x="13215" y="20219"/>
                  </a:cubicBezTo>
                  <a:cubicBezTo>
                    <a:pt x="15362" y="22177"/>
                    <a:pt x="17162" y="23375"/>
                    <a:pt x="18944" y="23375"/>
                  </a:cubicBezTo>
                  <a:cubicBezTo>
                    <a:pt x="20204" y="23375"/>
                    <a:pt x="21456" y="22775"/>
                    <a:pt x="22813" y="21420"/>
                  </a:cubicBezTo>
                  <a:cubicBezTo>
                    <a:pt x="25703" y="18530"/>
                    <a:pt x="25477" y="15737"/>
                    <a:pt x="21984" y="11529"/>
                  </a:cubicBezTo>
                  <a:cubicBezTo>
                    <a:pt x="24342" y="8795"/>
                    <a:pt x="26425" y="5303"/>
                    <a:pt x="23077" y="1954"/>
                  </a:cubicBezTo>
                  <a:cubicBezTo>
                    <a:pt x="21673" y="550"/>
                    <a:pt x="20286" y="0"/>
                    <a:pt x="18941" y="0"/>
                  </a:cubicBezTo>
                  <a:cubicBezTo>
                    <a:pt x="16907" y="0"/>
                    <a:pt x="14969" y="1259"/>
                    <a:pt x="13215" y="2725"/>
                  </a:cubicBezTo>
                  <a:cubicBezTo>
                    <a:pt x="11459" y="1259"/>
                    <a:pt x="9520" y="0"/>
                    <a:pt x="7485" y="0"/>
                  </a:cubicBezTo>
                  <a:close/>
                </a:path>
              </a:pathLst>
            </a:custGeom>
            <a:solidFill>
              <a:srgbClr val="08051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21973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C_Doraemon_Nobita_and_The_Island_of_Miracle__Animal_Adventure_2 (2)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66" r="827" b="6838"/>
          <a:stretch/>
        </p:blipFill>
        <p:spPr bwMode="auto">
          <a:xfrm>
            <a:off x="1" y="-124016"/>
            <a:ext cx="12191999" cy="6982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\Desktop\Tai nguyen thiet ke tro choi\Angry birds epic birds\1505573783630 (2)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304" y="88086"/>
            <a:ext cx="1796075" cy="1092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66B1C52-9F6B-4605-B7D1-95B2B5E2B44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23603" y="4884055"/>
            <a:ext cx="9144792" cy="1885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3313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ADMIN\Desktop\Untitled (3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2889"/>
            <a:ext cx="12192000" cy="6970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:\Users\ADMIN\Desktop\Don phong Nobita\zet9819a (2).pn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06" b="96970" l="0" r="100000">
                        <a14:foregroundMark x1="72174" y1="20000" x2="41739" y2="31515"/>
                        <a14:foregroundMark x1="32174" y1="45455" x2="40870" y2="54545"/>
                        <a14:foregroundMark x1="50435" y1="47273" x2="45217" y2="59394"/>
                        <a14:foregroundMark x1="21739" y1="46061" x2="20000" y2="67879"/>
                        <a14:foregroundMark x1="19130" y1="46061" x2="18261" y2="64848"/>
                        <a14:foregroundMark x1="26087" y1="85455" x2="9565" y2="878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678820" y="4432965"/>
            <a:ext cx="1537080" cy="2140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C:\Users\ADMIN\Desktop\bbe5680e (2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322" b="99559" l="0" r="100000"/>
                    </a14:imgEffect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84166">
            <a:off x="2671767" y="5078648"/>
            <a:ext cx="1185349" cy="1494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C:\Users\ADMIN\Desktop\Untitled.jpg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foregroundMark x1="16500" y1="68908" x2="16000" y2="96134"/>
                        <a14:foregroundMark x1="12167" y1="69244" x2="12667" y2="78487"/>
                        <a14:foregroundMark x1="24833" y1="96134" x2="93000" y2="969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59127">
            <a:off x="6303856" y="5295011"/>
            <a:ext cx="1216501" cy="1206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xplosion 2 4"/>
          <p:cNvSpPr/>
          <p:nvPr/>
        </p:nvSpPr>
        <p:spPr>
          <a:xfrm>
            <a:off x="6623395" y="54306"/>
            <a:ext cx="5859504" cy="4894676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288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CON ĐÃ DỌN DẸP PHÒNG CHƯA NOBITA ?</a:t>
            </a:r>
          </a:p>
        </p:txBody>
      </p:sp>
      <p:pic>
        <p:nvPicPr>
          <p:cNvPr id="1040" name="Picture 16" descr="Kết quả hình ảnh cho mẹ nobita"/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4063" r="100000">
                        <a14:foregroundMark x1="59062" y1="13421" x2="45000" y2="18947"/>
                        <a14:backgroundMark x1="47500" y1="82895" x2="47188" y2="85263"/>
                        <a14:backgroundMark x1="47500" y1="81579" x2="46875" y2="82632"/>
                        <a14:backgroundMark x1="47500" y1="85789" x2="47188" y2="86579"/>
                        <a14:backgroundMark x1="47188" y1="81842" x2="47188" y2="80789"/>
                      </a14:backgroundRemoval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256705" y="1916019"/>
            <a:ext cx="3483073" cy="4026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Kết quả hình ảnh cho nobita doraemon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5301" y="3429000"/>
            <a:ext cx="1861615" cy="1977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3" name="Picture 19" descr="C:\Users\ADMIN\Desktop\Tai nguyen thiet ke tro choi\Angry birds epic birds\1505573783630 (2aA).png">
            <a:hlinkClick r:id="rId16" action="ppaction://hlinksldjump"/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0" b="100000" l="0" r="100000">
                        <a14:foregroundMark x1="8333" y1="7763" x2="22222" y2="44292"/>
                        <a14:foregroundMark x1="7222" y1="7763" x2="95556" y2="9589"/>
                        <a14:foregroundMark x1="21111" y1="4110" x2="90556" y2="4110"/>
                        <a14:foregroundMark x1="95000" y1="12329" x2="97778" y2="85388"/>
                        <a14:foregroundMark x1="16667" y1="14155" x2="98333" y2="24201"/>
                        <a14:foregroundMark x1="7778" y1="5023" x2="2778" y2="39726"/>
                        <a14:foregroundMark x1="2778" y1="38813" x2="3889" y2="85388"/>
                        <a14:foregroundMark x1="1667" y1="85388" x2="6111" y2="93607"/>
                        <a14:foregroundMark x1="7778" y1="91781" x2="68889" y2="92694"/>
                        <a14:foregroundMark x1="67778" y1="93607" x2="92222" y2="972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03" y="342054"/>
            <a:ext cx="1823731" cy="1109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xplosion 1 5"/>
          <p:cNvSpPr/>
          <p:nvPr/>
        </p:nvSpPr>
        <p:spPr>
          <a:xfrm>
            <a:off x="3713027" y="-193434"/>
            <a:ext cx="4114800" cy="3157435"/>
          </a:xfrm>
          <a:prstGeom prst="irregularSeal1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336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CON GIỎI LẮM !</a:t>
            </a:r>
          </a:p>
        </p:txBody>
      </p:sp>
    </p:spTree>
    <p:extLst>
      <p:ext uri="{BB962C8B-B14F-4D97-AF65-F5344CB8AC3E}">
        <p14:creationId xmlns:p14="http://schemas.microsoft.com/office/powerpoint/2010/main" val="341906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0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3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3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ADMIN\Desktop\Untitled (3)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86137"/>
            <a:ext cx="12320337" cy="7030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ình ảnh có liên quan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3542" y1="8333" x2="4688" y2="94504"/>
                        <a14:foregroundMark x1="2813" y1="11170" x2="52083" y2="7092"/>
                        <a14:foregroundMark x1="49271" y1="7801" x2="96146" y2="9397"/>
                        <a14:foregroundMark x1="96146" y1="9043" x2="97083" y2="92199"/>
                        <a14:foregroundMark x1="3333" y1="95745" x2="97083" y2="92199"/>
                        <a14:foregroundMark x1="16250" y1="85638" x2="28021" y2="92553"/>
                        <a14:foregroundMark x1="24792" y1="84574" x2="27396" y2="909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2" y="31317"/>
            <a:ext cx="7962284" cy="4677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ình ảnh có liên quan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/>
                    </a14:imgEffect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9243" y="3239204"/>
            <a:ext cx="3672757" cy="3672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5537FCD6-4CDF-4811-8E3D-36016DB8533B}"/>
              </a:ext>
            </a:extLst>
          </p:cNvPr>
          <p:cNvGrpSpPr/>
          <p:nvPr/>
        </p:nvGrpSpPr>
        <p:grpSpPr>
          <a:xfrm>
            <a:off x="883921" y="4513217"/>
            <a:ext cx="2377440" cy="2377440"/>
            <a:chOff x="662941" y="3384913"/>
            <a:chExt cx="1783080" cy="1783080"/>
          </a:xfrm>
        </p:grpSpPr>
        <p:pic>
          <p:nvPicPr>
            <p:cNvPr id="12" name="Picture 2" descr="Hình ảnh có liên quan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colorTemperature colorTemp="7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2941" y="3384913"/>
              <a:ext cx="1783080" cy="17830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5" name="Picture 7" descr="C:\Users\ADMIN\Desktop\Don phong Nobita\ad9933b1ed69afc1e465a03320eed3cc.jpg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0" b="100000" l="0" r="100000">
                          <a14:foregroundMark x1="82037" y1="28811" x2="18333" y2="57621"/>
                          <a14:foregroundMark x1="27963" y1="28811" x2="50185" y2="57621"/>
                          <a14:foregroundMark x1="58519" y1="28811" x2="66667" y2="52596"/>
                          <a14:foregroundMark x1="74630" y1="22278" x2="67963" y2="61139"/>
                          <a14:foregroundMark x1="73148" y1="33501" x2="76667" y2="71692"/>
                          <a14:foregroundMark x1="81111" y1="30821" x2="75926" y2="52596"/>
                          <a14:foregroundMark x1="73889" y1="27638" x2="40370" y2="39363"/>
                          <a14:foregroundMark x1="44815" y1="24958" x2="29444" y2="53936"/>
                          <a14:foregroundMark x1="22222" y1="55109" x2="8333" y2="63819"/>
                          <a14:foregroundMark x1="33889" y1="55779" x2="27963" y2="7487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133829" flipH="1">
              <a:off x="918784" y="3433566"/>
              <a:ext cx="883501" cy="9169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086BE20A-7ED9-4DFB-8776-8B69C29AA63D}"/>
              </a:ext>
            </a:extLst>
          </p:cNvPr>
          <p:cNvSpPr txBox="1"/>
          <p:nvPr/>
        </p:nvSpPr>
        <p:spPr>
          <a:xfrm>
            <a:off x="2769396" y="1004709"/>
            <a:ext cx="7298267" cy="24213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Số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?</a:t>
            </a: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2667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Arial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5867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     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E2970E2-9FD0-4465-BBDA-3802448E5ACE}"/>
                  </a:ext>
                </a:extLst>
              </p:cNvPr>
              <p:cNvSpPr txBox="1"/>
              <p:nvPr/>
            </p:nvSpPr>
            <p:spPr>
              <a:xfrm>
                <a:off x="3144308" y="1992499"/>
                <a:ext cx="812800" cy="17822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5867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FF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Arial"/>
                            </a:rPr>
                          </m:ctrlPr>
                        </m:fPr>
                        <m:num>
                          <m:r>
                            <a:rPr kumimoji="0" lang="en-US" sz="5867" b="1" i="0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FF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Arial"/>
                            </a:rPr>
                            <m:t>𝟔</m:t>
                          </m:r>
                        </m:num>
                        <m:den>
                          <m:r>
                            <a:rPr kumimoji="0" lang="en-US" sz="5867" b="1" i="0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FFFFFF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  <a:sym typeface="Arial"/>
                            </a:rPr>
                            <m:t>𝟏𝟎</m:t>
                          </m:r>
                        </m:den>
                      </m:f>
                    </m:oMath>
                  </m:oMathPara>
                </a14:m>
                <a:endParaRPr kumimoji="0" lang="en-US" sz="5867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E2970E2-9FD0-4465-BBDA-3802448E5A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4308" y="1992499"/>
                <a:ext cx="812800" cy="1782283"/>
              </a:xfrm>
              <a:prstGeom prst="rect">
                <a:avLst/>
              </a:prstGeom>
              <a:blipFill>
                <a:blip r:embed="rId14"/>
                <a:stretch>
                  <a:fillRect r="-210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939FBB34-D9E9-4240-BD45-0817E07AD922}"/>
              </a:ext>
            </a:extLst>
          </p:cNvPr>
          <p:cNvSpPr txBox="1"/>
          <p:nvPr/>
        </p:nvSpPr>
        <p:spPr>
          <a:xfrm>
            <a:off x="4353342" y="2426316"/>
            <a:ext cx="1704405" cy="995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5867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=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3FF032BE-D7CB-D4EE-E7EF-468BDDA4DDB3}"/>
                  </a:ext>
                </a:extLst>
              </p:cNvPr>
              <p:cNvSpPr txBox="1"/>
              <p:nvPr/>
            </p:nvSpPr>
            <p:spPr>
              <a:xfrm>
                <a:off x="5192183" y="1982974"/>
                <a:ext cx="812800" cy="17822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5867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FF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Arial"/>
                            </a:rPr>
                          </m:ctrlPr>
                        </m:fPr>
                        <m:num>
                          <m:r>
                            <a:rPr kumimoji="0" lang="en-US" sz="5867" b="1" i="0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FF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Arial"/>
                            </a:rPr>
                            <m:t>𝟔</m:t>
                          </m:r>
                          <m:r>
                            <a:rPr kumimoji="0" lang="en-US" sz="5867" b="1" i="0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FF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Arial"/>
                            </a:rPr>
                            <m:t> :</m:t>
                          </m:r>
                          <m:r>
                            <a:rPr kumimoji="0" lang="en-US" sz="5867" b="1" i="0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FF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Arial"/>
                            </a:rPr>
                            <m:t>𝟐</m:t>
                          </m:r>
                        </m:num>
                        <m:den>
                          <m:r>
                            <a:rPr kumimoji="0" lang="en-US" sz="5867" b="1" i="0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FFFFFF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  <a:sym typeface="Arial"/>
                            </a:rPr>
                            <m:t>𝟏𝟎</m:t>
                          </m:r>
                          <m:r>
                            <a:rPr kumimoji="0" lang="en-US" sz="5867" b="1" i="0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FF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Arial"/>
                            </a:rPr>
                            <m:t> :</m:t>
                          </m:r>
                          <m:r>
                            <a:rPr kumimoji="0" lang="en-US" sz="5867" b="1" i="0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FF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Arial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kumimoji="0" lang="en-US" sz="5867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3FF032BE-D7CB-D4EE-E7EF-468BDDA4DD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2183" y="1982974"/>
                <a:ext cx="812800" cy="1782283"/>
              </a:xfrm>
              <a:prstGeom prst="rect">
                <a:avLst/>
              </a:prstGeom>
              <a:blipFill>
                <a:blip r:embed="rId15"/>
                <a:stretch>
                  <a:fillRect r="-1556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9B666063-3396-9176-56D7-2954164AE2E6}"/>
              </a:ext>
            </a:extLst>
          </p:cNvPr>
          <p:cNvSpPr txBox="1"/>
          <p:nvPr/>
        </p:nvSpPr>
        <p:spPr>
          <a:xfrm>
            <a:off x="7439442" y="2435841"/>
            <a:ext cx="1704405" cy="995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5867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=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9175FEE-C8A2-AF1B-9106-0CEBFB2CBC88}"/>
                  </a:ext>
                </a:extLst>
              </p:cNvPr>
              <p:cNvSpPr txBox="1"/>
              <p:nvPr/>
            </p:nvSpPr>
            <p:spPr>
              <a:xfrm>
                <a:off x="8040158" y="2011549"/>
                <a:ext cx="812800" cy="18660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5867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FF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Arial"/>
                            </a:rPr>
                          </m:ctrlPr>
                        </m:fPr>
                        <m:num/>
                        <m:den/>
                      </m:f>
                    </m:oMath>
                  </m:oMathPara>
                </a14:m>
                <a:endParaRPr kumimoji="0" lang="en-US" sz="5867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9175FEE-C8A2-AF1B-9106-0CEBFB2CBC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0158" y="2011549"/>
                <a:ext cx="812800" cy="1866024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E9E3C35-20A6-4C4C-A76A-711AB466D6B1}"/>
              </a:ext>
            </a:extLst>
          </p:cNvPr>
          <p:cNvSpPr/>
          <p:nvPr/>
        </p:nvSpPr>
        <p:spPr>
          <a:xfrm>
            <a:off x="8077200" y="2114550"/>
            <a:ext cx="809625" cy="742950"/>
          </a:xfrm>
          <a:prstGeom prst="roundRect">
            <a:avLst/>
          </a:prstGeom>
          <a:ln w="5715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?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559EF1F-B716-AF46-B41A-1A524390B564}"/>
              </a:ext>
            </a:extLst>
          </p:cNvPr>
          <p:cNvSpPr/>
          <p:nvPr/>
        </p:nvSpPr>
        <p:spPr>
          <a:xfrm>
            <a:off x="8067675" y="3190875"/>
            <a:ext cx="809625" cy="742950"/>
          </a:xfrm>
          <a:prstGeom prst="roundRect">
            <a:avLst/>
          </a:prstGeom>
          <a:ln w="5715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CB99F86-719D-F8CB-3F0F-C473E616222C}"/>
                  </a:ext>
                </a:extLst>
              </p:cNvPr>
              <p:cNvSpPr txBox="1"/>
              <p:nvPr/>
            </p:nvSpPr>
            <p:spPr>
              <a:xfrm>
                <a:off x="5258858" y="4830949"/>
                <a:ext cx="812800" cy="17822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5867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FF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Arial"/>
                            </a:rPr>
                          </m:ctrlPr>
                        </m:fPr>
                        <m:num>
                          <m:r>
                            <a:rPr kumimoji="0" lang="en-US" sz="5867" b="1" i="0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FF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Arial"/>
                            </a:rPr>
                            <m:t>𝟑</m:t>
                          </m:r>
                        </m:num>
                        <m:den>
                          <m:r>
                            <a:rPr kumimoji="0" lang="en-US" sz="5867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FF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Arial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kumimoji="0" lang="en-US" sz="5867" b="1" i="0" u="none" strike="noStrike" kern="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CB99F86-719D-F8CB-3F0F-C473E61622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8858" y="4830949"/>
                <a:ext cx="812800" cy="1782283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31491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17" grpId="0"/>
      <p:bldP spid="2" grpId="0"/>
      <p:bldP spid="3" grpId="0"/>
      <p:bldP spid="5" grpId="0"/>
      <p:bldP spid="6" grpId="0" animBg="1"/>
      <p:bldP spid="7" grpId="0" animBg="1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C:\Users\ADMIN\Desktop\Untitled (3).png">
            <a:extLst>
              <a:ext uri="{FF2B5EF4-FFF2-40B4-BE49-F238E27FC236}">
                <a16:creationId xmlns:a16="http://schemas.microsoft.com/office/drawing/2014/main" id="{C482C3B5-6079-D55B-C159-8DEA6158B2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86137"/>
            <a:ext cx="12320337" cy="7030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Hình ảnh có liên quan">
            <a:extLst>
              <a:ext uri="{FF2B5EF4-FFF2-40B4-BE49-F238E27FC236}">
                <a16:creationId xmlns:a16="http://schemas.microsoft.com/office/drawing/2014/main" id="{27AE4256-49B1-5756-B1F2-B386FB09DD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3542" y1="8333" x2="4688" y2="94504"/>
                        <a14:foregroundMark x1="2813" y1="11170" x2="52083" y2="7092"/>
                        <a14:foregroundMark x1="49271" y1="7801" x2="96146" y2="9397"/>
                        <a14:foregroundMark x1="96146" y1="9043" x2="97083" y2="92199"/>
                        <a14:foregroundMark x1="3333" y1="95745" x2="97083" y2="92199"/>
                        <a14:foregroundMark x1="16250" y1="85638" x2="28021" y2="92553"/>
                        <a14:foregroundMark x1="24792" y1="84574" x2="27396" y2="909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2" y="31317"/>
            <a:ext cx="7962284" cy="4677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Hình ảnh có liên quan">
            <a:hlinkClick r:id="rId7" action="ppaction://hlinksldjump"/>
            <a:extLst>
              <a:ext uri="{FF2B5EF4-FFF2-40B4-BE49-F238E27FC236}">
                <a16:creationId xmlns:a16="http://schemas.microsoft.com/office/drawing/2014/main" id="{B4039F5B-C584-2023-2F7B-6DC9381C32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/>
                    </a14:imgEffect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9243" y="3239204"/>
            <a:ext cx="3672757" cy="3672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C6FAD583-CB1F-7440-6F63-6C41AE323C5C}"/>
              </a:ext>
            </a:extLst>
          </p:cNvPr>
          <p:cNvGrpSpPr/>
          <p:nvPr/>
        </p:nvGrpSpPr>
        <p:grpSpPr>
          <a:xfrm>
            <a:off x="883921" y="4513217"/>
            <a:ext cx="2377440" cy="2377440"/>
            <a:chOff x="662941" y="3384913"/>
            <a:chExt cx="1783080" cy="1783080"/>
          </a:xfrm>
        </p:grpSpPr>
        <p:pic>
          <p:nvPicPr>
            <p:cNvPr id="6" name="Picture 2" descr="Hình ảnh có liên quan">
              <a:extLst>
                <a:ext uri="{FF2B5EF4-FFF2-40B4-BE49-F238E27FC236}">
                  <a16:creationId xmlns:a16="http://schemas.microsoft.com/office/drawing/2014/main" id="{7BCBA306-1563-57C3-711C-6AE8301EC8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colorTemperature colorTemp="7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2941" y="3384913"/>
              <a:ext cx="1783080" cy="17830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7" descr="C:\Users\ADMIN\Desktop\Don phong Nobita\ad9933b1ed69afc1e465a03320eed3cc.jpg">
              <a:extLst>
                <a:ext uri="{FF2B5EF4-FFF2-40B4-BE49-F238E27FC236}">
                  <a16:creationId xmlns:a16="http://schemas.microsoft.com/office/drawing/2014/main" id="{4F8214DF-F6C5-2701-E954-D70B637019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0" b="100000" l="0" r="100000">
                          <a14:foregroundMark x1="82037" y1="28811" x2="18333" y2="57621"/>
                          <a14:foregroundMark x1="27963" y1="28811" x2="50185" y2="57621"/>
                          <a14:foregroundMark x1="58519" y1="28811" x2="66667" y2="52596"/>
                          <a14:foregroundMark x1="74630" y1="22278" x2="67963" y2="61139"/>
                          <a14:foregroundMark x1="73148" y1="33501" x2="76667" y2="71692"/>
                          <a14:foregroundMark x1="81111" y1="30821" x2="75926" y2="52596"/>
                          <a14:foregroundMark x1="73889" y1="27638" x2="40370" y2="39363"/>
                          <a14:foregroundMark x1="44815" y1="24958" x2="29444" y2="53936"/>
                          <a14:foregroundMark x1="22222" y1="55109" x2="8333" y2="63819"/>
                          <a14:foregroundMark x1="33889" y1="55779" x2="27963" y2="7487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133829" flipH="1">
              <a:off x="918784" y="3433566"/>
              <a:ext cx="883501" cy="9169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7FE81D9D-F616-2D37-2DCE-DFC6101BC696}"/>
              </a:ext>
            </a:extLst>
          </p:cNvPr>
          <p:cNvSpPr txBox="1"/>
          <p:nvPr/>
        </p:nvSpPr>
        <p:spPr>
          <a:xfrm>
            <a:off x="2769396" y="1004709"/>
            <a:ext cx="7298267" cy="24213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Số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?</a:t>
            </a: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2667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Arial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5867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     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E9BD839-F7E9-B4F0-7CCA-1907A00E0C6C}"/>
                  </a:ext>
                </a:extLst>
              </p:cNvPr>
              <p:cNvSpPr txBox="1"/>
              <p:nvPr/>
            </p:nvSpPr>
            <p:spPr>
              <a:xfrm>
                <a:off x="3144308" y="1992499"/>
                <a:ext cx="812800" cy="17881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5867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FF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Arial"/>
                            </a:rPr>
                          </m:ctrlPr>
                        </m:fPr>
                        <m:num>
                          <m:r>
                            <a:rPr kumimoji="0" lang="en-US" sz="5867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FF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Arial"/>
                            </a:rPr>
                            <m:t>𝟐</m:t>
                          </m:r>
                        </m:num>
                        <m:den>
                          <m:r>
                            <a:rPr kumimoji="0" lang="en-US" sz="5867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FF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Arial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kumimoji="0" lang="en-US" sz="5867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E9BD839-F7E9-B4F0-7CCA-1907A00E0C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4308" y="1992499"/>
                <a:ext cx="812800" cy="1788118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A8671E88-61BE-09A4-2B6B-F5CE0C1D075B}"/>
              </a:ext>
            </a:extLst>
          </p:cNvPr>
          <p:cNvSpPr txBox="1"/>
          <p:nvPr/>
        </p:nvSpPr>
        <p:spPr>
          <a:xfrm>
            <a:off x="4353342" y="2426316"/>
            <a:ext cx="1704405" cy="995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5867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=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EB9350F-41E7-CC07-EF2E-ECE6DCC095BA}"/>
                  </a:ext>
                </a:extLst>
              </p:cNvPr>
              <p:cNvSpPr txBox="1"/>
              <p:nvPr/>
            </p:nvSpPr>
            <p:spPr>
              <a:xfrm>
                <a:off x="5192183" y="1982974"/>
                <a:ext cx="812800" cy="17822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5867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FF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Arial"/>
                            </a:rPr>
                          </m:ctrlPr>
                        </m:fPr>
                        <m:num>
                          <m:r>
                            <a:rPr kumimoji="0" lang="en-US" sz="5867" b="1" i="0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FF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Arial"/>
                            </a:rPr>
                            <m:t>𝟐</m:t>
                          </m:r>
                          <m:r>
                            <a:rPr kumimoji="0" lang="en-US" sz="5867" b="1" i="0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FF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Arial"/>
                            </a:rPr>
                            <m:t> </m:t>
                          </m:r>
                          <m:r>
                            <a:rPr kumimoji="0" lang="en-US" sz="5867" b="1" i="0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FF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Arial"/>
                            </a:rPr>
                            <m:t>𝐱</m:t>
                          </m:r>
                          <m:r>
                            <a:rPr kumimoji="0" lang="en-US" sz="5867" b="1" i="0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FF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Arial"/>
                            </a:rPr>
                            <m:t> </m:t>
                          </m:r>
                          <m:r>
                            <a:rPr kumimoji="0" lang="en-US" sz="5867" b="1" i="0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FF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Arial"/>
                            </a:rPr>
                            <m:t>𝟒</m:t>
                          </m:r>
                        </m:num>
                        <m:den>
                          <m:r>
                            <a:rPr kumimoji="0" lang="en-US" sz="5867" b="1" i="0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FF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Arial"/>
                            </a:rPr>
                            <m:t>𝟑</m:t>
                          </m:r>
                          <m:r>
                            <a:rPr kumimoji="0" lang="en-US" sz="5867" b="1" i="0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FF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Arial"/>
                            </a:rPr>
                            <m:t> </m:t>
                          </m:r>
                          <m:r>
                            <a:rPr kumimoji="0" lang="en-US" sz="5867" b="1" i="0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FF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Arial"/>
                            </a:rPr>
                            <m:t>𝐱</m:t>
                          </m:r>
                          <m:r>
                            <a:rPr kumimoji="0" lang="en-US" sz="5867" b="1" i="0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FF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Arial"/>
                            </a:rPr>
                            <m:t> </m:t>
                          </m:r>
                          <m:r>
                            <a:rPr kumimoji="0" lang="en-US" sz="5867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FF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Arial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kumimoji="0" lang="en-US" sz="5867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EB9350F-41E7-CC07-EF2E-ECE6DCC095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2183" y="1982974"/>
                <a:ext cx="812800" cy="1782283"/>
              </a:xfrm>
              <a:prstGeom prst="rect">
                <a:avLst/>
              </a:prstGeom>
              <a:blipFill>
                <a:blip r:embed="rId15"/>
                <a:stretch>
                  <a:fillRect r="-1097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1F6EC93C-B11D-5C0D-6560-5AC2AA814090}"/>
              </a:ext>
            </a:extLst>
          </p:cNvPr>
          <p:cNvSpPr txBox="1"/>
          <p:nvPr/>
        </p:nvSpPr>
        <p:spPr>
          <a:xfrm>
            <a:off x="7439442" y="2435841"/>
            <a:ext cx="1704405" cy="995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5867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=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EDB51FA-5841-3FB6-FEB4-0E0CE546FE69}"/>
                  </a:ext>
                </a:extLst>
              </p:cNvPr>
              <p:cNvSpPr txBox="1"/>
              <p:nvPr/>
            </p:nvSpPr>
            <p:spPr>
              <a:xfrm>
                <a:off x="8040158" y="2011549"/>
                <a:ext cx="812800" cy="18660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5867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FF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Arial"/>
                            </a:rPr>
                          </m:ctrlPr>
                        </m:fPr>
                        <m:num/>
                        <m:den/>
                      </m:f>
                    </m:oMath>
                  </m:oMathPara>
                </a14:m>
                <a:endParaRPr kumimoji="0" lang="en-US" sz="5867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EDB51FA-5841-3FB6-FEB4-0E0CE546FE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0158" y="2011549"/>
                <a:ext cx="812800" cy="1866024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057469D5-254D-5D89-6010-7D9DE28F3FC6}"/>
              </a:ext>
            </a:extLst>
          </p:cNvPr>
          <p:cNvSpPr/>
          <p:nvPr/>
        </p:nvSpPr>
        <p:spPr>
          <a:xfrm>
            <a:off x="8077200" y="2114550"/>
            <a:ext cx="809625" cy="742950"/>
          </a:xfrm>
          <a:prstGeom prst="roundRect">
            <a:avLst/>
          </a:prstGeom>
          <a:ln w="5715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?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87D9C31D-7ADF-10EE-862B-43EC8B61B8D3}"/>
              </a:ext>
            </a:extLst>
          </p:cNvPr>
          <p:cNvSpPr/>
          <p:nvPr/>
        </p:nvSpPr>
        <p:spPr>
          <a:xfrm>
            <a:off x="8067675" y="3190875"/>
            <a:ext cx="809625" cy="742950"/>
          </a:xfrm>
          <a:prstGeom prst="roundRect">
            <a:avLst/>
          </a:prstGeom>
          <a:ln w="5715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75374A0-A019-313A-BA5A-1F3F9B70784F}"/>
                  </a:ext>
                </a:extLst>
              </p:cNvPr>
              <p:cNvSpPr txBox="1"/>
              <p:nvPr/>
            </p:nvSpPr>
            <p:spPr>
              <a:xfrm>
                <a:off x="5258858" y="4830949"/>
                <a:ext cx="812800" cy="17822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5867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FF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Arial"/>
                            </a:rPr>
                          </m:ctrlPr>
                        </m:fPr>
                        <m:num>
                          <m:r>
                            <a:rPr kumimoji="0" lang="en-US" sz="5867" b="1" i="0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FF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Arial"/>
                            </a:rPr>
                            <m:t>𝟖</m:t>
                          </m:r>
                        </m:num>
                        <m:den>
                          <m:r>
                            <a:rPr kumimoji="0" lang="en-US" sz="5867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FF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Arial"/>
                            </a:rPr>
                            <m:t>𝟏𝟐</m:t>
                          </m:r>
                        </m:den>
                      </m:f>
                    </m:oMath>
                  </m:oMathPara>
                </a14:m>
                <a:endParaRPr kumimoji="0" lang="en-US" sz="5867" b="1" i="0" u="none" strike="noStrike" kern="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75374A0-A019-313A-BA5A-1F3F9B7078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8858" y="4830949"/>
                <a:ext cx="812800" cy="1782283"/>
              </a:xfrm>
              <a:prstGeom prst="rect">
                <a:avLst/>
              </a:prstGeom>
              <a:blipFill>
                <a:blip r:embed="rId17"/>
                <a:stretch>
                  <a:fillRect r="-210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5337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4" grpId="0"/>
      <p:bldP spid="15" grpId="0"/>
      <p:bldP spid="16" grpId="0" animBg="1"/>
      <p:bldP spid="17" grpId="0" animBg="1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916;p36">
            <a:extLst>
              <a:ext uri="{FF2B5EF4-FFF2-40B4-BE49-F238E27FC236}">
                <a16:creationId xmlns:a16="http://schemas.microsoft.com/office/drawing/2014/main" id="{53B424F7-0742-1E76-70B5-6983741F9657}"/>
              </a:ext>
            </a:extLst>
          </p:cNvPr>
          <p:cNvSpPr txBox="1">
            <a:spLocks/>
          </p:cNvSpPr>
          <p:nvPr/>
        </p:nvSpPr>
        <p:spPr>
          <a:xfrm>
            <a:off x="1764525" y="1076325"/>
            <a:ext cx="8665107" cy="49530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Arial"/>
              <a:buNone/>
              <a:defRPr sz="6133" b="0" i="0" u="none" strike="noStrike" cap="none">
                <a:solidFill>
                  <a:srgbClr val="19191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Arial"/>
              <a:buNone/>
              <a:defRPr sz="6933" b="0" i="0" u="none" strike="noStrike" cap="none">
                <a:solidFill>
                  <a:srgbClr val="19191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Arial"/>
              <a:buNone/>
              <a:defRPr sz="6933" b="0" i="0" u="none" strike="noStrike" cap="none">
                <a:solidFill>
                  <a:srgbClr val="19191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Arial"/>
              <a:buNone/>
              <a:defRPr sz="6933" b="0" i="0" u="none" strike="noStrike" cap="none">
                <a:solidFill>
                  <a:srgbClr val="19191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Arial"/>
              <a:buNone/>
              <a:defRPr sz="6933" b="0" i="0" u="none" strike="noStrike" cap="none">
                <a:solidFill>
                  <a:srgbClr val="19191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Arial"/>
              <a:buNone/>
              <a:defRPr sz="6933" b="0" i="0" u="none" strike="noStrike" cap="none">
                <a:solidFill>
                  <a:srgbClr val="19191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Arial"/>
              <a:buNone/>
              <a:defRPr sz="6933" b="0" i="0" u="none" strike="noStrike" cap="none">
                <a:solidFill>
                  <a:srgbClr val="19191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Arial"/>
              <a:buNone/>
              <a:defRPr sz="6933" b="0" i="0" u="none" strike="noStrike" cap="none">
                <a:solidFill>
                  <a:srgbClr val="19191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Arial"/>
              <a:buNone/>
              <a:defRPr sz="6933" b="0" i="0" u="none" strike="noStrike" cap="none">
                <a:solidFill>
                  <a:srgbClr val="19191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Arial"/>
              <a:buNone/>
              <a:tabLst/>
              <a:defRPr/>
            </a:pPr>
            <a:endParaRPr kumimoji="0" lang="vi-VN" sz="11733" b="0" i="0" u="none" strike="noStrike" kern="0" cap="none" spc="0" normalizeH="0" baseline="0" noProof="0" dirty="0">
              <a:ln>
                <a:noFill/>
              </a:ln>
              <a:solidFill>
                <a:srgbClr val="191919"/>
              </a:solidFill>
              <a:effectLst/>
              <a:uLnTx/>
              <a:uFillTx/>
              <a:latin typeface="UTM Bell" panose="02040603050506020204" pitchFamily="18" charset="0"/>
              <a:cs typeface="Arial"/>
              <a:sym typeface="Arial"/>
            </a:endParaRPr>
          </a:p>
        </p:txBody>
      </p:sp>
      <p:grpSp>
        <p:nvGrpSpPr>
          <p:cNvPr id="7" name="Google Shape;882;p34">
            <a:extLst>
              <a:ext uri="{FF2B5EF4-FFF2-40B4-BE49-F238E27FC236}">
                <a16:creationId xmlns:a16="http://schemas.microsoft.com/office/drawing/2014/main" id="{12B4B72A-1EA2-B071-5171-62FE2764E17E}"/>
              </a:ext>
            </a:extLst>
          </p:cNvPr>
          <p:cNvGrpSpPr/>
          <p:nvPr/>
        </p:nvGrpSpPr>
        <p:grpSpPr>
          <a:xfrm>
            <a:off x="1071862" y="3980172"/>
            <a:ext cx="1272977" cy="1661221"/>
            <a:chOff x="6015500" y="3528850"/>
            <a:chExt cx="827325" cy="1079650"/>
          </a:xfrm>
        </p:grpSpPr>
        <p:sp>
          <p:nvSpPr>
            <p:cNvPr id="8" name="Google Shape;883;p34">
              <a:extLst>
                <a:ext uri="{FF2B5EF4-FFF2-40B4-BE49-F238E27FC236}">
                  <a16:creationId xmlns:a16="http://schemas.microsoft.com/office/drawing/2014/main" id="{DAF6B1EC-0A07-6155-9BAF-D5D2A84860E0}"/>
                </a:ext>
              </a:extLst>
            </p:cNvPr>
            <p:cNvSpPr/>
            <p:nvPr/>
          </p:nvSpPr>
          <p:spPr>
            <a:xfrm>
              <a:off x="6015500" y="3528850"/>
              <a:ext cx="827325" cy="1079650"/>
            </a:xfrm>
            <a:custGeom>
              <a:avLst/>
              <a:gdLst/>
              <a:ahLst/>
              <a:cxnLst/>
              <a:rect l="l" t="t" r="r" b="b"/>
              <a:pathLst>
                <a:path w="33093" h="43186" extrusionOk="0">
                  <a:moveTo>
                    <a:pt x="15395" y="0"/>
                  </a:moveTo>
                  <a:cubicBezTo>
                    <a:pt x="1" y="0"/>
                    <a:pt x="1" y="9670"/>
                    <a:pt x="1" y="21596"/>
                  </a:cubicBezTo>
                  <a:cubicBezTo>
                    <a:pt x="1" y="33516"/>
                    <a:pt x="1" y="43186"/>
                    <a:pt x="15395" y="43186"/>
                  </a:cubicBezTo>
                  <a:cubicBezTo>
                    <a:pt x="33093" y="43186"/>
                    <a:pt x="30795" y="33516"/>
                    <a:pt x="30795" y="21596"/>
                  </a:cubicBezTo>
                  <a:cubicBezTo>
                    <a:pt x="30795" y="9670"/>
                    <a:pt x="30795" y="0"/>
                    <a:pt x="1539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" name="Google Shape;884;p34">
              <a:extLst>
                <a:ext uri="{FF2B5EF4-FFF2-40B4-BE49-F238E27FC236}">
                  <a16:creationId xmlns:a16="http://schemas.microsoft.com/office/drawing/2014/main" id="{9F120178-0DA1-4B0A-247D-538445516A47}"/>
                </a:ext>
              </a:extLst>
            </p:cNvPr>
            <p:cNvSpPr/>
            <p:nvPr/>
          </p:nvSpPr>
          <p:spPr>
            <a:xfrm>
              <a:off x="6353675" y="3746425"/>
              <a:ext cx="208775" cy="181450"/>
            </a:xfrm>
            <a:custGeom>
              <a:avLst/>
              <a:gdLst/>
              <a:ahLst/>
              <a:cxnLst/>
              <a:rect l="l" t="t" r="r" b="b"/>
              <a:pathLst>
                <a:path w="8351" h="7258" extrusionOk="0">
                  <a:moveTo>
                    <a:pt x="3270" y="0"/>
                  </a:moveTo>
                  <a:cubicBezTo>
                    <a:pt x="1158" y="0"/>
                    <a:pt x="0" y="287"/>
                    <a:pt x="0" y="3779"/>
                  </a:cubicBezTo>
                  <a:cubicBezTo>
                    <a:pt x="0" y="6851"/>
                    <a:pt x="1184" y="7257"/>
                    <a:pt x="2793" y="7257"/>
                  </a:cubicBezTo>
                  <a:cubicBezTo>
                    <a:pt x="3373" y="7257"/>
                    <a:pt x="4007" y="7204"/>
                    <a:pt x="4662" y="7204"/>
                  </a:cubicBezTo>
                  <a:cubicBezTo>
                    <a:pt x="7133" y="7204"/>
                    <a:pt x="8350" y="6995"/>
                    <a:pt x="8350" y="3779"/>
                  </a:cubicBezTo>
                  <a:cubicBezTo>
                    <a:pt x="8350" y="1176"/>
                    <a:pt x="7587" y="12"/>
                    <a:pt x="4626" y="12"/>
                  </a:cubicBezTo>
                  <a:cubicBezTo>
                    <a:pt x="4138" y="12"/>
                    <a:pt x="3685" y="0"/>
                    <a:pt x="3270" y="0"/>
                  </a:cubicBezTo>
                  <a:close/>
                </a:path>
              </a:pathLst>
            </a:custGeom>
            <a:solidFill>
              <a:srgbClr val="7FB5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0" name="Google Shape;885;p34">
              <a:extLst>
                <a:ext uri="{FF2B5EF4-FFF2-40B4-BE49-F238E27FC236}">
                  <a16:creationId xmlns:a16="http://schemas.microsoft.com/office/drawing/2014/main" id="{C69BEE86-7871-C692-7428-A0160404ED7B}"/>
                </a:ext>
              </a:extLst>
            </p:cNvPr>
            <p:cNvSpPr/>
            <p:nvPr/>
          </p:nvSpPr>
          <p:spPr>
            <a:xfrm>
              <a:off x="6125625" y="3976975"/>
              <a:ext cx="664850" cy="293450"/>
            </a:xfrm>
            <a:custGeom>
              <a:avLst/>
              <a:gdLst/>
              <a:ahLst/>
              <a:cxnLst/>
              <a:rect l="l" t="t" r="r" b="b"/>
              <a:pathLst>
                <a:path w="26594" h="11738" extrusionOk="0">
                  <a:moveTo>
                    <a:pt x="11636" y="0"/>
                  </a:moveTo>
                  <a:cubicBezTo>
                    <a:pt x="4959" y="0"/>
                    <a:pt x="1" y="463"/>
                    <a:pt x="1" y="6112"/>
                  </a:cubicBezTo>
                  <a:cubicBezTo>
                    <a:pt x="1" y="11079"/>
                    <a:pt x="4671" y="11737"/>
                    <a:pt x="10004" y="11737"/>
                  </a:cubicBezTo>
                  <a:cubicBezTo>
                    <a:pt x="11927" y="11737"/>
                    <a:pt x="13935" y="11652"/>
                    <a:pt x="15842" y="11652"/>
                  </a:cubicBezTo>
                  <a:cubicBezTo>
                    <a:pt x="23048" y="11652"/>
                    <a:pt x="26593" y="11324"/>
                    <a:pt x="26593" y="6112"/>
                  </a:cubicBezTo>
                  <a:cubicBezTo>
                    <a:pt x="26593" y="1905"/>
                    <a:pt x="24373" y="18"/>
                    <a:pt x="15735" y="18"/>
                  </a:cubicBezTo>
                  <a:cubicBezTo>
                    <a:pt x="14319" y="18"/>
                    <a:pt x="12944" y="0"/>
                    <a:pt x="1163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" name="Google Shape;886;p34">
              <a:extLst>
                <a:ext uri="{FF2B5EF4-FFF2-40B4-BE49-F238E27FC236}">
                  <a16:creationId xmlns:a16="http://schemas.microsoft.com/office/drawing/2014/main" id="{C37A8C82-12FE-1A7D-4C27-EA3D96C4FD49}"/>
                </a:ext>
              </a:extLst>
            </p:cNvPr>
            <p:cNvSpPr/>
            <p:nvPr/>
          </p:nvSpPr>
          <p:spPr>
            <a:xfrm>
              <a:off x="6057600" y="3908875"/>
              <a:ext cx="688100" cy="316850"/>
            </a:xfrm>
            <a:custGeom>
              <a:avLst/>
              <a:gdLst/>
              <a:ahLst/>
              <a:cxnLst/>
              <a:rect l="l" t="t" r="r" b="b"/>
              <a:pathLst>
                <a:path w="27524" h="12674" extrusionOk="0">
                  <a:moveTo>
                    <a:pt x="12105" y="940"/>
                  </a:moveTo>
                  <a:cubicBezTo>
                    <a:pt x="12744" y="940"/>
                    <a:pt x="13394" y="946"/>
                    <a:pt x="14058" y="951"/>
                  </a:cubicBezTo>
                  <a:cubicBezTo>
                    <a:pt x="14761" y="951"/>
                    <a:pt x="15472" y="957"/>
                    <a:pt x="16199" y="957"/>
                  </a:cubicBezTo>
                  <a:cubicBezTo>
                    <a:pt x="24927" y="957"/>
                    <a:pt x="26585" y="2933"/>
                    <a:pt x="26585" y="6580"/>
                  </a:cubicBezTo>
                  <a:cubicBezTo>
                    <a:pt x="26585" y="11213"/>
                    <a:pt x="23769" y="11648"/>
                    <a:pt x="16307" y="11648"/>
                  </a:cubicBezTo>
                  <a:cubicBezTo>
                    <a:pt x="15353" y="11648"/>
                    <a:pt x="14356" y="11671"/>
                    <a:pt x="13389" y="11695"/>
                  </a:cubicBezTo>
                  <a:cubicBezTo>
                    <a:pt x="12426" y="11716"/>
                    <a:pt x="11456" y="11737"/>
                    <a:pt x="10506" y="11737"/>
                  </a:cubicBezTo>
                  <a:cubicBezTo>
                    <a:pt x="7010" y="11737"/>
                    <a:pt x="3780" y="11455"/>
                    <a:pt x="2137" y="9845"/>
                  </a:cubicBezTo>
                  <a:cubicBezTo>
                    <a:pt x="1331" y="9057"/>
                    <a:pt x="937" y="7989"/>
                    <a:pt x="937" y="6580"/>
                  </a:cubicBezTo>
                  <a:cubicBezTo>
                    <a:pt x="937" y="4981"/>
                    <a:pt x="1355" y="3786"/>
                    <a:pt x="2209" y="2933"/>
                  </a:cubicBezTo>
                  <a:cubicBezTo>
                    <a:pt x="4011" y="1142"/>
                    <a:pt x="7700" y="940"/>
                    <a:pt x="12105" y="940"/>
                  </a:cubicBezTo>
                  <a:close/>
                  <a:moveTo>
                    <a:pt x="12117" y="0"/>
                  </a:moveTo>
                  <a:cubicBezTo>
                    <a:pt x="7495" y="0"/>
                    <a:pt x="3603" y="224"/>
                    <a:pt x="1546" y="2271"/>
                  </a:cubicBezTo>
                  <a:cubicBezTo>
                    <a:pt x="507" y="3304"/>
                    <a:pt x="0" y="4718"/>
                    <a:pt x="0" y="6580"/>
                  </a:cubicBezTo>
                  <a:cubicBezTo>
                    <a:pt x="0" y="8233"/>
                    <a:pt x="496" y="9558"/>
                    <a:pt x="1480" y="10519"/>
                  </a:cubicBezTo>
                  <a:cubicBezTo>
                    <a:pt x="3361" y="12364"/>
                    <a:pt x="6810" y="12674"/>
                    <a:pt x="10499" y="12674"/>
                  </a:cubicBezTo>
                  <a:cubicBezTo>
                    <a:pt x="11461" y="12674"/>
                    <a:pt x="12439" y="12657"/>
                    <a:pt x="13413" y="12632"/>
                  </a:cubicBezTo>
                  <a:cubicBezTo>
                    <a:pt x="14367" y="12615"/>
                    <a:pt x="15364" y="12591"/>
                    <a:pt x="16307" y="12591"/>
                  </a:cubicBezTo>
                  <a:cubicBezTo>
                    <a:pt x="23470" y="12591"/>
                    <a:pt x="27524" y="12310"/>
                    <a:pt x="27524" y="6580"/>
                  </a:cubicBezTo>
                  <a:cubicBezTo>
                    <a:pt x="27524" y="1734"/>
                    <a:pt x="24563" y="20"/>
                    <a:pt x="16199" y="20"/>
                  </a:cubicBezTo>
                  <a:cubicBezTo>
                    <a:pt x="15477" y="20"/>
                    <a:pt x="14761" y="14"/>
                    <a:pt x="14063" y="9"/>
                  </a:cubicBezTo>
                  <a:cubicBezTo>
                    <a:pt x="13403" y="4"/>
                    <a:pt x="12753" y="0"/>
                    <a:pt x="121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2" name="Google Shape;887;p34">
              <a:extLst>
                <a:ext uri="{FF2B5EF4-FFF2-40B4-BE49-F238E27FC236}">
                  <a16:creationId xmlns:a16="http://schemas.microsoft.com/office/drawing/2014/main" id="{5D2AF8BE-DD97-2A12-DBA0-B9FE2BB6DF8E}"/>
                </a:ext>
              </a:extLst>
            </p:cNvPr>
            <p:cNvSpPr/>
            <p:nvPr/>
          </p:nvSpPr>
          <p:spPr>
            <a:xfrm>
              <a:off x="6285625" y="3678250"/>
              <a:ext cx="232050" cy="204900"/>
            </a:xfrm>
            <a:custGeom>
              <a:avLst/>
              <a:gdLst/>
              <a:ahLst/>
              <a:cxnLst/>
              <a:rect l="l" t="t" r="r" b="b"/>
              <a:pathLst>
                <a:path w="9282" h="8196" extrusionOk="0">
                  <a:moveTo>
                    <a:pt x="3731" y="942"/>
                  </a:moveTo>
                  <a:cubicBezTo>
                    <a:pt x="3927" y="942"/>
                    <a:pt x="4136" y="942"/>
                    <a:pt x="4351" y="948"/>
                  </a:cubicBezTo>
                  <a:cubicBezTo>
                    <a:pt x="4590" y="948"/>
                    <a:pt x="4835" y="955"/>
                    <a:pt x="5091" y="955"/>
                  </a:cubicBezTo>
                  <a:cubicBezTo>
                    <a:pt x="7873" y="955"/>
                    <a:pt x="8345" y="1969"/>
                    <a:pt x="8345" y="4250"/>
                  </a:cubicBezTo>
                  <a:cubicBezTo>
                    <a:pt x="8345" y="7061"/>
                    <a:pt x="7515" y="7204"/>
                    <a:pt x="5127" y="7204"/>
                  </a:cubicBezTo>
                  <a:cubicBezTo>
                    <a:pt x="4781" y="7204"/>
                    <a:pt x="4447" y="7215"/>
                    <a:pt x="4119" y="7228"/>
                  </a:cubicBezTo>
                  <a:cubicBezTo>
                    <a:pt x="3813" y="7242"/>
                    <a:pt x="3520" y="7255"/>
                    <a:pt x="3244" y="7255"/>
                  </a:cubicBezTo>
                  <a:cubicBezTo>
                    <a:pt x="2553" y="7255"/>
                    <a:pt x="1975" y="7173"/>
                    <a:pt x="1599" y="6810"/>
                  </a:cubicBezTo>
                  <a:cubicBezTo>
                    <a:pt x="1152" y="6386"/>
                    <a:pt x="937" y="5545"/>
                    <a:pt x="937" y="4250"/>
                  </a:cubicBezTo>
                  <a:cubicBezTo>
                    <a:pt x="937" y="2769"/>
                    <a:pt x="1146" y="1873"/>
                    <a:pt x="1593" y="1426"/>
                  </a:cubicBezTo>
                  <a:cubicBezTo>
                    <a:pt x="2023" y="1002"/>
                    <a:pt x="2745" y="942"/>
                    <a:pt x="3731" y="942"/>
                  </a:cubicBezTo>
                  <a:close/>
                  <a:moveTo>
                    <a:pt x="3756" y="0"/>
                  </a:moveTo>
                  <a:cubicBezTo>
                    <a:pt x="2572" y="0"/>
                    <a:pt x="1618" y="86"/>
                    <a:pt x="937" y="757"/>
                  </a:cubicBezTo>
                  <a:cubicBezTo>
                    <a:pt x="287" y="1402"/>
                    <a:pt x="0" y="2476"/>
                    <a:pt x="0" y="4250"/>
                  </a:cubicBezTo>
                  <a:cubicBezTo>
                    <a:pt x="0" y="5837"/>
                    <a:pt x="298" y="6870"/>
                    <a:pt x="949" y="7490"/>
                  </a:cubicBezTo>
                  <a:cubicBezTo>
                    <a:pt x="1557" y="8075"/>
                    <a:pt x="2370" y="8195"/>
                    <a:pt x="3259" y="8195"/>
                  </a:cubicBezTo>
                  <a:cubicBezTo>
                    <a:pt x="3551" y="8195"/>
                    <a:pt x="3849" y="8182"/>
                    <a:pt x="4155" y="8171"/>
                  </a:cubicBezTo>
                  <a:cubicBezTo>
                    <a:pt x="4471" y="8159"/>
                    <a:pt x="4799" y="8141"/>
                    <a:pt x="5127" y="8141"/>
                  </a:cubicBezTo>
                  <a:cubicBezTo>
                    <a:pt x="7712" y="8141"/>
                    <a:pt x="9282" y="7879"/>
                    <a:pt x="9282" y="4250"/>
                  </a:cubicBezTo>
                  <a:cubicBezTo>
                    <a:pt x="9282" y="1707"/>
                    <a:pt x="8571" y="11"/>
                    <a:pt x="5091" y="11"/>
                  </a:cubicBezTo>
                  <a:cubicBezTo>
                    <a:pt x="4841" y="11"/>
                    <a:pt x="4596" y="11"/>
                    <a:pt x="4364" y="5"/>
                  </a:cubicBezTo>
                  <a:cubicBezTo>
                    <a:pt x="4155" y="3"/>
                    <a:pt x="3953" y="0"/>
                    <a:pt x="3756" y="0"/>
                  </a:cubicBezTo>
                  <a:close/>
                </a:path>
              </a:pathLst>
            </a:custGeom>
            <a:solidFill>
              <a:srgbClr val="08051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3" name="Google Shape;888;p34">
              <a:extLst>
                <a:ext uri="{FF2B5EF4-FFF2-40B4-BE49-F238E27FC236}">
                  <a16:creationId xmlns:a16="http://schemas.microsoft.com/office/drawing/2014/main" id="{31078232-EC4E-3E2F-50D3-51038A1BFB0B}"/>
                </a:ext>
              </a:extLst>
            </p:cNvPr>
            <p:cNvSpPr/>
            <p:nvPr/>
          </p:nvSpPr>
          <p:spPr>
            <a:xfrm>
              <a:off x="6367100" y="4319625"/>
              <a:ext cx="208625" cy="181400"/>
            </a:xfrm>
            <a:custGeom>
              <a:avLst/>
              <a:gdLst/>
              <a:ahLst/>
              <a:cxnLst/>
              <a:rect l="l" t="t" r="r" b="b"/>
              <a:pathLst>
                <a:path w="8345" h="7256" extrusionOk="0">
                  <a:moveTo>
                    <a:pt x="3276" y="1"/>
                  </a:moveTo>
                  <a:cubicBezTo>
                    <a:pt x="1162" y="1"/>
                    <a:pt x="0" y="286"/>
                    <a:pt x="0" y="3778"/>
                  </a:cubicBezTo>
                  <a:cubicBezTo>
                    <a:pt x="0" y="6849"/>
                    <a:pt x="1184" y="7256"/>
                    <a:pt x="2794" y="7256"/>
                  </a:cubicBezTo>
                  <a:cubicBezTo>
                    <a:pt x="3373" y="7256"/>
                    <a:pt x="4008" y="7203"/>
                    <a:pt x="4662" y="7203"/>
                  </a:cubicBezTo>
                  <a:cubicBezTo>
                    <a:pt x="7133" y="7203"/>
                    <a:pt x="8345" y="6995"/>
                    <a:pt x="8345" y="3778"/>
                  </a:cubicBezTo>
                  <a:cubicBezTo>
                    <a:pt x="8345" y="1175"/>
                    <a:pt x="7587" y="11"/>
                    <a:pt x="4620" y="11"/>
                  </a:cubicBezTo>
                  <a:cubicBezTo>
                    <a:pt x="4137" y="11"/>
                    <a:pt x="3689" y="1"/>
                    <a:pt x="3276" y="1"/>
                  </a:cubicBezTo>
                  <a:close/>
                </a:path>
              </a:pathLst>
            </a:custGeom>
            <a:solidFill>
              <a:srgbClr val="7FB5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4" name="Google Shape;889;p34">
              <a:extLst>
                <a:ext uri="{FF2B5EF4-FFF2-40B4-BE49-F238E27FC236}">
                  <a16:creationId xmlns:a16="http://schemas.microsoft.com/office/drawing/2014/main" id="{122F4E79-E985-6022-822C-3310E5DCC346}"/>
                </a:ext>
              </a:extLst>
            </p:cNvPr>
            <p:cNvSpPr/>
            <p:nvPr/>
          </p:nvSpPr>
          <p:spPr>
            <a:xfrm>
              <a:off x="6298900" y="4251550"/>
              <a:ext cx="232200" cy="204750"/>
            </a:xfrm>
            <a:custGeom>
              <a:avLst/>
              <a:gdLst/>
              <a:ahLst/>
              <a:cxnLst/>
              <a:rect l="l" t="t" r="r" b="b"/>
              <a:pathLst>
                <a:path w="9288" h="8190" extrusionOk="0">
                  <a:moveTo>
                    <a:pt x="3731" y="937"/>
                  </a:moveTo>
                  <a:cubicBezTo>
                    <a:pt x="3927" y="937"/>
                    <a:pt x="4136" y="944"/>
                    <a:pt x="4357" y="944"/>
                  </a:cubicBezTo>
                  <a:cubicBezTo>
                    <a:pt x="4591" y="950"/>
                    <a:pt x="4841" y="950"/>
                    <a:pt x="5092" y="950"/>
                  </a:cubicBezTo>
                  <a:cubicBezTo>
                    <a:pt x="7880" y="950"/>
                    <a:pt x="8351" y="1969"/>
                    <a:pt x="8351" y="4244"/>
                  </a:cubicBezTo>
                  <a:cubicBezTo>
                    <a:pt x="8351" y="7055"/>
                    <a:pt x="7522" y="7198"/>
                    <a:pt x="5133" y="7198"/>
                  </a:cubicBezTo>
                  <a:cubicBezTo>
                    <a:pt x="4787" y="7198"/>
                    <a:pt x="4447" y="7211"/>
                    <a:pt x="4119" y="7228"/>
                  </a:cubicBezTo>
                  <a:cubicBezTo>
                    <a:pt x="3825" y="7240"/>
                    <a:pt x="3542" y="7251"/>
                    <a:pt x="3275" y="7251"/>
                  </a:cubicBezTo>
                  <a:cubicBezTo>
                    <a:pt x="2572" y="7251"/>
                    <a:pt x="1980" y="7172"/>
                    <a:pt x="1599" y="6804"/>
                  </a:cubicBezTo>
                  <a:cubicBezTo>
                    <a:pt x="1158" y="6380"/>
                    <a:pt x="943" y="5545"/>
                    <a:pt x="943" y="4244"/>
                  </a:cubicBezTo>
                  <a:cubicBezTo>
                    <a:pt x="943" y="2763"/>
                    <a:pt x="1152" y="1868"/>
                    <a:pt x="1599" y="1427"/>
                  </a:cubicBezTo>
                  <a:cubicBezTo>
                    <a:pt x="2029" y="1003"/>
                    <a:pt x="2751" y="937"/>
                    <a:pt x="3731" y="937"/>
                  </a:cubicBezTo>
                  <a:close/>
                  <a:moveTo>
                    <a:pt x="3737" y="0"/>
                  </a:moveTo>
                  <a:cubicBezTo>
                    <a:pt x="2560" y="0"/>
                    <a:pt x="1619" y="86"/>
                    <a:pt x="938" y="758"/>
                  </a:cubicBezTo>
                  <a:cubicBezTo>
                    <a:pt x="293" y="1396"/>
                    <a:pt x="1" y="2471"/>
                    <a:pt x="1" y="4244"/>
                  </a:cubicBezTo>
                  <a:cubicBezTo>
                    <a:pt x="1" y="5837"/>
                    <a:pt x="304" y="6865"/>
                    <a:pt x="949" y="7485"/>
                  </a:cubicBezTo>
                  <a:cubicBezTo>
                    <a:pt x="1564" y="8076"/>
                    <a:pt x="2376" y="8190"/>
                    <a:pt x="3265" y="8190"/>
                  </a:cubicBezTo>
                  <a:cubicBezTo>
                    <a:pt x="3558" y="8190"/>
                    <a:pt x="3856" y="8178"/>
                    <a:pt x="4161" y="8165"/>
                  </a:cubicBezTo>
                  <a:cubicBezTo>
                    <a:pt x="4477" y="8154"/>
                    <a:pt x="4800" y="8142"/>
                    <a:pt x="5133" y="8142"/>
                  </a:cubicBezTo>
                  <a:cubicBezTo>
                    <a:pt x="7718" y="8142"/>
                    <a:pt x="9288" y="7879"/>
                    <a:pt x="9288" y="4244"/>
                  </a:cubicBezTo>
                  <a:cubicBezTo>
                    <a:pt x="9288" y="1702"/>
                    <a:pt x="8577" y="13"/>
                    <a:pt x="5092" y="13"/>
                  </a:cubicBezTo>
                  <a:cubicBezTo>
                    <a:pt x="4841" y="13"/>
                    <a:pt x="4602" y="5"/>
                    <a:pt x="4370" y="5"/>
                  </a:cubicBezTo>
                  <a:cubicBezTo>
                    <a:pt x="4152" y="3"/>
                    <a:pt x="3941" y="0"/>
                    <a:pt x="3737" y="0"/>
                  </a:cubicBezTo>
                  <a:close/>
                </a:path>
              </a:pathLst>
            </a:custGeom>
            <a:solidFill>
              <a:srgbClr val="08051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15" name="Google Shape;890;p34">
            <a:extLst>
              <a:ext uri="{FF2B5EF4-FFF2-40B4-BE49-F238E27FC236}">
                <a16:creationId xmlns:a16="http://schemas.microsoft.com/office/drawing/2014/main" id="{7DED53B5-B744-2B24-BAD5-0746B2489433}"/>
              </a:ext>
            </a:extLst>
          </p:cNvPr>
          <p:cNvGrpSpPr/>
          <p:nvPr/>
        </p:nvGrpSpPr>
        <p:grpSpPr>
          <a:xfrm>
            <a:off x="849127" y="432546"/>
            <a:ext cx="1495717" cy="2000161"/>
            <a:chOff x="2111950" y="664225"/>
            <a:chExt cx="829725" cy="1109475"/>
          </a:xfrm>
        </p:grpSpPr>
        <p:sp>
          <p:nvSpPr>
            <p:cNvPr id="16" name="Google Shape;891;p34">
              <a:extLst>
                <a:ext uri="{FF2B5EF4-FFF2-40B4-BE49-F238E27FC236}">
                  <a16:creationId xmlns:a16="http://schemas.microsoft.com/office/drawing/2014/main" id="{1C8092AA-433A-5135-4C48-2C7EA7A7D315}"/>
                </a:ext>
              </a:extLst>
            </p:cNvPr>
            <p:cNvSpPr/>
            <p:nvPr/>
          </p:nvSpPr>
          <p:spPr>
            <a:xfrm>
              <a:off x="2114200" y="664225"/>
              <a:ext cx="827475" cy="1079475"/>
            </a:xfrm>
            <a:custGeom>
              <a:avLst/>
              <a:gdLst/>
              <a:ahLst/>
              <a:cxnLst/>
              <a:rect l="l" t="t" r="r" b="b"/>
              <a:pathLst>
                <a:path w="33099" h="43179" extrusionOk="0">
                  <a:moveTo>
                    <a:pt x="15400" y="0"/>
                  </a:moveTo>
                  <a:cubicBezTo>
                    <a:pt x="1" y="0"/>
                    <a:pt x="1" y="9663"/>
                    <a:pt x="1" y="21589"/>
                  </a:cubicBezTo>
                  <a:cubicBezTo>
                    <a:pt x="1" y="33515"/>
                    <a:pt x="1" y="43179"/>
                    <a:pt x="15400" y="43179"/>
                  </a:cubicBezTo>
                  <a:cubicBezTo>
                    <a:pt x="33098" y="43179"/>
                    <a:pt x="30795" y="33515"/>
                    <a:pt x="30795" y="21589"/>
                  </a:cubicBezTo>
                  <a:cubicBezTo>
                    <a:pt x="30795" y="9663"/>
                    <a:pt x="30795" y="0"/>
                    <a:pt x="1540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7" name="Google Shape;892;p34">
              <a:extLst>
                <a:ext uri="{FF2B5EF4-FFF2-40B4-BE49-F238E27FC236}">
                  <a16:creationId xmlns:a16="http://schemas.microsoft.com/office/drawing/2014/main" id="{157999EA-8402-B952-C7B7-43E582B4939F}"/>
                </a:ext>
              </a:extLst>
            </p:cNvPr>
            <p:cNvSpPr/>
            <p:nvPr/>
          </p:nvSpPr>
          <p:spPr>
            <a:xfrm>
              <a:off x="2180300" y="735225"/>
              <a:ext cx="738975" cy="1038475"/>
            </a:xfrm>
            <a:custGeom>
              <a:avLst/>
              <a:gdLst/>
              <a:ahLst/>
              <a:cxnLst/>
              <a:rect l="l" t="t" r="r" b="b"/>
              <a:pathLst>
                <a:path w="29559" h="41539" extrusionOk="0">
                  <a:moveTo>
                    <a:pt x="14496" y="1"/>
                  </a:moveTo>
                  <a:cubicBezTo>
                    <a:pt x="9433" y="1"/>
                    <a:pt x="4656" y="3394"/>
                    <a:pt x="2250" y="7957"/>
                  </a:cubicBezTo>
                  <a:cubicBezTo>
                    <a:pt x="544" y="11205"/>
                    <a:pt x="1" y="15054"/>
                    <a:pt x="753" y="18648"/>
                  </a:cubicBezTo>
                  <a:cubicBezTo>
                    <a:pt x="968" y="19663"/>
                    <a:pt x="1362" y="20767"/>
                    <a:pt x="2286" y="21244"/>
                  </a:cubicBezTo>
                  <a:cubicBezTo>
                    <a:pt x="2600" y="21409"/>
                    <a:pt x="2938" y="21481"/>
                    <a:pt x="3282" y="21481"/>
                  </a:cubicBezTo>
                  <a:cubicBezTo>
                    <a:pt x="4047" y="21481"/>
                    <a:pt x="4844" y="21127"/>
                    <a:pt x="5473" y="20654"/>
                  </a:cubicBezTo>
                  <a:cubicBezTo>
                    <a:pt x="6382" y="19966"/>
                    <a:pt x="7104" y="19042"/>
                    <a:pt x="8052" y="18409"/>
                  </a:cubicBezTo>
                  <a:cubicBezTo>
                    <a:pt x="8488" y="18119"/>
                    <a:pt x="8992" y="17892"/>
                    <a:pt x="9508" y="17892"/>
                  </a:cubicBezTo>
                  <a:cubicBezTo>
                    <a:pt x="9586" y="17892"/>
                    <a:pt x="9664" y="17897"/>
                    <a:pt x="9742" y="17908"/>
                  </a:cubicBezTo>
                  <a:cubicBezTo>
                    <a:pt x="10804" y="18051"/>
                    <a:pt x="11449" y="19178"/>
                    <a:pt x="11688" y="20230"/>
                  </a:cubicBezTo>
                  <a:cubicBezTo>
                    <a:pt x="12183" y="22445"/>
                    <a:pt x="11592" y="24790"/>
                    <a:pt x="10566" y="26820"/>
                  </a:cubicBezTo>
                  <a:cubicBezTo>
                    <a:pt x="10052" y="27840"/>
                    <a:pt x="9431" y="28795"/>
                    <a:pt x="8775" y="29726"/>
                  </a:cubicBezTo>
                  <a:cubicBezTo>
                    <a:pt x="8124" y="30652"/>
                    <a:pt x="7432" y="31558"/>
                    <a:pt x="6770" y="32478"/>
                  </a:cubicBezTo>
                  <a:cubicBezTo>
                    <a:pt x="5767" y="33869"/>
                    <a:pt x="4776" y="35558"/>
                    <a:pt x="5266" y="37193"/>
                  </a:cubicBezTo>
                  <a:cubicBezTo>
                    <a:pt x="5581" y="38250"/>
                    <a:pt x="6459" y="39038"/>
                    <a:pt x="7402" y="39617"/>
                  </a:cubicBezTo>
                  <a:cubicBezTo>
                    <a:pt x="9628" y="40983"/>
                    <a:pt x="12308" y="41426"/>
                    <a:pt x="14922" y="41520"/>
                  </a:cubicBezTo>
                  <a:cubicBezTo>
                    <a:pt x="15259" y="41532"/>
                    <a:pt x="15597" y="41539"/>
                    <a:pt x="15936" y="41539"/>
                  </a:cubicBezTo>
                  <a:cubicBezTo>
                    <a:pt x="18783" y="41539"/>
                    <a:pt x="21666" y="41087"/>
                    <a:pt x="24168" y="39743"/>
                  </a:cubicBezTo>
                  <a:cubicBezTo>
                    <a:pt x="26933" y="38256"/>
                    <a:pt x="29206" y="35517"/>
                    <a:pt x="29476" y="32305"/>
                  </a:cubicBezTo>
                  <a:cubicBezTo>
                    <a:pt x="29559" y="31308"/>
                    <a:pt x="29404" y="30203"/>
                    <a:pt x="28675" y="29517"/>
                  </a:cubicBezTo>
                  <a:cubicBezTo>
                    <a:pt x="28069" y="28947"/>
                    <a:pt x="27246" y="28800"/>
                    <a:pt x="26395" y="28800"/>
                  </a:cubicBezTo>
                  <a:cubicBezTo>
                    <a:pt x="25937" y="28800"/>
                    <a:pt x="25472" y="28842"/>
                    <a:pt x="25028" y="28884"/>
                  </a:cubicBezTo>
                  <a:cubicBezTo>
                    <a:pt x="24737" y="28911"/>
                    <a:pt x="24434" y="28930"/>
                    <a:pt x="24131" y="28930"/>
                  </a:cubicBezTo>
                  <a:cubicBezTo>
                    <a:pt x="23111" y="28930"/>
                    <a:pt x="22088" y="28718"/>
                    <a:pt x="21512" y="27917"/>
                  </a:cubicBezTo>
                  <a:cubicBezTo>
                    <a:pt x="21131" y="27374"/>
                    <a:pt x="21047" y="26671"/>
                    <a:pt x="21095" y="26007"/>
                  </a:cubicBezTo>
                  <a:cubicBezTo>
                    <a:pt x="21178" y="24730"/>
                    <a:pt x="21668" y="23519"/>
                    <a:pt x="22121" y="22324"/>
                  </a:cubicBezTo>
                  <a:cubicBezTo>
                    <a:pt x="23650" y="18296"/>
                    <a:pt x="24820" y="14034"/>
                    <a:pt x="24575" y="9736"/>
                  </a:cubicBezTo>
                  <a:cubicBezTo>
                    <a:pt x="24462" y="7676"/>
                    <a:pt x="23989" y="5582"/>
                    <a:pt x="22796" y="3905"/>
                  </a:cubicBezTo>
                  <a:cubicBezTo>
                    <a:pt x="21812" y="2532"/>
                    <a:pt x="20379" y="1517"/>
                    <a:pt x="18815" y="866"/>
                  </a:cubicBezTo>
                  <a:cubicBezTo>
                    <a:pt x="17384" y="272"/>
                    <a:pt x="15928" y="1"/>
                    <a:pt x="1449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" name="Google Shape;893;p34">
              <a:extLst>
                <a:ext uri="{FF2B5EF4-FFF2-40B4-BE49-F238E27FC236}">
                  <a16:creationId xmlns:a16="http://schemas.microsoft.com/office/drawing/2014/main" id="{B82FC5A9-EAC5-4A87-6C57-E9395E5D17B0}"/>
                </a:ext>
              </a:extLst>
            </p:cNvPr>
            <p:cNvSpPr/>
            <p:nvPr/>
          </p:nvSpPr>
          <p:spPr>
            <a:xfrm>
              <a:off x="2111950" y="667400"/>
              <a:ext cx="762575" cy="1061550"/>
            </a:xfrm>
            <a:custGeom>
              <a:avLst/>
              <a:gdLst/>
              <a:ahLst/>
              <a:cxnLst/>
              <a:rect l="l" t="t" r="r" b="b"/>
              <a:pathLst>
                <a:path w="30503" h="42462" extrusionOk="0">
                  <a:moveTo>
                    <a:pt x="15015" y="939"/>
                  </a:moveTo>
                  <a:cubicBezTo>
                    <a:pt x="16372" y="939"/>
                    <a:pt x="17752" y="1195"/>
                    <a:pt x="19113" y="1758"/>
                  </a:cubicBezTo>
                  <a:cubicBezTo>
                    <a:pt x="20714" y="2422"/>
                    <a:pt x="22014" y="3412"/>
                    <a:pt x="22891" y="4636"/>
                  </a:cubicBezTo>
                  <a:cubicBezTo>
                    <a:pt x="23882" y="6020"/>
                    <a:pt x="24455" y="7901"/>
                    <a:pt x="24587" y="10216"/>
                  </a:cubicBezTo>
                  <a:cubicBezTo>
                    <a:pt x="24849" y="14902"/>
                    <a:pt x="23328" y="19535"/>
                    <a:pt x="22163" y="22615"/>
                  </a:cubicBezTo>
                  <a:lnTo>
                    <a:pt x="22062" y="22871"/>
                  </a:lnTo>
                  <a:cubicBezTo>
                    <a:pt x="21632" y="24004"/>
                    <a:pt x="21185" y="25175"/>
                    <a:pt x="21100" y="26434"/>
                  </a:cubicBezTo>
                  <a:cubicBezTo>
                    <a:pt x="21042" y="27342"/>
                    <a:pt x="21208" y="28087"/>
                    <a:pt x="21609" y="28649"/>
                  </a:cubicBezTo>
                  <a:cubicBezTo>
                    <a:pt x="22309" y="29628"/>
                    <a:pt x="23508" y="29857"/>
                    <a:pt x="24591" y="29857"/>
                  </a:cubicBezTo>
                  <a:cubicBezTo>
                    <a:pt x="24927" y="29857"/>
                    <a:pt x="25253" y="29835"/>
                    <a:pt x="25548" y="29806"/>
                  </a:cubicBezTo>
                  <a:cubicBezTo>
                    <a:pt x="25980" y="29767"/>
                    <a:pt x="26432" y="29725"/>
                    <a:pt x="26871" y="29725"/>
                  </a:cubicBezTo>
                  <a:cubicBezTo>
                    <a:pt x="27622" y="29725"/>
                    <a:pt x="28333" y="29847"/>
                    <a:pt x="28830" y="30315"/>
                  </a:cubicBezTo>
                  <a:cubicBezTo>
                    <a:pt x="29524" y="30965"/>
                    <a:pt x="29535" y="32105"/>
                    <a:pt x="29488" y="32726"/>
                  </a:cubicBezTo>
                  <a:cubicBezTo>
                    <a:pt x="29249" y="35525"/>
                    <a:pt x="27309" y="38235"/>
                    <a:pt x="24420" y="39787"/>
                  </a:cubicBezTo>
                  <a:cubicBezTo>
                    <a:pt x="22251" y="40950"/>
                    <a:pt x="19628" y="41524"/>
                    <a:pt x="16429" y="41524"/>
                  </a:cubicBezTo>
                  <a:cubicBezTo>
                    <a:pt x="16097" y="41524"/>
                    <a:pt x="15758" y="41518"/>
                    <a:pt x="15413" y="41506"/>
                  </a:cubicBezTo>
                  <a:cubicBezTo>
                    <a:pt x="12297" y="41393"/>
                    <a:pt x="9981" y="40814"/>
                    <a:pt x="8124" y="39674"/>
                  </a:cubicBezTo>
                  <a:cubicBezTo>
                    <a:pt x="7080" y="39029"/>
                    <a:pt x="6430" y="38307"/>
                    <a:pt x="6190" y="37519"/>
                  </a:cubicBezTo>
                  <a:cubicBezTo>
                    <a:pt x="5761" y="36074"/>
                    <a:pt x="6675" y="34528"/>
                    <a:pt x="7623" y="33209"/>
                  </a:cubicBezTo>
                  <a:cubicBezTo>
                    <a:pt x="7892" y="32839"/>
                    <a:pt x="8166" y="32469"/>
                    <a:pt x="8441" y="32105"/>
                  </a:cubicBezTo>
                  <a:cubicBezTo>
                    <a:pt x="8841" y="31555"/>
                    <a:pt x="9246" y="31007"/>
                    <a:pt x="9640" y="30451"/>
                  </a:cubicBezTo>
                  <a:cubicBezTo>
                    <a:pt x="10428" y="29335"/>
                    <a:pt x="11008" y="28392"/>
                    <a:pt x="11461" y="27491"/>
                  </a:cubicBezTo>
                  <a:cubicBezTo>
                    <a:pt x="12320" y="25795"/>
                    <a:pt x="13216" y="23224"/>
                    <a:pt x="12620" y="20579"/>
                  </a:cubicBezTo>
                  <a:cubicBezTo>
                    <a:pt x="12356" y="19403"/>
                    <a:pt x="11604" y="18078"/>
                    <a:pt x="10279" y="17899"/>
                  </a:cubicBezTo>
                  <a:cubicBezTo>
                    <a:pt x="10184" y="17880"/>
                    <a:pt x="10088" y="17875"/>
                    <a:pt x="9987" y="17875"/>
                  </a:cubicBezTo>
                  <a:cubicBezTo>
                    <a:pt x="9444" y="17875"/>
                    <a:pt x="8865" y="18078"/>
                    <a:pt x="8268" y="18472"/>
                  </a:cubicBezTo>
                  <a:cubicBezTo>
                    <a:pt x="7713" y="18847"/>
                    <a:pt x="7235" y="19301"/>
                    <a:pt x="6775" y="19750"/>
                  </a:cubicBezTo>
                  <a:cubicBezTo>
                    <a:pt x="6405" y="20108"/>
                    <a:pt x="6053" y="20442"/>
                    <a:pt x="5665" y="20734"/>
                  </a:cubicBezTo>
                  <a:cubicBezTo>
                    <a:pt x="5137" y="21134"/>
                    <a:pt x="4430" y="21471"/>
                    <a:pt x="3758" y="21471"/>
                  </a:cubicBezTo>
                  <a:cubicBezTo>
                    <a:pt x="3488" y="21471"/>
                    <a:pt x="3223" y="21416"/>
                    <a:pt x="2979" y="21290"/>
                  </a:cubicBezTo>
                  <a:cubicBezTo>
                    <a:pt x="2370" y="20967"/>
                    <a:pt x="1947" y="20221"/>
                    <a:pt x="1689" y="19003"/>
                  </a:cubicBezTo>
                  <a:cubicBezTo>
                    <a:pt x="967" y="15541"/>
                    <a:pt x="1499" y="11763"/>
                    <a:pt x="3146" y="8635"/>
                  </a:cubicBezTo>
                  <a:cubicBezTo>
                    <a:pt x="5396" y="4360"/>
                    <a:pt x="10050" y="939"/>
                    <a:pt x="15015" y="939"/>
                  </a:cubicBezTo>
                  <a:close/>
                  <a:moveTo>
                    <a:pt x="15020" y="1"/>
                  </a:moveTo>
                  <a:cubicBezTo>
                    <a:pt x="9689" y="1"/>
                    <a:pt x="4715" y="3639"/>
                    <a:pt x="2317" y="8193"/>
                  </a:cubicBezTo>
                  <a:cubicBezTo>
                    <a:pt x="562" y="11513"/>
                    <a:pt x="0" y="15524"/>
                    <a:pt x="771" y="19200"/>
                  </a:cubicBezTo>
                  <a:cubicBezTo>
                    <a:pt x="1088" y="20704"/>
                    <a:pt x="1666" y="21665"/>
                    <a:pt x="2543" y="22119"/>
                  </a:cubicBezTo>
                  <a:cubicBezTo>
                    <a:pt x="2929" y="22321"/>
                    <a:pt x="3339" y="22407"/>
                    <a:pt x="3749" y="22407"/>
                  </a:cubicBezTo>
                  <a:cubicBezTo>
                    <a:pt x="4656" y="22407"/>
                    <a:pt x="5566" y="21987"/>
                    <a:pt x="6232" y="21486"/>
                  </a:cubicBezTo>
                  <a:cubicBezTo>
                    <a:pt x="6667" y="21158"/>
                    <a:pt x="7056" y="20788"/>
                    <a:pt x="7432" y="20423"/>
                  </a:cubicBezTo>
                  <a:cubicBezTo>
                    <a:pt x="7879" y="19988"/>
                    <a:pt x="8303" y="19582"/>
                    <a:pt x="8793" y="19254"/>
                  </a:cubicBezTo>
                  <a:cubicBezTo>
                    <a:pt x="9230" y="18965"/>
                    <a:pt x="9628" y="18819"/>
                    <a:pt x="9986" y="18819"/>
                  </a:cubicBezTo>
                  <a:cubicBezTo>
                    <a:pt x="10043" y="18819"/>
                    <a:pt x="10099" y="18823"/>
                    <a:pt x="10154" y="18830"/>
                  </a:cubicBezTo>
                  <a:cubicBezTo>
                    <a:pt x="11001" y="18943"/>
                    <a:pt x="11521" y="19952"/>
                    <a:pt x="11706" y="20788"/>
                  </a:cubicBezTo>
                  <a:cubicBezTo>
                    <a:pt x="12237" y="23158"/>
                    <a:pt x="11408" y="25509"/>
                    <a:pt x="10626" y="27067"/>
                  </a:cubicBezTo>
                  <a:cubicBezTo>
                    <a:pt x="10190" y="27927"/>
                    <a:pt x="9628" y="28828"/>
                    <a:pt x="8871" y="29914"/>
                  </a:cubicBezTo>
                  <a:cubicBezTo>
                    <a:pt x="8482" y="30464"/>
                    <a:pt x="8083" y="31001"/>
                    <a:pt x="7683" y="31544"/>
                  </a:cubicBezTo>
                  <a:cubicBezTo>
                    <a:pt x="7408" y="31914"/>
                    <a:pt x="7133" y="32285"/>
                    <a:pt x="6865" y="32660"/>
                  </a:cubicBezTo>
                  <a:cubicBezTo>
                    <a:pt x="5838" y="34075"/>
                    <a:pt x="4741" y="35938"/>
                    <a:pt x="5295" y="37787"/>
                  </a:cubicBezTo>
                  <a:cubicBezTo>
                    <a:pt x="5600" y="38803"/>
                    <a:pt x="6381" y="39709"/>
                    <a:pt x="7629" y="40473"/>
                  </a:cubicBezTo>
                  <a:cubicBezTo>
                    <a:pt x="9604" y="41685"/>
                    <a:pt x="12141" y="42330"/>
                    <a:pt x="15383" y="42443"/>
                  </a:cubicBezTo>
                  <a:cubicBezTo>
                    <a:pt x="15741" y="42456"/>
                    <a:pt x="16086" y="42461"/>
                    <a:pt x="16433" y="42461"/>
                  </a:cubicBezTo>
                  <a:cubicBezTo>
                    <a:pt x="19788" y="42461"/>
                    <a:pt x="22557" y="41858"/>
                    <a:pt x="24868" y="40616"/>
                  </a:cubicBezTo>
                  <a:cubicBezTo>
                    <a:pt x="28031" y="38916"/>
                    <a:pt x="30161" y="35919"/>
                    <a:pt x="30425" y="32803"/>
                  </a:cubicBezTo>
                  <a:cubicBezTo>
                    <a:pt x="30502" y="31836"/>
                    <a:pt x="30406" y="30505"/>
                    <a:pt x="29475" y="29627"/>
                  </a:cubicBezTo>
                  <a:cubicBezTo>
                    <a:pt x="28755" y="28950"/>
                    <a:pt x="27805" y="28785"/>
                    <a:pt x="26869" y="28785"/>
                  </a:cubicBezTo>
                  <a:cubicBezTo>
                    <a:pt x="26386" y="28785"/>
                    <a:pt x="25907" y="28829"/>
                    <a:pt x="25464" y="28869"/>
                  </a:cubicBezTo>
                  <a:cubicBezTo>
                    <a:pt x="25151" y="28899"/>
                    <a:pt x="24861" y="28915"/>
                    <a:pt x="24594" y="28915"/>
                  </a:cubicBezTo>
                  <a:cubicBezTo>
                    <a:pt x="23479" y="28915"/>
                    <a:pt x="22762" y="28649"/>
                    <a:pt x="22372" y="28100"/>
                  </a:cubicBezTo>
                  <a:cubicBezTo>
                    <a:pt x="22103" y="27723"/>
                    <a:pt x="21990" y="27186"/>
                    <a:pt x="22039" y="26494"/>
                  </a:cubicBezTo>
                  <a:cubicBezTo>
                    <a:pt x="22116" y="25378"/>
                    <a:pt x="22533" y="24274"/>
                    <a:pt x="22945" y="23205"/>
                  </a:cubicBezTo>
                  <a:lnTo>
                    <a:pt x="23041" y="22949"/>
                  </a:lnTo>
                  <a:cubicBezTo>
                    <a:pt x="24240" y="19791"/>
                    <a:pt x="25799" y="15028"/>
                    <a:pt x="25524" y="10163"/>
                  </a:cubicBezTo>
                  <a:cubicBezTo>
                    <a:pt x="25381" y="7668"/>
                    <a:pt x="24753" y="5621"/>
                    <a:pt x="23656" y="4086"/>
                  </a:cubicBezTo>
                  <a:cubicBezTo>
                    <a:pt x="22676" y="2725"/>
                    <a:pt x="21232" y="1621"/>
                    <a:pt x="19477" y="893"/>
                  </a:cubicBezTo>
                  <a:cubicBezTo>
                    <a:pt x="17995" y="279"/>
                    <a:pt x="16494" y="1"/>
                    <a:pt x="15020" y="1"/>
                  </a:cubicBezTo>
                  <a:close/>
                </a:path>
              </a:pathLst>
            </a:custGeom>
            <a:solidFill>
              <a:srgbClr val="08051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19" name="Google Shape;894;p34">
            <a:extLst>
              <a:ext uri="{FF2B5EF4-FFF2-40B4-BE49-F238E27FC236}">
                <a16:creationId xmlns:a16="http://schemas.microsoft.com/office/drawing/2014/main" id="{AFCCF5F9-554E-1743-2801-6EF4BDEDF250}"/>
              </a:ext>
            </a:extLst>
          </p:cNvPr>
          <p:cNvGrpSpPr/>
          <p:nvPr/>
        </p:nvGrpSpPr>
        <p:grpSpPr>
          <a:xfrm>
            <a:off x="10307489" y="3299425"/>
            <a:ext cx="1495744" cy="1973492"/>
            <a:chOff x="2129425" y="2109125"/>
            <a:chExt cx="827475" cy="1091775"/>
          </a:xfrm>
        </p:grpSpPr>
        <p:sp>
          <p:nvSpPr>
            <p:cNvPr id="20" name="Google Shape;895;p34">
              <a:extLst>
                <a:ext uri="{FF2B5EF4-FFF2-40B4-BE49-F238E27FC236}">
                  <a16:creationId xmlns:a16="http://schemas.microsoft.com/office/drawing/2014/main" id="{218B74B8-9890-F832-66D4-E6A2E56D3802}"/>
                </a:ext>
              </a:extLst>
            </p:cNvPr>
            <p:cNvSpPr/>
            <p:nvPr/>
          </p:nvSpPr>
          <p:spPr>
            <a:xfrm>
              <a:off x="2129425" y="2109125"/>
              <a:ext cx="827475" cy="1079650"/>
            </a:xfrm>
            <a:custGeom>
              <a:avLst/>
              <a:gdLst/>
              <a:ahLst/>
              <a:cxnLst/>
              <a:rect l="l" t="t" r="r" b="b"/>
              <a:pathLst>
                <a:path w="33099" h="43186" extrusionOk="0">
                  <a:moveTo>
                    <a:pt x="15400" y="0"/>
                  </a:moveTo>
                  <a:cubicBezTo>
                    <a:pt x="0" y="0"/>
                    <a:pt x="0" y="9670"/>
                    <a:pt x="0" y="21596"/>
                  </a:cubicBezTo>
                  <a:cubicBezTo>
                    <a:pt x="0" y="33516"/>
                    <a:pt x="0" y="43186"/>
                    <a:pt x="15400" y="43186"/>
                  </a:cubicBezTo>
                  <a:cubicBezTo>
                    <a:pt x="30795" y="43186"/>
                    <a:pt x="30795" y="33516"/>
                    <a:pt x="30795" y="21596"/>
                  </a:cubicBezTo>
                  <a:cubicBezTo>
                    <a:pt x="30795" y="9670"/>
                    <a:pt x="33098" y="0"/>
                    <a:pt x="1540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1" name="Google Shape;896;p34">
              <a:extLst>
                <a:ext uri="{FF2B5EF4-FFF2-40B4-BE49-F238E27FC236}">
                  <a16:creationId xmlns:a16="http://schemas.microsoft.com/office/drawing/2014/main" id="{11DD01C5-FC4F-8677-DCD8-AB495E1436BF}"/>
                </a:ext>
              </a:extLst>
            </p:cNvPr>
            <p:cNvSpPr/>
            <p:nvPr/>
          </p:nvSpPr>
          <p:spPr>
            <a:xfrm>
              <a:off x="2214025" y="2188325"/>
              <a:ext cx="693000" cy="1012575"/>
            </a:xfrm>
            <a:custGeom>
              <a:avLst/>
              <a:gdLst/>
              <a:ahLst/>
              <a:cxnLst/>
              <a:rect l="l" t="t" r="r" b="b"/>
              <a:pathLst>
                <a:path w="27720" h="40503" extrusionOk="0">
                  <a:moveTo>
                    <a:pt x="14909" y="7211"/>
                  </a:moveTo>
                  <a:cubicBezTo>
                    <a:pt x="14939" y="7211"/>
                    <a:pt x="14970" y="7211"/>
                    <a:pt x="15000" y="7213"/>
                  </a:cubicBezTo>
                  <a:cubicBezTo>
                    <a:pt x="17812" y="7320"/>
                    <a:pt x="18719" y="11493"/>
                    <a:pt x="16237" y="12788"/>
                  </a:cubicBezTo>
                  <a:cubicBezTo>
                    <a:pt x="15864" y="12981"/>
                    <a:pt x="15448" y="13073"/>
                    <a:pt x="15031" y="13073"/>
                  </a:cubicBezTo>
                  <a:cubicBezTo>
                    <a:pt x="14310" y="13073"/>
                    <a:pt x="13584" y="12798"/>
                    <a:pt x="13066" y="12292"/>
                  </a:cubicBezTo>
                  <a:cubicBezTo>
                    <a:pt x="12243" y="11499"/>
                    <a:pt x="11968" y="10204"/>
                    <a:pt x="12350" y="9129"/>
                  </a:cubicBezTo>
                  <a:cubicBezTo>
                    <a:pt x="12728" y="8054"/>
                    <a:pt x="13780" y="7211"/>
                    <a:pt x="14909" y="7211"/>
                  </a:cubicBezTo>
                  <a:close/>
                  <a:moveTo>
                    <a:pt x="14304" y="24330"/>
                  </a:moveTo>
                  <a:cubicBezTo>
                    <a:pt x="14331" y="24330"/>
                    <a:pt x="14359" y="24331"/>
                    <a:pt x="14386" y="24331"/>
                  </a:cubicBezTo>
                  <a:cubicBezTo>
                    <a:pt x="17196" y="24445"/>
                    <a:pt x="18105" y="28618"/>
                    <a:pt x="15621" y="29907"/>
                  </a:cubicBezTo>
                  <a:cubicBezTo>
                    <a:pt x="15248" y="30102"/>
                    <a:pt x="14832" y="30195"/>
                    <a:pt x="14414" y="30195"/>
                  </a:cubicBezTo>
                  <a:cubicBezTo>
                    <a:pt x="13694" y="30195"/>
                    <a:pt x="12967" y="29919"/>
                    <a:pt x="12446" y="29417"/>
                  </a:cubicBezTo>
                  <a:cubicBezTo>
                    <a:pt x="11622" y="28618"/>
                    <a:pt x="11353" y="27328"/>
                    <a:pt x="11730" y="26248"/>
                  </a:cubicBezTo>
                  <a:cubicBezTo>
                    <a:pt x="12109" y="25175"/>
                    <a:pt x="13165" y="24330"/>
                    <a:pt x="14304" y="24330"/>
                  </a:cubicBezTo>
                  <a:close/>
                  <a:moveTo>
                    <a:pt x="13627" y="0"/>
                  </a:moveTo>
                  <a:cubicBezTo>
                    <a:pt x="10826" y="0"/>
                    <a:pt x="8010" y="1248"/>
                    <a:pt x="6590" y="3709"/>
                  </a:cubicBezTo>
                  <a:cubicBezTo>
                    <a:pt x="5504" y="5595"/>
                    <a:pt x="5151" y="8293"/>
                    <a:pt x="5909" y="10424"/>
                  </a:cubicBezTo>
                  <a:cubicBezTo>
                    <a:pt x="6416" y="11845"/>
                    <a:pt x="7366" y="12824"/>
                    <a:pt x="6882" y="14370"/>
                  </a:cubicBezTo>
                  <a:cubicBezTo>
                    <a:pt x="6829" y="14543"/>
                    <a:pt x="6763" y="14722"/>
                    <a:pt x="6667" y="14907"/>
                  </a:cubicBezTo>
                  <a:cubicBezTo>
                    <a:pt x="6058" y="16160"/>
                    <a:pt x="4961" y="16984"/>
                    <a:pt x="4024" y="17939"/>
                  </a:cubicBezTo>
                  <a:cubicBezTo>
                    <a:pt x="2412" y="19593"/>
                    <a:pt x="287" y="23485"/>
                    <a:pt x="149" y="27078"/>
                  </a:cubicBezTo>
                  <a:cubicBezTo>
                    <a:pt x="0" y="30874"/>
                    <a:pt x="1755" y="34819"/>
                    <a:pt x="4722" y="37356"/>
                  </a:cubicBezTo>
                  <a:cubicBezTo>
                    <a:pt x="7208" y="39479"/>
                    <a:pt x="10416" y="40503"/>
                    <a:pt x="13624" y="40503"/>
                  </a:cubicBezTo>
                  <a:cubicBezTo>
                    <a:pt x="17055" y="40503"/>
                    <a:pt x="20487" y="39333"/>
                    <a:pt x="23041" y="37087"/>
                  </a:cubicBezTo>
                  <a:cubicBezTo>
                    <a:pt x="23328" y="36830"/>
                    <a:pt x="27720" y="32849"/>
                    <a:pt x="27535" y="27078"/>
                  </a:cubicBezTo>
                  <a:cubicBezTo>
                    <a:pt x="27416" y="23491"/>
                    <a:pt x="25273" y="19598"/>
                    <a:pt x="23656" y="17939"/>
                  </a:cubicBezTo>
                  <a:cubicBezTo>
                    <a:pt x="22719" y="16984"/>
                    <a:pt x="21620" y="16160"/>
                    <a:pt x="21011" y="14907"/>
                  </a:cubicBezTo>
                  <a:cubicBezTo>
                    <a:pt x="20921" y="14722"/>
                    <a:pt x="20849" y="14543"/>
                    <a:pt x="20796" y="14370"/>
                  </a:cubicBezTo>
                  <a:cubicBezTo>
                    <a:pt x="20312" y="12824"/>
                    <a:pt x="21262" y="11845"/>
                    <a:pt x="21769" y="10424"/>
                  </a:cubicBezTo>
                  <a:cubicBezTo>
                    <a:pt x="22533" y="8293"/>
                    <a:pt x="22175" y="5595"/>
                    <a:pt x="21089" y="3709"/>
                  </a:cubicBezTo>
                  <a:cubicBezTo>
                    <a:pt x="19675" y="1248"/>
                    <a:pt x="16859" y="0"/>
                    <a:pt x="14059" y="0"/>
                  </a:cubicBezTo>
                  <a:cubicBezTo>
                    <a:pt x="13987" y="0"/>
                    <a:pt x="13915" y="1"/>
                    <a:pt x="13843" y="3"/>
                  </a:cubicBezTo>
                  <a:cubicBezTo>
                    <a:pt x="13771" y="1"/>
                    <a:pt x="13699" y="0"/>
                    <a:pt x="136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2" name="Google Shape;897;p34">
              <a:extLst>
                <a:ext uri="{FF2B5EF4-FFF2-40B4-BE49-F238E27FC236}">
                  <a16:creationId xmlns:a16="http://schemas.microsoft.com/office/drawing/2014/main" id="{2F758FB0-943E-9215-A9F0-54219E26FB81}"/>
                </a:ext>
              </a:extLst>
            </p:cNvPr>
            <p:cNvSpPr/>
            <p:nvPr/>
          </p:nvSpPr>
          <p:spPr>
            <a:xfrm>
              <a:off x="2145825" y="2120100"/>
              <a:ext cx="716775" cy="1036175"/>
            </a:xfrm>
            <a:custGeom>
              <a:avLst/>
              <a:gdLst/>
              <a:ahLst/>
              <a:cxnLst/>
              <a:rect l="l" t="t" r="r" b="b"/>
              <a:pathLst>
                <a:path w="28671" h="41447" extrusionOk="0">
                  <a:moveTo>
                    <a:pt x="15389" y="8151"/>
                  </a:moveTo>
                  <a:cubicBezTo>
                    <a:pt x="15412" y="8151"/>
                    <a:pt x="15436" y="8151"/>
                    <a:pt x="15455" y="8157"/>
                  </a:cubicBezTo>
                  <a:cubicBezTo>
                    <a:pt x="16737" y="8205"/>
                    <a:pt x="17417" y="9244"/>
                    <a:pt x="17615" y="10115"/>
                  </a:cubicBezTo>
                  <a:cubicBezTo>
                    <a:pt x="17811" y="10999"/>
                    <a:pt x="17639" y="12246"/>
                    <a:pt x="16493" y="12842"/>
                  </a:cubicBezTo>
                  <a:cubicBezTo>
                    <a:pt x="16194" y="12997"/>
                    <a:pt x="15854" y="13072"/>
                    <a:pt x="15509" y="13072"/>
                  </a:cubicBezTo>
                  <a:cubicBezTo>
                    <a:pt x="14909" y="13072"/>
                    <a:pt x="14296" y="12848"/>
                    <a:pt x="13860" y="12431"/>
                  </a:cubicBezTo>
                  <a:cubicBezTo>
                    <a:pt x="13186" y="11774"/>
                    <a:pt x="12941" y="10676"/>
                    <a:pt x="13263" y="9757"/>
                  </a:cubicBezTo>
                  <a:cubicBezTo>
                    <a:pt x="13593" y="8831"/>
                    <a:pt x="14494" y="8151"/>
                    <a:pt x="15389" y="8151"/>
                  </a:cubicBezTo>
                  <a:close/>
                  <a:moveTo>
                    <a:pt x="15383" y="7212"/>
                  </a:moveTo>
                  <a:cubicBezTo>
                    <a:pt x="14083" y="7212"/>
                    <a:pt x="12839" y="8139"/>
                    <a:pt x="12381" y="9440"/>
                  </a:cubicBezTo>
                  <a:cubicBezTo>
                    <a:pt x="11926" y="10718"/>
                    <a:pt x="12260" y="12186"/>
                    <a:pt x="13210" y="13106"/>
                  </a:cubicBezTo>
                  <a:cubicBezTo>
                    <a:pt x="13825" y="13696"/>
                    <a:pt x="14667" y="14013"/>
                    <a:pt x="15502" y="14013"/>
                  </a:cubicBezTo>
                  <a:cubicBezTo>
                    <a:pt x="15998" y="14013"/>
                    <a:pt x="16486" y="13905"/>
                    <a:pt x="16929" y="13679"/>
                  </a:cubicBezTo>
                  <a:cubicBezTo>
                    <a:pt x="18445" y="12884"/>
                    <a:pt x="18827" y="11214"/>
                    <a:pt x="18535" y="9911"/>
                  </a:cubicBezTo>
                  <a:cubicBezTo>
                    <a:pt x="18177" y="8330"/>
                    <a:pt x="16982" y="7274"/>
                    <a:pt x="15491" y="7214"/>
                  </a:cubicBezTo>
                  <a:cubicBezTo>
                    <a:pt x="15455" y="7213"/>
                    <a:pt x="15419" y="7212"/>
                    <a:pt x="15383" y="7212"/>
                  </a:cubicBezTo>
                  <a:close/>
                  <a:moveTo>
                    <a:pt x="14839" y="25276"/>
                  </a:moveTo>
                  <a:cubicBezTo>
                    <a:pt x="16117" y="25324"/>
                    <a:pt x="16803" y="26363"/>
                    <a:pt x="16995" y="27240"/>
                  </a:cubicBezTo>
                  <a:cubicBezTo>
                    <a:pt x="17197" y="28123"/>
                    <a:pt x="17018" y="29365"/>
                    <a:pt x="15872" y="29961"/>
                  </a:cubicBezTo>
                  <a:cubicBezTo>
                    <a:pt x="15572" y="30119"/>
                    <a:pt x="15230" y="30195"/>
                    <a:pt x="14884" y="30195"/>
                  </a:cubicBezTo>
                  <a:cubicBezTo>
                    <a:pt x="14287" y="30195"/>
                    <a:pt x="13677" y="29969"/>
                    <a:pt x="13246" y="29550"/>
                  </a:cubicBezTo>
                  <a:cubicBezTo>
                    <a:pt x="12565" y="28893"/>
                    <a:pt x="12320" y="27795"/>
                    <a:pt x="12643" y="26876"/>
                  </a:cubicBezTo>
                  <a:cubicBezTo>
                    <a:pt x="12971" y="25950"/>
                    <a:pt x="13872" y="25276"/>
                    <a:pt x="14767" y="25276"/>
                  </a:cubicBezTo>
                  <a:close/>
                  <a:moveTo>
                    <a:pt x="14767" y="24336"/>
                  </a:moveTo>
                  <a:cubicBezTo>
                    <a:pt x="13474" y="24336"/>
                    <a:pt x="12219" y="25259"/>
                    <a:pt x="11759" y="26565"/>
                  </a:cubicBezTo>
                  <a:cubicBezTo>
                    <a:pt x="11312" y="27837"/>
                    <a:pt x="11646" y="29311"/>
                    <a:pt x="12590" y="30225"/>
                  </a:cubicBezTo>
                  <a:cubicBezTo>
                    <a:pt x="13204" y="30821"/>
                    <a:pt x="14051" y="31138"/>
                    <a:pt x="14888" y="31138"/>
                  </a:cubicBezTo>
                  <a:cubicBezTo>
                    <a:pt x="15376" y="31138"/>
                    <a:pt x="15872" y="31024"/>
                    <a:pt x="16307" y="30798"/>
                  </a:cubicBezTo>
                  <a:cubicBezTo>
                    <a:pt x="17824" y="30010"/>
                    <a:pt x="18205" y="28338"/>
                    <a:pt x="17913" y="27030"/>
                  </a:cubicBezTo>
                  <a:cubicBezTo>
                    <a:pt x="17561" y="25455"/>
                    <a:pt x="16367" y="24393"/>
                    <a:pt x="14875" y="24339"/>
                  </a:cubicBezTo>
                  <a:cubicBezTo>
                    <a:pt x="14839" y="24337"/>
                    <a:pt x="14803" y="24336"/>
                    <a:pt x="14767" y="24336"/>
                  </a:cubicBezTo>
                  <a:close/>
                  <a:moveTo>
                    <a:pt x="14111" y="941"/>
                  </a:moveTo>
                  <a:cubicBezTo>
                    <a:pt x="14183" y="941"/>
                    <a:pt x="14249" y="941"/>
                    <a:pt x="14320" y="947"/>
                  </a:cubicBezTo>
                  <a:cubicBezTo>
                    <a:pt x="14396" y="945"/>
                    <a:pt x="14472" y="944"/>
                    <a:pt x="14547" y="944"/>
                  </a:cubicBezTo>
                  <a:cubicBezTo>
                    <a:pt x="17407" y="944"/>
                    <a:pt x="19915" y="2262"/>
                    <a:pt x="21155" y="4415"/>
                  </a:cubicBezTo>
                  <a:cubicBezTo>
                    <a:pt x="22224" y="6277"/>
                    <a:pt x="22486" y="8814"/>
                    <a:pt x="21800" y="10735"/>
                  </a:cubicBezTo>
                  <a:cubicBezTo>
                    <a:pt x="21668" y="11106"/>
                    <a:pt x="21494" y="11451"/>
                    <a:pt x="21334" y="11792"/>
                  </a:cubicBezTo>
                  <a:cubicBezTo>
                    <a:pt x="20880" y="12724"/>
                    <a:pt x="20414" y="13691"/>
                    <a:pt x="20820" y="14986"/>
                  </a:cubicBezTo>
                  <a:cubicBezTo>
                    <a:pt x="20880" y="15176"/>
                    <a:pt x="20957" y="15379"/>
                    <a:pt x="21059" y="15583"/>
                  </a:cubicBezTo>
                  <a:cubicBezTo>
                    <a:pt x="21560" y="16609"/>
                    <a:pt x="22343" y="17349"/>
                    <a:pt x="23095" y="18066"/>
                  </a:cubicBezTo>
                  <a:cubicBezTo>
                    <a:pt x="23334" y="18286"/>
                    <a:pt x="23566" y="18514"/>
                    <a:pt x="23792" y="18740"/>
                  </a:cubicBezTo>
                  <a:cubicBezTo>
                    <a:pt x="25274" y="20262"/>
                    <a:pt x="27422" y="24005"/>
                    <a:pt x="27536" y="27562"/>
                  </a:cubicBezTo>
                  <a:cubicBezTo>
                    <a:pt x="27715" y="33173"/>
                    <a:pt x="23387" y="37047"/>
                    <a:pt x="23202" y="37209"/>
                  </a:cubicBezTo>
                  <a:cubicBezTo>
                    <a:pt x="20700" y="39408"/>
                    <a:pt x="17404" y="40513"/>
                    <a:pt x="14128" y="40513"/>
                  </a:cubicBezTo>
                  <a:cubicBezTo>
                    <a:pt x="10994" y="40513"/>
                    <a:pt x="7880" y="39502"/>
                    <a:pt x="5499" y="37471"/>
                  </a:cubicBezTo>
                  <a:cubicBezTo>
                    <a:pt x="2639" y="35024"/>
                    <a:pt x="950" y="31228"/>
                    <a:pt x="1086" y="27568"/>
                  </a:cubicBezTo>
                  <a:cubicBezTo>
                    <a:pt x="1224" y="23981"/>
                    <a:pt x="3361" y="20250"/>
                    <a:pt x="4835" y="18740"/>
                  </a:cubicBezTo>
                  <a:cubicBezTo>
                    <a:pt x="5056" y="18514"/>
                    <a:pt x="5295" y="18286"/>
                    <a:pt x="5527" y="18066"/>
                  </a:cubicBezTo>
                  <a:cubicBezTo>
                    <a:pt x="6286" y="17349"/>
                    <a:pt x="7067" y="16609"/>
                    <a:pt x="7563" y="15583"/>
                  </a:cubicBezTo>
                  <a:cubicBezTo>
                    <a:pt x="7665" y="15379"/>
                    <a:pt x="7742" y="15176"/>
                    <a:pt x="7808" y="14986"/>
                  </a:cubicBezTo>
                  <a:cubicBezTo>
                    <a:pt x="8208" y="13691"/>
                    <a:pt x="7742" y="12724"/>
                    <a:pt x="7289" y="11792"/>
                  </a:cubicBezTo>
                  <a:cubicBezTo>
                    <a:pt x="7127" y="11451"/>
                    <a:pt x="6960" y="11106"/>
                    <a:pt x="6824" y="10735"/>
                  </a:cubicBezTo>
                  <a:cubicBezTo>
                    <a:pt x="6136" y="8814"/>
                    <a:pt x="6400" y="6277"/>
                    <a:pt x="7474" y="4415"/>
                  </a:cubicBezTo>
                  <a:cubicBezTo>
                    <a:pt x="8715" y="2260"/>
                    <a:pt x="11235" y="941"/>
                    <a:pt x="14111" y="941"/>
                  </a:cubicBezTo>
                  <a:close/>
                  <a:moveTo>
                    <a:pt x="14061" y="1"/>
                  </a:moveTo>
                  <a:cubicBezTo>
                    <a:pt x="10883" y="1"/>
                    <a:pt x="8062" y="1508"/>
                    <a:pt x="6656" y="3943"/>
                  </a:cubicBezTo>
                  <a:cubicBezTo>
                    <a:pt x="5456" y="6032"/>
                    <a:pt x="5163" y="8886"/>
                    <a:pt x="5940" y="11052"/>
                  </a:cubicBezTo>
                  <a:cubicBezTo>
                    <a:pt x="6089" y="11470"/>
                    <a:pt x="6268" y="11840"/>
                    <a:pt x="6447" y="12204"/>
                  </a:cubicBezTo>
                  <a:cubicBezTo>
                    <a:pt x="6865" y="13076"/>
                    <a:pt x="7199" y="13762"/>
                    <a:pt x="6907" y="14705"/>
                  </a:cubicBezTo>
                  <a:cubicBezTo>
                    <a:pt x="6860" y="14854"/>
                    <a:pt x="6799" y="15010"/>
                    <a:pt x="6722" y="15170"/>
                  </a:cubicBezTo>
                  <a:cubicBezTo>
                    <a:pt x="6292" y="16043"/>
                    <a:pt x="5606" y="16693"/>
                    <a:pt x="4877" y="17385"/>
                  </a:cubicBezTo>
                  <a:cubicBezTo>
                    <a:pt x="4639" y="17611"/>
                    <a:pt x="4394" y="17845"/>
                    <a:pt x="4161" y="18084"/>
                  </a:cubicBezTo>
                  <a:cubicBezTo>
                    <a:pt x="2585" y="19701"/>
                    <a:pt x="293" y="23700"/>
                    <a:pt x="149" y="27532"/>
                  </a:cubicBezTo>
                  <a:cubicBezTo>
                    <a:pt x="0" y="31471"/>
                    <a:pt x="1815" y="35554"/>
                    <a:pt x="4890" y="38181"/>
                  </a:cubicBezTo>
                  <a:cubicBezTo>
                    <a:pt x="7438" y="40360"/>
                    <a:pt x="10769" y="41446"/>
                    <a:pt x="14123" y="41446"/>
                  </a:cubicBezTo>
                  <a:cubicBezTo>
                    <a:pt x="17627" y="41446"/>
                    <a:pt x="21149" y="40264"/>
                    <a:pt x="23822" y="37912"/>
                  </a:cubicBezTo>
                  <a:cubicBezTo>
                    <a:pt x="24020" y="37739"/>
                    <a:pt x="28670" y="33579"/>
                    <a:pt x="28472" y="27532"/>
                  </a:cubicBezTo>
                  <a:cubicBezTo>
                    <a:pt x="28354" y="23724"/>
                    <a:pt x="26056" y="19713"/>
                    <a:pt x="24461" y="18084"/>
                  </a:cubicBezTo>
                  <a:cubicBezTo>
                    <a:pt x="24229" y="17845"/>
                    <a:pt x="23984" y="17611"/>
                    <a:pt x="23745" y="17385"/>
                  </a:cubicBezTo>
                  <a:cubicBezTo>
                    <a:pt x="23017" y="16693"/>
                    <a:pt x="22331" y="16043"/>
                    <a:pt x="21907" y="15170"/>
                  </a:cubicBezTo>
                  <a:cubicBezTo>
                    <a:pt x="21823" y="15010"/>
                    <a:pt x="21764" y="14854"/>
                    <a:pt x="21715" y="14705"/>
                  </a:cubicBezTo>
                  <a:cubicBezTo>
                    <a:pt x="21423" y="13762"/>
                    <a:pt x="21758" y="13076"/>
                    <a:pt x="22181" y="12204"/>
                  </a:cubicBezTo>
                  <a:cubicBezTo>
                    <a:pt x="22354" y="11840"/>
                    <a:pt x="22533" y="11470"/>
                    <a:pt x="22682" y="11052"/>
                  </a:cubicBezTo>
                  <a:cubicBezTo>
                    <a:pt x="23459" y="8886"/>
                    <a:pt x="23166" y="6032"/>
                    <a:pt x="21966" y="3943"/>
                  </a:cubicBezTo>
                  <a:cubicBezTo>
                    <a:pt x="20560" y="1508"/>
                    <a:pt x="17745" y="1"/>
                    <a:pt x="14579" y="1"/>
                  </a:cubicBezTo>
                  <a:cubicBezTo>
                    <a:pt x="14493" y="1"/>
                    <a:pt x="14407" y="2"/>
                    <a:pt x="14320" y="4"/>
                  </a:cubicBezTo>
                  <a:cubicBezTo>
                    <a:pt x="14233" y="2"/>
                    <a:pt x="14147" y="1"/>
                    <a:pt x="14061" y="1"/>
                  </a:cubicBezTo>
                  <a:close/>
                </a:path>
              </a:pathLst>
            </a:custGeom>
            <a:solidFill>
              <a:srgbClr val="08051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10E9F8F3-6807-C899-0498-854EB808DC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9864" y="1125044"/>
            <a:ext cx="2859272" cy="112176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01A6FED7-6BF8-DA26-85EF-79556D3855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8937" y="4564710"/>
            <a:ext cx="2853175" cy="117663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1C7A056-ECC3-6166-A855-924640A340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27077" y="2567849"/>
            <a:ext cx="8699746" cy="2103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557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8" name="Google Shape;918;p36"/>
          <p:cNvGrpSpPr/>
          <p:nvPr/>
        </p:nvGrpSpPr>
        <p:grpSpPr>
          <a:xfrm>
            <a:off x="188145" y="277204"/>
            <a:ext cx="1765953" cy="2366131"/>
            <a:chOff x="933800" y="2100775"/>
            <a:chExt cx="827325" cy="1108500"/>
          </a:xfrm>
        </p:grpSpPr>
        <p:sp>
          <p:nvSpPr>
            <p:cNvPr id="919" name="Google Shape;919;p36"/>
            <p:cNvSpPr/>
            <p:nvPr/>
          </p:nvSpPr>
          <p:spPr>
            <a:xfrm>
              <a:off x="933800" y="2100775"/>
              <a:ext cx="827325" cy="1079675"/>
            </a:xfrm>
            <a:custGeom>
              <a:avLst/>
              <a:gdLst/>
              <a:ahLst/>
              <a:cxnLst/>
              <a:rect l="l" t="t" r="r" b="b"/>
              <a:pathLst>
                <a:path w="33093" h="43187" extrusionOk="0">
                  <a:moveTo>
                    <a:pt x="15395" y="1"/>
                  </a:moveTo>
                  <a:cubicBezTo>
                    <a:pt x="1" y="1"/>
                    <a:pt x="1" y="9670"/>
                    <a:pt x="1" y="21590"/>
                  </a:cubicBezTo>
                  <a:cubicBezTo>
                    <a:pt x="1" y="33516"/>
                    <a:pt x="1" y="43186"/>
                    <a:pt x="15395" y="43186"/>
                  </a:cubicBezTo>
                  <a:cubicBezTo>
                    <a:pt x="33093" y="43186"/>
                    <a:pt x="30795" y="33516"/>
                    <a:pt x="30795" y="21590"/>
                  </a:cubicBezTo>
                  <a:cubicBezTo>
                    <a:pt x="30795" y="9670"/>
                    <a:pt x="30795" y="1"/>
                    <a:pt x="1539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20" name="Google Shape;920;p36"/>
            <p:cNvSpPr/>
            <p:nvPr/>
          </p:nvSpPr>
          <p:spPr>
            <a:xfrm>
              <a:off x="1004875" y="2201125"/>
              <a:ext cx="717625" cy="1008150"/>
            </a:xfrm>
            <a:custGeom>
              <a:avLst/>
              <a:gdLst/>
              <a:ahLst/>
              <a:cxnLst/>
              <a:rect l="l" t="t" r="r" b="b"/>
              <a:pathLst>
                <a:path w="28705" h="40326" extrusionOk="0">
                  <a:moveTo>
                    <a:pt x="16904" y="1"/>
                  </a:moveTo>
                  <a:cubicBezTo>
                    <a:pt x="16057" y="1"/>
                    <a:pt x="15206" y="29"/>
                    <a:pt x="14367" y="58"/>
                  </a:cubicBezTo>
                  <a:cubicBezTo>
                    <a:pt x="10458" y="195"/>
                    <a:pt x="6345" y="331"/>
                    <a:pt x="3617" y="3376"/>
                  </a:cubicBezTo>
                  <a:cubicBezTo>
                    <a:pt x="0" y="7405"/>
                    <a:pt x="262" y="14915"/>
                    <a:pt x="3348" y="16913"/>
                  </a:cubicBezTo>
                  <a:cubicBezTo>
                    <a:pt x="3982" y="17325"/>
                    <a:pt x="4681" y="17473"/>
                    <a:pt x="5399" y="17473"/>
                  </a:cubicBezTo>
                  <a:cubicBezTo>
                    <a:pt x="7247" y="17473"/>
                    <a:pt x="9220" y="16489"/>
                    <a:pt x="10533" y="16489"/>
                  </a:cubicBezTo>
                  <a:cubicBezTo>
                    <a:pt x="10988" y="16489"/>
                    <a:pt x="11363" y="16607"/>
                    <a:pt x="11627" y="16926"/>
                  </a:cubicBezTo>
                  <a:cubicBezTo>
                    <a:pt x="12797" y="18329"/>
                    <a:pt x="10965" y="22238"/>
                    <a:pt x="7199" y="30057"/>
                  </a:cubicBezTo>
                  <a:cubicBezTo>
                    <a:pt x="5152" y="34307"/>
                    <a:pt x="4262" y="35715"/>
                    <a:pt x="4942" y="37220"/>
                  </a:cubicBezTo>
                  <a:cubicBezTo>
                    <a:pt x="6183" y="39960"/>
                    <a:pt x="11335" y="40186"/>
                    <a:pt x="13304" y="40277"/>
                  </a:cubicBezTo>
                  <a:cubicBezTo>
                    <a:pt x="13839" y="40299"/>
                    <a:pt x="14439" y="40325"/>
                    <a:pt x="15079" y="40325"/>
                  </a:cubicBezTo>
                  <a:cubicBezTo>
                    <a:pt x="16942" y="40325"/>
                    <a:pt x="19148" y="40106"/>
                    <a:pt x="21089" y="38951"/>
                  </a:cubicBezTo>
                  <a:cubicBezTo>
                    <a:pt x="25213" y="36498"/>
                    <a:pt x="25875" y="31197"/>
                    <a:pt x="26842" y="22357"/>
                  </a:cubicBezTo>
                  <a:cubicBezTo>
                    <a:pt x="28054" y="11356"/>
                    <a:pt x="28704" y="5436"/>
                    <a:pt x="24855" y="2182"/>
                  </a:cubicBezTo>
                  <a:cubicBezTo>
                    <a:pt x="22673" y="338"/>
                    <a:pt x="19811" y="1"/>
                    <a:pt x="1690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21" name="Google Shape;921;p36"/>
            <p:cNvSpPr/>
            <p:nvPr/>
          </p:nvSpPr>
          <p:spPr>
            <a:xfrm>
              <a:off x="952175" y="2132925"/>
              <a:ext cx="726150" cy="1031675"/>
            </a:xfrm>
            <a:custGeom>
              <a:avLst/>
              <a:gdLst/>
              <a:ahLst/>
              <a:cxnLst/>
              <a:rect l="l" t="t" r="r" b="b"/>
              <a:pathLst>
                <a:path w="29046" h="41267" extrusionOk="0">
                  <a:moveTo>
                    <a:pt x="16798" y="940"/>
                  </a:moveTo>
                  <a:cubicBezTo>
                    <a:pt x="19613" y="940"/>
                    <a:pt x="22334" y="1271"/>
                    <a:pt x="24402" y="3012"/>
                  </a:cubicBezTo>
                  <a:cubicBezTo>
                    <a:pt x="28060" y="6104"/>
                    <a:pt x="27410" y="12026"/>
                    <a:pt x="26228" y="22776"/>
                  </a:cubicBezTo>
                  <a:cubicBezTo>
                    <a:pt x="25225" y="31884"/>
                    <a:pt x="24528" y="36743"/>
                    <a:pt x="20701" y="39016"/>
                  </a:cubicBezTo>
                  <a:cubicBezTo>
                    <a:pt x="18852" y="40114"/>
                    <a:pt x="16712" y="40326"/>
                    <a:pt x="14914" y="40326"/>
                  </a:cubicBezTo>
                  <a:cubicBezTo>
                    <a:pt x="14285" y="40326"/>
                    <a:pt x="13698" y="40300"/>
                    <a:pt x="13180" y="40277"/>
                  </a:cubicBezTo>
                  <a:cubicBezTo>
                    <a:pt x="11307" y="40193"/>
                    <a:pt x="6346" y="39978"/>
                    <a:pt x="5224" y="37501"/>
                  </a:cubicBezTo>
                  <a:cubicBezTo>
                    <a:pt x="4717" y="36385"/>
                    <a:pt x="5271" y="35244"/>
                    <a:pt x="6764" y="32200"/>
                  </a:cubicBezTo>
                  <a:cubicBezTo>
                    <a:pt x="6979" y="31746"/>
                    <a:pt x="7217" y="31263"/>
                    <a:pt x="7475" y="30732"/>
                  </a:cubicBezTo>
                  <a:cubicBezTo>
                    <a:pt x="11574" y="22227"/>
                    <a:pt x="13180" y="18710"/>
                    <a:pt x="11844" y="17093"/>
                  </a:cubicBezTo>
                  <a:cubicBezTo>
                    <a:pt x="11474" y="16649"/>
                    <a:pt x="10975" y="16492"/>
                    <a:pt x="10399" y="16492"/>
                  </a:cubicBezTo>
                  <a:cubicBezTo>
                    <a:pt x="9718" y="16492"/>
                    <a:pt x="8930" y="16711"/>
                    <a:pt x="8119" y="16938"/>
                  </a:cubicBezTo>
                  <a:cubicBezTo>
                    <a:pt x="7195" y="17194"/>
                    <a:pt x="6195" y="17473"/>
                    <a:pt x="5253" y="17473"/>
                  </a:cubicBezTo>
                  <a:cubicBezTo>
                    <a:pt x="4613" y="17473"/>
                    <a:pt x="4000" y="17344"/>
                    <a:pt x="3456" y="16991"/>
                  </a:cubicBezTo>
                  <a:cubicBezTo>
                    <a:pt x="2400" y="16305"/>
                    <a:pt x="1648" y="14801"/>
                    <a:pt x="1386" y="12861"/>
                  </a:cubicBezTo>
                  <a:cubicBezTo>
                    <a:pt x="968" y="9692"/>
                    <a:pt x="1923" y="6277"/>
                    <a:pt x="3814" y="4164"/>
                  </a:cubicBezTo>
                  <a:cubicBezTo>
                    <a:pt x="6412" y="1269"/>
                    <a:pt x="10387" y="1133"/>
                    <a:pt x="14236" y="1001"/>
                  </a:cubicBezTo>
                  <a:cubicBezTo>
                    <a:pt x="15088" y="970"/>
                    <a:pt x="15947" y="940"/>
                    <a:pt x="16798" y="940"/>
                  </a:cubicBezTo>
                  <a:close/>
                  <a:moveTo>
                    <a:pt x="16725" y="1"/>
                  </a:moveTo>
                  <a:cubicBezTo>
                    <a:pt x="15872" y="1"/>
                    <a:pt x="15024" y="30"/>
                    <a:pt x="14200" y="58"/>
                  </a:cubicBezTo>
                  <a:cubicBezTo>
                    <a:pt x="10161" y="201"/>
                    <a:pt x="5982" y="345"/>
                    <a:pt x="3117" y="3532"/>
                  </a:cubicBezTo>
                  <a:cubicBezTo>
                    <a:pt x="1045" y="5847"/>
                    <a:pt x="1" y="9555"/>
                    <a:pt x="455" y="12987"/>
                  </a:cubicBezTo>
                  <a:cubicBezTo>
                    <a:pt x="753" y="15200"/>
                    <a:pt x="1660" y="16944"/>
                    <a:pt x="2949" y="17779"/>
                  </a:cubicBezTo>
                  <a:cubicBezTo>
                    <a:pt x="3669" y="18248"/>
                    <a:pt x="4456" y="18413"/>
                    <a:pt x="5250" y="18413"/>
                  </a:cubicBezTo>
                  <a:cubicBezTo>
                    <a:pt x="6326" y="18413"/>
                    <a:pt x="7417" y="18109"/>
                    <a:pt x="8376" y="17845"/>
                  </a:cubicBezTo>
                  <a:cubicBezTo>
                    <a:pt x="9147" y="17627"/>
                    <a:pt x="9855" y="17430"/>
                    <a:pt x="10381" y="17430"/>
                  </a:cubicBezTo>
                  <a:cubicBezTo>
                    <a:pt x="10706" y="17430"/>
                    <a:pt x="10961" y="17505"/>
                    <a:pt x="11120" y="17696"/>
                  </a:cubicBezTo>
                  <a:cubicBezTo>
                    <a:pt x="12130" y="18913"/>
                    <a:pt x="9820" y="23701"/>
                    <a:pt x="6626" y="30321"/>
                  </a:cubicBezTo>
                  <a:cubicBezTo>
                    <a:pt x="6370" y="30851"/>
                    <a:pt x="6136" y="31341"/>
                    <a:pt x="5916" y="31782"/>
                  </a:cubicBezTo>
                  <a:cubicBezTo>
                    <a:pt x="4334" y="35024"/>
                    <a:pt x="3678" y="36366"/>
                    <a:pt x="4364" y="37889"/>
                  </a:cubicBezTo>
                  <a:cubicBezTo>
                    <a:pt x="5725" y="40892"/>
                    <a:pt x="11109" y="41124"/>
                    <a:pt x="13139" y="41214"/>
                  </a:cubicBezTo>
                  <a:cubicBezTo>
                    <a:pt x="13676" y="41237"/>
                    <a:pt x="14279" y="41267"/>
                    <a:pt x="14935" y="41267"/>
                  </a:cubicBezTo>
                  <a:cubicBezTo>
                    <a:pt x="16845" y="41267"/>
                    <a:pt x="19143" y="41035"/>
                    <a:pt x="21184" y="39823"/>
                  </a:cubicBezTo>
                  <a:cubicBezTo>
                    <a:pt x="25589" y="37203"/>
                    <a:pt x="26217" y="31503"/>
                    <a:pt x="27165" y="22877"/>
                  </a:cubicBezTo>
                  <a:cubicBezTo>
                    <a:pt x="28377" y="11805"/>
                    <a:pt x="29046" y="5704"/>
                    <a:pt x="25005" y="2296"/>
                  </a:cubicBezTo>
                  <a:cubicBezTo>
                    <a:pt x="22707" y="350"/>
                    <a:pt x="19683" y="1"/>
                    <a:pt x="16725" y="1"/>
                  </a:cubicBezTo>
                  <a:close/>
                </a:path>
              </a:pathLst>
            </a:custGeom>
            <a:solidFill>
              <a:srgbClr val="08051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922" name="Google Shape;922;p36"/>
          <p:cNvGrpSpPr/>
          <p:nvPr/>
        </p:nvGrpSpPr>
        <p:grpSpPr>
          <a:xfrm>
            <a:off x="9934562" y="3798383"/>
            <a:ext cx="1765975" cy="2272101"/>
            <a:chOff x="5951325" y="666000"/>
            <a:chExt cx="859550" cy="1105825"/>
          </a:xfrm>
        </p:grpSpPr>
        <p:sp>
          <p:nvSpPr>
            <p:cNvPr id="923" name="Google Shape;923;p36"/>
            <p:cNvSpPr/>
            <p:nvPr/>
          </p:nvSpPr>
          <p:spPr>
            <a:xfrm>
              <a:off x="5951325" y="666000"/>
              <a:ext cx="827325" cy="1079625"/>
            </a:xfrm>
            <a:custGeom>
              <a:avLst/>
              <a:gdLst/>
              <a:ahLst/>
              <a:cxnLst/>
              <a:rect l="l" t="t" r="r" b="b"/>
              <a:pathLst>
                <a:path w="33093" h="43185" extrusionOk="0">
                  <a:moveTo>
                    <a:pt x="17693" y="1"/>
                  </a:moveTo>
                  <a:cubicBezTo>
                    <a:pt x="1" y="1"/>
                    <a:pt x="2300" y="9670"/>
                    <a:pt x="2300" y="21589"/>
                  </a:cubicBezTo>
                  <a:cubicBezTo>
                    <a:pt x="2300" y="33515"/>
                    <a:pt x="2300" y="43185"/>
                    <a:pt x="17693" y="43185"/>
                  </a:cubicBezTo>
                  <a:cubicBezTo>
                    <a:pt x="33093" y="43185"/>
                    <a:pt x="33093" y="33515"/>
                    <a:pt x="33093" y="21589"/>
                  </a:cubicBezTo>
                  <a:cubicBezTo>
                    <a:pt x="33093" y="9670"/>
                    <a:pt x="33093" y="1"/>
                    <a:pt x="176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24" name="Google Shape;924;p36"/>
            <p:cNvSpPr/>
            <p:nvPr/>
          </p:nvSpPr>
          <p:spPr>
            <a:xfrm>
              <a:off x="6173550" y="745325"/>
              <a:ext cx="637325" cy="1026500"/>
            </a:xfrm>
            <a:custGeom>
              <a:avLst/>
              <a:gdLst/>
              <a:ahLst/>
              <a:cxnLst/>
              <a:rect l="l" t="t" r="r" b="b"/>
              <a:pathLst>
                <a:path w="25493" h="41060" extrusionOk="0">
                  <a:moveTo>
                    <a:pt x="11109" y="1"/>
                  </a:moveTo>
                  <a:cubicBezTo>
                    <a:pt x="10350" y="1"/>
                    <a:pt x="9891" y="44"/>
                    <a:pt x="9891" y="44"/>
                  </a:cubicBezTo>
                  <a:cubicBezTo>
                    <a:pt x="6823" y="338"/>
                    <a:pt x="5073" y="498"/>
                    <a:pt x="3682" y="1900"/>
                  </a:cubicBezTo>
                  <a:cubicBezTo>
                    <a:pt x="2119" y="3470"/>
                    <a:pt x="2125" y="6556"/>
                    <a:pt x="2191" y="12657"/>
                  </a:cubicBezTo>
                  <a:cubicBezTo>
                    <a:pt x="2244" y="17091"/>
                    <a:pt x="2621" y="17779"/>
                    <a:pt x="3122" y="18231"/>
                  </a:cubicBezTo>
                  <a:cubicBezTo>
                    <a:pt x="3651" y="18707"/>
                    <a:pt x="4259" y="18864"/>
                    <a:pt x="4917" y="18864"/>
                  </a:cubicBezTo>
                  <a:cubicBezTo>
                    <a:pt x="6211" y="18864"/>
                    <a:pt x="7703" y="18257"/>
                    <a:pt x="9189" y="18257"/>
                  </a:cubicBezTo>
                  <a:cubicBezTo>
                    <a:pt x="9875" y="18257"/>
                    <a:pt x="10559" y="18386"/>
                    <a:pt x="11222" y="18763"/>
                  </a:cubicBezTo>
                  <a:cubicBezTo>
                    <a:pt x="14319" y="20524"/>
                    <a:pt x="15365" y="26815"/>
                    <a:pt x="12809" y="30306"/>
                  </a:cubicBezTo>
                  <a:cubicBezTo>
                    <a:pt x="12505" y="30725"/>
                    <a:pt x="11299" y="32384"/>
                    <a:pt x="9335" y="32749"/>
                  </a:cubicBezTo>
                  <a:cubicBezTo>
                    <a:pt x="9002" y="32811"/>
                    <a:pt x="8657" y="32838"/>
                    <a:pt x="8310" y="32838"/>
                  </a:cubicBezTo>
                  <a:cubicBezTo>
                    <a:pt x="6931" y="32838"/>
                    <a:pt x="5521" y="32407"/>
                    <a:pt x="4685" y="32020"/>
                  </a:cubicBezTo>
                  <a:cubicBezTo>
                    <a:pt x="3975" y="31694"/>
                    <a:pt x="3231" y="31306"/>
                    <a:pt x="2459" y="31306"/>
                  </a:cubicBezTo>
                  <a:cubicBezTo>
                    <a:pt x="2357" y="31306"/>
                    <a:pt x="2253" y="31313"/>
                    <a:pt x="2150" y="31328"/>
                  </a:cubicBezTo>
                  <a:cubicBezTo>
                    <a:pt x="830" y="31518"/>
                    <a:pt x="1" y="33017"/>
                    <a:pt x="155" y="34348"/>
                  </a:cubicBezTo>
                  <a:cubicBezTo>
                    <a:pt x="310" y="35673"/>
                    <a:pt x="1194" y="36802"/>
                    <a:pt x="2191" y="37697"/>
                  </a:cubicBezTo>
                  <a:cubicBezTo>
                    <a:pt x="5740" y="40905"/>
                    <a:pt x="10498" y="41059"/>
                    <a:pt x="11386" y="41059"/>
                  </a:cubicBezTo>
                  <a:cubicBezTo>
                    <a:pt x="11461" y="41059"/>
                    <a:pt x="11509" y="41058"/>
                    <a:pt x="11526" y="41058"/>
                  </a:cubicBezTo>
                  <a:cubicBezTo>
                    <a:pt x="12106" y="41045"/>
                    <a:pt x="18516" y="40788"/>
                    <a:pt x="22503" y="35620"/>
                  </a:cubicBezTo>
                  <a:cubicBezTo>
                    <a:pt x="25493" y="31733"/>
                    <a:pt x="25201" y="27562"/>
                    <a:pt x="24771" y="21568"/>
                  </a:cubicBezTo>
                  <a:cubicBezTo>
                    <a:pt x="24556" y="18524"/>
                    <a:pt x="24068" y="17785"/>
                    <a:pt x="23625" y="17342"/>
                  </a:cubicBezTo>
                  <a:cubicBezTo>
                    <a:pt x="22839" y="16553"/>
                    <a:pt x="21830" y="16329"/>
                    <a:pt x="20726" y="16329"/>
                  </a:cubicBezTo>
                  <a:cubicBezTo>
                    <a:pt x="19277" y="16329"/>
                    <a:pt x="17666" y="16715"/>
                    <a:pt x="16185" y="16715"/>
                  </a:cubicBezTo>
                  <a:cubicBezTo>
                    <a:pt x="15092" y="16715"/>
                    <a:pt x="14071" y="16505"/>
                    <a:pt x="13239" y="15773"/>
                  </a:cubicBezTo>
                  <a:cubicBezTo>
                    <a:pt x="11132" y="13928"/>
                    <a:pt x="11186" y="9583"/>
                    <a:pt x="12809" y="8275"/>
                  </a:cubicBezTo>
                  <a:cubicBezTo>
                    <a:pt x="13185" y="7975"/>
                    <a:pt x="13888" y="7876"/>
                    <a:pt x="15044" y="7876"/>
                  </a:cubicBezTo>
                  <a:cubicBezTo>
                    <a:pt x="15817" y="7876"/>
                    <a:pt x="16792" y="7920"/>
                    <a:pt x="18008" y="7977"/>
                  </a:cubicBezTo>
                  <a:cubicBezTo>
                    <a:pt x="19337" y="8041"/>
                    <a:pt x="20302" y="8130"/>
                    <a:pt x="21015" y="8130"/>
                  </a:cubicBezTo>
                  <a:cubicBezTo>
                    <a:pt x="21829" y="8130"/>
                    <a:pt x="22313" y="8014"/>
                    <a:pt x="22635" y="7613"/>
                  </a:cubicBezTo>
                  <a:cubicBezTo>
                    <a:pt x="23250" y="6837"/>
                    <a:pt x="22831" y="5530"/>
                    <a:pt x="22712" y="5159"/>
                  </a:cubicBezTo>
                  <a:cubicBezTo>
                    <a:pt x="22349" y="4032"/>
                    <a:pt x="21561" y="3274"/>
                    <a:pt x="20730" y="2683"/>
                  </a:cubicBezTo>
                  <a:cubicBezTo>
                    <a:pt x="17437" y="319"/>
                    <a:pt x="13169" y="1"/>
                    <a:pt x="1110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25" name="Google Shape;925;p36"/>
            <p:cNvSpPr/>
            <p:nvPr/>
          </p:nvSpPr>
          <p:spPr>
            <a:xfrm>
              <a:off x="6104900" y="677175"/>
              <a:ext cx="661675" cy="1049975"/>
            </a:xfrm>
            <a:custGeom>
              <a:avLst/>
              <a:gdLst/>
              <a:ahLst/>
              <a:cxnLst/>
              <a:rect l="l" t="t" r="r" b="b"/>
              <a:pathLst>
                <a:path w="26467" h="41999" extrusionOk="0">
                  <a:moveTo>
                    <a:pt x="11581" y="946"/>
                  </a:moveTo>
                  <a:cubicBezTo>
                    <a:pt x="13574" y="946"/>
                    <a:pt x="17758" y="1250"/>
                    <a:pt x="20946" y="3535"/>
                  </a:cubicBezTo>
                  <a:cubicBezTo>
                    <a:pt x="21924" y="4232"/>
                    <a:pt x="22480" y="4926"/>
                    <a:pt x="22754" y="5772"/>
                  </a:cubicBezTo>
                  <a:cubicBezTo>
                    <a:pt x="23136" y="6960"/>
                    <a:pt x="22963" y="7522"/>
                    <a:pt x="22754" y="7791"/>
                  </a:cubicBezTo>
                  <a:cubicBezTo>
                    <a:pt x="22552" y="8045"/>
                    <a:pt x="22190" y="8128"/>
                    <a:pt x="21514" y="8128"/>
                  </a:cubicBezTo>
                  <a:cubicBezTo>
                    <a:pt x="21112" y="8128"/>
                    <a:pt x="20599" y="8099"/>
                    <a:pt x="19943" y="8059"/>
                  </a:cubicBezTo>
                  <a:cubicBezTo>
                    <a:pt x="19519" y="8034"/>
                    <a:pt x="19048" y="8006"/>
                    <a:pt x="18516" y="7976"/>
                  </a:cubicBezTo>
                  <a:cubicBezTo>
                    <a:pt x="17277" y="7918"/>
                    <a:pt x="16306" y="7876"/>
                    <a:pt x="15535" y="7876"/>
                  </a:cubicBezTo>
                  <a:cubicBezTo>
                    <a:pt x="14212" y="7876"/>
                    <a:pt x="13482" y="8000"/>
                    <a:pt x="13007" y="8381"/>
                  </a:cubicBezTo>
                  <a:cubicBezTo>
                    <a:pt x="12189" y="9037"/>
                    <a:pt x="11676" y="10357"/>
                    <a:pt x="11646" y="11902"/>
                  </a:cubicBezTo>
                  <a:cubicBezTo>
                    <a:pt x="11604" y="13831"/>
                    <a:pt x="12266" y="15585"/>
                    <a:pt x="13419" y="16601"/>
                  </a:cubicBezTo>
                  <a:cubicBezTo>
                    <a:pt x="14356" y="17423"/>
                    <a:pt x="15474" y="17655"/>
                    <a:pt x="16651" y="17655"/>
                  </a:cubicBezTo>
                  <a:cubicBezTo>
                    <a:pt x="17430" y="17655"/>
                    <a:pt x="18235" y="17553"/>
                    <a:pt x="19029" y="17453"/>
                  </a:cubicBezTo>
                  <a:cubicBezTo>
                    <a:pt x="19786" y="17359"/>
                    <a:pt x="20525" y="17267"/>
                    <a:pt x="21211" y="17267"/>
                  </a:cubicBezTo>
                  <a:cubicBezTo>
                    <a:pt x="22215" y="17267"/>
                    <a:pt x="23107" y="17464"/>
                    <a:pt x="23781" y="18141"/>
                  </a:cubicBezTo>
                  <a:cubicBezTo>
                    <a:pt x="24056" y="18420"/>
                    <a:pt x="24569" y="18935"/>
                    <a:pt x="24795" y="22068"/>
                  </a:cubicBezTo>
                  <a:cubicBezTo>
                    <a:pt x="25219" y="28084"/>
                    <a:pt x="25506" y="32054"/>
                    <a:pt x="22616" y="35803"/>
                  </a:cubicBezTo>
                  <a:cubicBezTo>
                    <a:pt x="18803" y="40751"/>
                    <a:pt x="12684" y="41043"/>
                    <a:pt x="12004" y="41055"/>
                  </a:cubicBezTo>
                  <a:cubicBezTo>
                    <a:pt x="11988" y="41055"/>
                    <a:pt x="11945" y="41056"/>
                    <a:pt x="11878" y="41056"/>
                  </a:cubicBezTo>
                  <a:cubicBezTo>
                    <a:pt x="11038" y="41056"/>
                    <a:pt x="6405" y="40903"/>
                    <a:pt x="2990" y="37820"/>
                  </a:cubicBezTo>
                  <a:cubicBezTo>
                    <a:pt x="1863" y="36793"/>
                    <a:pt x="1230" y="35767"/>
                    <a:pt x="1111" y="34759"/>
                  </a:cubicBezTo>
                  <a:cubicBezTo>
                    <a:pt x="985" y="33707"/>
                    <a:pt x="1642" y="32412"/>
                    <a:pt x="2704" y="32263"/>
                  </a:cubicBezTo>
                  <a:cubicBezTo>
                    <a:pt x="2788" y="32252"/>
                    <a:pt x="2866" y="32245"/>
                    <a:pt x="2943" y="32245"/>
                  </a:cubicBezTo>
                  <a:cubicBezTo>
                    <a:pt x="3540" y="32245"/>
                    <a:pt x="4161" y="32538"/>
                    <a:pt x="4764" y="32818"/>
                  </a:cubicBezTo>
                  <a:lnTo>
                    <a:pt x="4979" y="32919"/>
                  </a:lnTo>
                  <a:cubicBezTo>
                    <a:pt x="5926" y="33358"/>
                    <a:pt x="7380" y="33782"/>
                    <a:pt x="8797" y="33782"/>
                  </a:cubicBezTo>
                  <a:cubicBezTo>
                    <a:pt x="9174" y="33782"/>
                    <a:pt x="9548" y="33752"/>
                    <a:pt x="9909" y="33684"/>
                  </a:cubicBezTo>
                  <a:cubicBezTo>
                    <a:pt x="10888" y="33498"/>
                    <a:pt x="12338" y="32896"/>
                    <a:pt x="13681" y="31057"/>
                  </a:cubicBezTo>
                  <a:cubicBezTo>
                    <a:pt x="15054" y="29172"/>
                    <a:pt x="15549" y="26318"/>
                    <a:pt x="14965" y="23602"/>
                  </a:cubicBezTo>
                  <a:cubicBezTo>
                    <a:pt x="14494" y="21387"/>
                    <a:pt x="13389" y="19645"/>
                    <a:pt x="11938" y="18822"/>
                  </a:cubicBezTo>
                  <a:cubicBezTo>
                    <a:pt x="11193" y="18396"/>
                    <a:pt x="10430" y="18253"/>
                    <a:pt x="9679" y="18253"/>
                  </a:cubicBezTo>
                  <a:cubicBezTo>
                    <a:pt x="8860" y="18253"/>
                    <a:pt x="8054" y="18423"/>
                    <a:pt x="7301" y="18582"/>
                  </a:cubicBezTo>
                  <a:cubicBezTo>
                    <a:pt x="6618" y="18727"/>
                    <a:pt x="5983" y="18862"/>
                    <a:pt x="5412" y="18862"/>
                  </a:cubicBezTo>
                  <a:cubicBezTo>
                    <a:pt x="4851" y="18862"/>
                    <a:pt x="4351" y="18731"/>
                    <a:pt x="3929" y="18349"/>
                  </a:cubicBezTo>
                  <a:cubicBezTo>
                    <a:pt x="3546" y="18009"/>
                    <a:pt x="3199" y="17353"/>
                    <a:pt x="3152" y="13120"/>
                  </a:cubicBezTo>
                  <a:cubicBezTo>
                    <a:pt x="3080" y="6913"/>
                    <a:pt x="3111" y="4108"/>
                    <a:pt x="4507" y="2698"/>
                  </a:cubicBezTo>
                  <a:cubicBezTo>
                    <a:pt x="5772" y="1422"/>
                    <a:pt x="7425" y="1266"/>
                    <a:pt x="10428" y="986"/>
                  </a:cubicBezTo>
                  <a:cubicBezTo>
                    <a:pt x="10444" y="984"/>
                    <a:pt x="10875" y="946"/>
                    <a:pt x="11581" y="946"/>
                  </a:cubicBezTo>
                  <a:close/>
                  <a:moveTo>
                    <a:pt x="11642" y="0"/>
                  </a:moveTo>
                  <a:cubicBezTo>
                    <a:pt x="10888" y="0"/>
                    <a:pt x="10408" y="42"/>
                    <a:pt x="10339" y="48"/>
                  </a:cubicBezTo>
                  <a:cubicBezTo>
                    <a:pt x="7223" y="342"/>
                    <a:pt x="5348" y="521"/>
                    <a:pt x="3838" y="2036"/>
                  </a:cubicBezTo>
                  <a:cubicBezTo>
                    <a:pt x="2108" y="3780"/>
                    <a:pt x="2144" y="7103"/>
                    <a:pt x="2215" y="13133"/>
                  </a:cubicBezTo>
                  <a:cubicBezTo>
                    <a:pt x="2268" y="17776"/>
                    <a:pt x="2675" y="18492"/>
                    <a:pt x="3295" y="19048"/>
                  </a:cubicBezTo>
                  <a:cubicBezTo>
                    <a:pt x="3933" y="19619"/>
                    <a:pt x="4657" y="19802"/>
                    <a:pt x="5414" y="19802"/>
                  </a:cubicBezTo>
                  <a:cubicBezTo>
                    <a:pt x="6094" y="19802"/>
                    <a:pt x="6802" y="19654"/>
                    <a:pt x="7497" y="19508"/>
                  </a:cubicBezTo>
                  <a:cubicBezTo>
                    <a:pt x="8221" y="19353"/>
                    <a:pt x="8958" y="19197"/>
                    <a:pt x="9679" y="19197"/>
                  </a:cubicBezTo>
                  <a:cubicBezTo>
                    <a:pt x="10295" y="19197"/>
                    <a:pt x="10900" y="19311"/>
                    <a:pt x="11478" y="19638"/>
                  </a:cubicBezTo>
                  <a:cubicBezTo>
                    <a:pt x="12690" y="20331"/>
                    <a:pt x="13627" y="21847"/>
                    <a:pt x="14045" y="23800"/>
                  </a:cubicBezTo>
                  <a:cubicBezTo>
                    <a:pt x="14577" y="26258"/>
                    <a:pt x="14141" y="28825"/>
                    <a:pt x="12924" y="30503"/>
                  </a:cubicBezTo>
                  <a:cubicBezTo>
                    <a:pt x="11759" y="32090"/>
                    <a:pt x="10547" y="32603"/>
                    <a:pt x="9742" y="32759"/>
                  </a:cubicBezTo>
                  <a:cubicBezTo>
                    <a:pt x="9435" y="32815"/>
                    <a:pt x="9119" y="32840"/>
                    <a:pt x="8802" y="32840"/>
                  </a:cubicBezTo>
                  <a:cubicBezTo>
                    <a:pt x="7446" y="32840"/>
                    <a:pt x="6074" y="32391"/>
                    <a:pt x="5373" y="32065"/>
                  </a:cubicBezTo>
                  <a:lnTo>
                    <a:pt x="5163" y="31965"/>
                  </a:lnTo>
                  <a:cubicBezTo>
                    <a:pt x="4498" y="31655"/>
                    <a:pt x="3755" y="31305"/>
                    <a:pt x="2953" y="31305"/>
                  </a:cubicBezTo>
                  <a:cubicBezTo>
                    <a:pt x="2828" y="31305"/>
                    <a:pt x="2701" y="31313"/>
                    <a:pt x="2573" y="31332"/>
                  </a:cubicBezTo>
                  <a:cubicBezTo>
                    <a:pt x="920" y="31571"/>
                    <a:pt x="1" y="33349"/>
                    <a:pt x="174" y="34872"/>
                  </a:cubicBezTo>
                  <a:cubicBezTo>
                    <a:pt x="323" y="36107"/>
                    <a:pt x="1056" y="37337"/>
                    <a:pt x="2364" y="38512"/>
                  </a:cubicBezTo>
                  <a:cubicBezTo>
                    <a:pt x="5999" y="41801"/>
                    <a:pt x="10769" y="41999"/>
                    <a:pt x="11855" y="41999"/>
                  </a:cubicBezTo>
                  <a:lnTo>
                    <a:pt x="12028" y="41999"/>
                  </a:lnTo>
                  <a:cubicBezTo>
                    <a:pt x="12756" y="41980"/>
                    <a:pt x="19280" y="41671"/>
                    <a:pt x="23363" y="36376"/>
                  </a:cubicBezTo>
                  <a:cubicBezTo>
                    <a:pt x="26467" y="32346"/>
                    <a:pt x="26156" y="28007"/>
                    <a:pt x="25732" y="22002"/>
                  </a:cubicBezTo>
                  <a:cubicBezTo>
                    <a:pt x="25506" y="18786"/>
                    <a:pt x="24951" y="17979"/>
                    <a:pt x="24450" y="17478"/>
                  </a:cubicBezTo>
                  <a:cubicBezTo>
                    <a:pt x="23552" y="16576"/>
                    <a:pt x="22424" y="16327"/>
                    <a:pt x="21223" y="16327"/>
                  </a:cubicBezTo>
                  <a:cubicBezTo>
                    <a:pt x="20468" y="16327"/>
                    <a:pt x="19684" y="16426"/>
                    <a:pt x="18910" y="16522"/>
                  </a:cubicBezTo>
                  <a:cubicBezTo>
                    <a:pt x="18135" y="16619"/>
                    <a:pt x="17378" y="16714"/>
                    <a:pt x="16669" y="16714"/>
                  </a:cubicBezTo>
                  <a:cubicBezTo>
                    <a:pt x="15670" y="16714"/>
                    <a:pt x="14766" y="16526"/>
                    <a:pt x="14040" y="15891"/>
                  </a:cubicBezTo>
                  <a:cubicBezTo>
                    <a:pt x="13108" y="15073"/>
                    <a:pt x="12547" y="13557"/>
                    <a:pt x="12583" y="11927"/>
                  </a:cubicBezTo>
                  <a:cubicBezTo>
                    <a:pt x="12613" y="10667"/>
                    <a:pt x="13001" y="9593"/>
                    <a:pt x="13598" y="9109"/>
                  </a:cubicBezTo>
                  <a:cubicBezTo>
                    <a:pt x="13876" y="8888"/>
                    <a:pt x="14530" y="8815"/>
                    <a:pt x="15506" y="8815"/>
                  </a:cubicBezTo>
                  <a:cubicBezTo>
                    <a:pt x="16296" y="8815"/>
                    <a:pt x="17295" y="8863"/>
                    <a:pt x="18475" y="8918"/>
                  </a:cubicBezTo>
                  <a:cubicBezTo>
                    <a:pt x="18999" y="8943"/>
                    <a:pt x="19465" y="8973"/>
                    <a:pt x="19883" y="8996"/>
                  </a:cubicBezTo>
                  <a:cubicBezTo>
                    <a:pt x="20519" y="9034"/>
                    <a:pt x="21053" y="9067"/>
                    <a:pt x="21506" y="9067"/>
                  </a:cubicBezTo>
                  <a:cubicBezTo>
                    <a:pt x="22460" y="9067"/>
                    <a:pt x="23055" y="8921"/>
                    <a:pt x="23489" y="8375"/>
                  </a:cubicBezTo>
                  <a:cubicBezTo>
                    <a:pt x="24007" y="7725"/>
                    <a:pt x="24062" y="6758"/>
                    <a:pt x="23649" y="5486"/>
                  </a:cubicBezTo>
                  <a:cubicBezTo>
                    <a:pt x="23208" y="4119"/>
                    <a:pt x="22211" y="3278"/>
                    <a:pt x="21495" y="2770"/>
                  </a:cubicBezTo>
                  <a:cubicBezTo>
                    <a:pt x="18099" y="336"/>
                    <a:pt x="13775" y="0"/>
                    <a:pt x="11642" y="0"/>
                  </a:cubicBezTo>
                  <a:close/>
                </a:path>
              </a:pathLst>
            </a:custGeom>
            <a:solidFill>
              <a:srgbClr val="08051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926" name="Google Shape;926;p36"/>
          <p:cNvGrpSpPr/>
          <p:nvPr/>
        </p:nvGrpSpPr>
        <p:grpSpPr>
          <a:xfrm>
            <a:off x="1129547" y="4214667"/>
            <a:ext cx="1103100" cy="1439533"/>
            <a:chOff x="4763825" y="3528850"/>
            <a:chExt cx="827325" cy="1079650"/>
          </a:xfrm>
        </p:grpSpPr>
        <p:sp>
          <p:nvSpPr>
            <p:cNvPr id="927" name="Google Shape;927;p36"/>
            <p:cNvSpPr/>
            <p:nvPr/>
          </p:nvSpPr>
          <p:spPr>
            <a:xfrm>
              <a:off x="4763825" y="3528850"/>
              <a:ext cx="827325" cy="1079650"/>
            </a:xfrm>
            <a:custGeom>
              <a:avLst/>
              <a:gdLst/>
              <a:ahLst/>
              <a:cxnLst/>
              <a:rect l="l" t="t" r="r" b="b"/>
              <a:pathLst>
                <a:path w="33093" h="43186" extrusionOk="0">
                  <a:moveTo>
                    <a:pt x="15400" y="0"/>
                  </a:moveTo>
                  <a:cubicBezTo>
                    <a:pt x="0" y="0"/>
                    <a:pt x="0" y="9670"/>
                    <a:pt x="0" y="21596"/>
                  </a:cubicBezTo>
                  <a:cubicBezTo>
                    <a:pt x="0" y="33516"/>
                    <a:pt x="0" y="43186"/>
                    <a:pt x="15400" y="43186"/>
                  </a:cubicBezTo>
                  <a:cubicBezTo>
                    <a:pt x="33092" y="43186"/>
                    <a:pt x="30794" y="33516"/>
                    <a:pt x="30794" y="21596"/>
                  </a:cubicBezTo>
                  <a:cubicBezTo>
                    <a:pt x="30794" y="9670"/>
                    <a:pt x="30794" y="0"/>
                    <a:pt x="1540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28" name="Google Shape;928;p36"/>
            <p:cNvSpPr/>
            <p:nvPr/>
          </p:nvSpPr>
          <p:spPr>
            <a:xfrm>
              <a:off x="4873200" y="3847125"/>
              <a:ext cx="624075" cy="560700"/>
            </a:xfrm>
            <a:custGeom>
              <a:avLst/>
              <a:gdLst/>
              <a:ahLst/>
              <a:cxnLst/>
              <a:rect l="l" t="t" r="r" b="b"/>
              <a:pathLst>
                <a:path w="24963" h="22428" extrusionOk="0">
                  <a:moveTo>
                    <a:pt x="6746" y="1"/>
                  </a:moveTo>
                  <a:cubicBezTo>
                    <a:pt x="5474" y="1"/>
                    <a:pt x="4220" y="545"/>
                    <a:pt x="2950" y="1815"/>
                  </a:cubicBezTo>
                  <a:cubicBezTo>
                    <a:pt x="0" y="4765"/>
                    <a:pt x="1529" y="7892"/>
                    <a:pt x="4328" y="11055"/>
                  </a:cubicBezTo>
                  <a:cubicBezTo>
                    <a:pt x="484" y="15562"/>
                    <a:pt x="663" y="18063"/>
                    <a:pt x="3212" y="20618"/>
                  </a:cubicBezTo>
                  <a:cubicBezTo>
                    <a:pt x="4459" y="21865"/>
                    <a:pt x="5599" y="22427"/>
                    <a:pt x="6761" y="22427"/>
                  </a:cubicBezTo>
                  <a:cubicBezTo>
                    <a:pt x="8484" y="22427"/>
                    <a:pt x="10253" y="21189"/>
                    <a:pt x="12482" y="19113"/>
                  </a:cubicBezTo>
                  <a:cubicBezTo>
                    <a:pt x="14711" y="21189"/>
                    <a:pt x="16479" y="22427"/>
                    <a:pt x="18202" y="22427"/>
                  </a:cubicBezTo>
                  <a:cubicBezTo>
                    <a:pt x="19364" y="22427"/>
                    <a:pt x="20505" y="21865"/>
                    <a:pt x="21752" y="20618"/>
                  </a:cubicBezTo>
                  <a:cubicBezTo>
                    <a:pt x="24306" y="18063"/>
                    <a:pt x="24480" y="15562"/>
                    <a:pt x="20635" y="11055"/>
                  </a:cubicBezTo>
                  <a:cubicBezTo>
                    <a:pt x="23435" y="7892"/>
                    <a:pt x="24962" y="4765"/>
                    <a:pt x="22014" y="1815"/>
                  </a:cubicBezTo>
                  <a:cubicBezTo>
                    <a:pt x="20744" y="545"/>
                    <a:pt x="19489" y="1"/>
                    <a:pt x="18218" y="1"/>
                  </a:cubicBezTo>
                  <a:cubicBezTo>
                    <a:pt x="16376" y="1"/>
                    <a:pt x="14498" y="1142"/>
                    <a:pt x="12482" y="2873"/>
                  </a:cubicBezTo>
                  <a:cubicBezTo>
                    <a:pt x="10466" y="1142"/>
                    <a:pt x="8587" y="1"/>
                    <a:pt x="67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29" name="Google Shape;929;p36"/>
            <p:cNvSpPr/>
            <p:nvPr/>
          </p:nvSpPr>
          <p:spPr>
            <a:xfrm>
              <a:off x="4819625" y="3776650"/>
              <a:ext cx="660625" cy="584450"/>
            </a:xfrm>
            <a:custGeom>
              <a:avLst/>
              <a:gdLst/>
              <a:ahLst/>
              <a:cxnLst/>
              <a:rect l="l" t="t" r="r" b="b"/>
              <a:pathLst>
                <a:path w="26425" h="23378" extrusionOk="0">
                  <a:moveTo>
                    <a:pt x="18964" y="933"/>
                  </a:moveTo>
                  <a:cubicBezTo>
                    <a:pt x="20186" y="933"/>
                    <a:pt x="21296" y="1499"/>
                    <a:pt x="22414" y="2617"/>
                  </a:cubicBezTo>
                  <a:cubicBezTo>
                    <a:pt x="24724" y="4927"/>
                    <a:pt x="24306" y="7494"/>
                    <a:pt x="21017" y="11213"/>
                  </a:cubicBezTo>
                  <a:cubicBezTo>
                    <a:pt x="20862" y="11386"/>
                    <a:pt x="20857" y="11648"/>
                    <a:pt x="21011" y="11827"/>
                  </a:cubicBezTo>
                  <a:cubicBezTo>
                    <a:pt x="24885" y="16370"/>
                    <a:pt x="24366" y="18543"/>
                    <a:pt x="22152" y="20751"/>
                  </a:cubicBezTo>
                  <a:cubicBezTo>
                    <a:pt x="21050" y="21852"/>
                    <a:pt x="20053" y="22420"/>
                    <a:pt x="18960" y="22420"/>
                  </a:cubicBezTo>
                  <a:cubicBezTo>
                    <a:pt x="17488" y="22420"/>
                    <a:pt x="15841" y="21389"/>
                    <a:pt x="13532" y="19241"/>
                  </a:cubicBezTo>
                  <a:cubicBezTo>
                    <a:pt x="13442" y="19157"/>
                    <a:pt x="13327" y="19115"/>
                    <a:pt x="13212" y="19115"/>
                  </a:cubicBezTo>
                  <a:cubicBezTo>
                    <a:pt x="13098" y="19115"/>
                    <a:pt x="12983" y="19157"/>
                    <a:pt x="12893" y="19241"/>
                  </a:cubicBezTo>
                  <a:cubicBezTo>
                    <a:pt x="10584" y="21389"/>
                    <a:pt x="8938" y="22420"/>
                    <a:pt x="7467" y="22420"/>
                  </a:cubicBezTo>
                  <a:cubicBezTo>
                    <a:pt x="6375" y="22420"/>
                    <a:pt x="5379" y="21852"/>
                    <a:pt x="4280" y="20751"/>
                  </a:cubicBezTo>
                  <a:cubicBezTo>
                    <a:pt x="2066" y="18543"/>
                    <a:pt x="1540" y="16370"/>
                    <a:pt x="5421" y="11827"/>
                  </a:cubicBezTo>
                  <a:cubicBezTo>
                    <a:pt x="5570" y="11648"/>
                    <a:pt x="5570" y="11386"/>
                    <a:pt x="5415" y="11213"/>
                  </a:cubicBezTo>
                  <a:cubicBezTo>
                    <a:pt x="2126" y="7494"/>
                    <a:pt x="1708" y="4927"/>
                    <a:pt x="4018" y="2617"/>
                  </a:cubicBezTo>
                  <a:cubicBezTo>
                    <a:pt x="5134" y="1501"/>
                    <a:pt x="6245" y="934"/>
                    <a:pt x="7468" y="934"/>
                  </a:cubicBezTo>
                  <a:cubicBezTo>
                    <a:pt x="9019" y="934"/>
                    <a:pt x="10751" y="1841"/>
                    <a:pt x="12906" y="3698"/>
                  </a:cubicBezTo>
                  <a:cubicBezTo>
                    <a:pt x="12995" y="3775"/>
                    <a:pt x="13106" y="3814"/>
                    <a:pt x="13215" y="3814"/>
                  </a:cubicBezTo>
                  <a:cubicBezTo>
                    <a:pt x="13325" y="3814"/>
                    <a:pt x="13434" y="3775"/>
                    <a:pt x="13520" y="3698"/>
                  </a:cubicBezTo>
                  <a:cubicBezTo>
                    <a:pt x="15681" y="1845"/>
                    <a:pt x="17413" y="933"/>
                    <a:pt x="18964" y="933"/>
                  </a:cubicBezTo>
                  <a:close/>
                  <a:moveTo>
                    <a:pt x="7485" y="0"/>
                  </a:moveTo>
                  <a:cubicBezTo>
                    <a:pt x="6140" y="0"/>
                    <a:pt x="4753" y="550"/>
                    <a:pt x="3349" y="1954"/>
                  </a:cubicBezTo>
                  <a:cubicBezTo>
                    <a:pt x="0" y="5303"/>
                    <a:pt x="2090" y="8795"/>
                    <a:pt x="4441" y="11529"/>
                  </a:cubicBezTo>
                  <a:cubicBezTo>
                    <a:pt x="950" y="15737"/>
                    <a:pt x="729" y="18530"/>
                    <a:pt x="3611" y="21420"/>
                  </a:cubicBezTo>
                  <a:cubicBezTo>
                    <a:pt x="4972" y="22775"/>
                    <a:pt x="6220" y="23378"/>
                    <a:pt x="7485" y="23378"/>
                  </a:cubicBezTo>
                  <a:cubicBezTo>
                    <a:pt x="9264" y="23378"/>
                    <a:pt x="11067" y="22177"/>
                    <a:pt x="13215" y="20219"/>
                  </a:cubicBezTo>
                  <a:cubicBezTo>
                    <a:pt x="15362" y="22177"/>
                    <a:pt x="17162" y="23375"/>
                    <a:pt x="18944" y="23375"/>
                  </a:cubicBezTo>
                  <a:cubicBezTo>
                    <a:pt x="20204" y="23375"/>
                    <a:pt x="21456" y="22775"/>
                    <a:pt x="22813" y="21420"/>
                  </a:cubicBezTo>
                  <a:cubicBezTo>
                    <a:pt x="25703" y="18530"/>
                    <a:pt x="25477" y="15737"/>
                    <a:pt x="21984" y="11529"/>
                  </a:cubicBezTo>
                  <a:cubicBezTo>
                    <a:pt x="24342" y="8795"/>
                    <a:pt x="26425" y="5303"/>
                    <a:pt x="23077" y="1954"/>
                  </a:cubicBezTo>
                  <a:cubicBezTo>
                    <a:pt x="21673" y="550"/>
                    <a:pt x="20286" y="0"/>
                    <a:pt x="18941" y="0"/>
                  </a:cubicBezTo>
                  <a:cubicBezTo>
                    <a:pt x="16907" y="0"/>
                    <a:pt x="14969" y="1259"/>
                    <a:pt x="13215" y="2725"/>
                  </a:cubicBezTo>
                  <a:cubicBezTo>
                    <a:pt x="11459" y="1259"/>
                    <a:pt x="9520" y="0"/>
                    <a:pt x="7485" y="0"/>
                  </a:cubicBezTo>
                  <a:close/>
                </a:path>
              </a:pathLst>
            </a:custGeom>
            <a:solidFill>
              <a:srgbClr val="08051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E5D7950B-5185-9FC9-2081-07E67A58A7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2578" y="1722739"/>
            <a:ext cx="9845893" cy="3298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3688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14C6579-C26E-424F-8D12-8A3B5E77B2AB}"/>
              </a:ext>
            </a:extLst>
          </p:cNvPr>
          <p:cNvSpPr/>
          <p:nvPr/>
        </p:nvSpPr>
        <p:spPr>
          <a:xfrm>
            <a:off x="438150" y="314326"/>
            <a:ext cx="11210925" cy="6257924"/>
          </a:xfrm>
          <a:prstGeom prst="rect">
            <a:avLst/>
          </a:prstGeom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1867" b="0" i="0" u="none" strike="noStrike" kern="0" cap="none" spc="0" normalizeH="0" baseline="0" noProof="0">
              <a:ln>
                <a:noFill/>
              </a:ln>
              <a:solidFill>
                <a:srgbClr val="191919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grpSp>
        <p:nvGrpSpPr>
          <p:cNvPr id="908" name="Google Shape;908;p35"/>
          <p:cNvGrpSpPr/>
          <p:nvPr/>
        </p:nvGrpSpPr>
        <p:grpSpPr>
          <a:xfrm>
            <a:off x="10830165" y="325756"/>
            <a:ext cx="816748" cy="1109907"/>
            <a:chOff x="3459450" y="656725"/>
            <a:chExt cx="827450" cy="1124450"/>
          </a:xfrm>
        </p:grpSpPr>
        <p:sp>
          <p:nvSpPr>
            <p:cNvPr id="909" name="Google Shape;909;p35"/>
            <p:cNvSpPr/>
            <p:nvPr/>
          </p:nvSpPr>
          <p:spPr>
            <a:xfrm>
              <a:off x="3459450" y="656725"/>
              <a:ext cx="827450" cy="1079525"/>
            </a:xfrm>
            <a:custGeom>
              <a:avLst/>
              <a:gdLst/>
              <a:ahLst/>
              <a:cxnLst/>
              <a:rect l="l" t="t" r="r" b="b"/>
              <a:pathLst>
                <a:path w="33098" h="43181" extrusionOk="0">
                  <a:moveTo>
                    <a:pt x="15400" y="1"/>
                  </a:moveTo>
                  <a:cubicBezTo>
                    <a:pt x="0" y="1"/>
                    <a:pt x="0" y="9665"/>
                    <a:pt x="0" y="21591"/>
                  </a:cubicBezTo>
                  <a:cubicBezTo>
                    <a:pt x="0" y="33517"/>
                    <a:pt x="0" y="43181"/>
                    <a:pt x="15400" y="43181"/>
                  </a:cubicBezTo>
                  <a:cubicBezTo>
                    <a:pt x="30794" y="43181"/>
                    <a:pt x="30794" y="33517"/>
                    <a:pt x="30794" y="21591"/>
                  </a:cubicBezTo>
                  <a:cubicBezTo>
                    <a:pt x="30794" y="9665"/>
                    <a:pt x="33098" y="1"/>
                    <a:pt x="1540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10" name="Google Shape;910;p35"/>
            <p:cNvSpPr/>
            <p:nvPr/>
          </p:nvSpPr>
          <p:spPr>
            <a:xfrm>
              <a:off x="3557100" y="731025"/>
              <a:ext cx="716000" cy="1050150"/>
            </a:xfrm>
            <a:custGeom>
              <a:avLst/>
              <a:gdLst/>
              <a:ahLst/>
              <a:cxnLst/>
              <a:rect l="l" t="t" r="r" b="b"/>
              <a:pathLst>
                <a:path w="28640" h="42006" extrusionOk="0">
                  <a:moveTo>
                    <a:pt x="14013" y="1"/>
                  </a:moveTo>
                  <a:cubicBezTo>
                    <a:pt x="11514" y="1"/>
                    <a:pt x="9011" y="658"/>
                    <a:pt x="6678" y="1583"/>
                  </a:cubicBezTo>
                  <a:cubicBezTo>
                    <a:pt x="4659" y="2389"/>
                    <a:pt x="2601" y="3439"/>
                    <a:pt x="1042" y="4985"/>
                  </a:cubicBezTo>
                  <a:cubicBezTo>
                    <a:pt x="0" y="6016"/>
                    <a:pt x="4" y="7903"/>
                    <a:pt x="1660" y="7903"/>
                  </a:cubicBezTo>
                  <a:cubicBezTo>
                    <a:pt x="1787" y="7903"/>
                    <a:pt x="1923" y="7892"/>
                    <a:pt x="2069" y="7869"/>
                  </a:cubicBezTo>
                  <a:cubicBezTo>
                    <a:pt x="2708" y="7767"/>
                    <a:pt x="3281" y="7420"/>
                    <a:pt x="3830" y="7087"/>
                  </a:cubicBezTo>
                  <a:cubicBezTo>
                    <a:pt x="5517" y="6046"/>
                    <a:pt x="7354" y="4971"/>
                    <a:pt x="9306" y="4971"/>
                  </a:cubicBezTo>
                  <a:cubicBezTo>
                    <a:pt x="9481" y="4971"/>
                    <a:pt x="9658" y="4980"/>
                    <a:pt x="9835" y="4998"/>
                  </a:cubicBezTo>
                  <a:cubicBezTo>
                    <a:pt x="11763" y="5200"/>
                    <a:pt x="13494" y="6621"/>
                    <a:pt x="14150" y="8448"/>
                  </a:cubicBezTo>
                  <a:cubicBezTo>
                    <a:pt x="14813" y="10274"/>
                    <a:pt x="14425" y="12417"/>
                    <a:pt x="13243" y="13957"/>
                  </a:cubicBezTo>
                  <a:cubicBezTo>
                    <a:pt x="12317" y="15160"/>
                    <a:pt x="10338" y="16507"/>
                    <a:pt x="8508" y="16507"/>
                  </a:cubicBezTo>
                  <a:cubicBezTo>
                    <a:pt x="8405" y="16507"/>
                    <a:pt x="8301" y="16503"/>
                    <a:pt x="8199" y="16494"/>
                  </a:cubicBezTo>
                  <a:cubicBezTo>
                    <a:pt x="8144" y="16489"/>
                    <a:pt x="8089" y="16487"/>
                    <a:pt x="8035" y="16487"/>
                  </a:cubicBezTo>
                  <a:cubicBezTo>
                    <a:pt x="7511" y="16487"/>
                    <a:pt x="7070" y="16721"/>
                    <a:pt x="6827" y="17079"/>
                  </a:cubicBezTo>
                  <a:cubicBezTo>
                    <a:pt x="6499" y="17544"/>
                    <a:pt x="6493" y="18213"/>
                    <a:pt x="7030" y="18816"/>
                  </a:cubicBezTo>
                  <a:cubicBezTo>
                    <a:pt x="7596" y="19461"/>
                    <a:pt x="8480" y="19699"/>
                    <a:pt x="9274" y="20027"/>
                  </a:cubicBezTo>
                  <a:cubicBezTo>
                    <a:pt x="10970" y="20720"/>
                    <a:pt x="12444" y="21932"/>
                    <a:pt x="13447" y="23459"/>
                  </a:cubicBezTo>
                  <a:cubicBezTo>
                    <a:pt x="13948" y="24217"/>
                    <a:pt x="14342" y="25084"/>
                    <a:pt x="14348" y="25991"/>
                  </a:cubicBezTo>
                  <a:cubicBezTo>
                    <a:pt x="14353" y="26897"/>
                    <a:pt x="13906" y="27847"/>
                    <a:pt x="13088" y="28235"/>
                  </a:cubicBezTo>
                  <a:cubicBezTo>
                    <a:pt x="12790" y="28377"/>
                    <a:pt x="12479" y="28436"/>
                    <a:pt x="12162" y="28436"/>
                  </a:cubicBezTo>
                  <a:cubicBezTo>
                    <a:pt x="11317" y="28436"/>
                    <a:pt x="10435" y="28015"/>
                    <a:pt x="9662" y="27602"/>
                  </a:cubicBezTo>
                  <a:cubicBezTo>
                    <a:pt x="8072" y="26752"/>
                    <a:pt x="6394" y="25898"/>
                    <a:pt x="4603" y="25898"/>
                  </a:cubicBezTo>
                  <a:cubicBezTo>
                    <a:pt x="4545" y="25898"/>
                    <a:pt x="4486" y="25898"/>
                    <a:pt x="4427" y="25900"/>
                  </a:cubicBezTo>
                  <a:cubicBezTo>
                    <a:pt x="1102" y="26002"/>
                    <a:pt x="297" y="28820"/>
                    <a:pt x="642" y="31583"/>
                  </a:cubicBezTo>
                  <a:cubicBezTo>
                    <a:pt x="691" y="31947"/>
                    <a:pt x="1072" y="34812"/>
                    <a:pt x="2637" y="37021"/>
                  </a:cubicBezTo>
                  <a:cubicBezTo>
                    <a:pt x="5034" y="40417"/>
                    <a:pt x="9311" y="42005"/>
                    <a:pt x="13627" y="42005"/>
                  </a:cubicBezTo>
                  <a:cubicBezTo>
                    <a:pt x="21074" y="42005"/>
                    <a:pt x="28640" y="37277"/>
                    <a:pt x="26871" y="28952"/>
                  </a:cubicBezTo>
                  <a:cubicBezTo>
                    <a:pt x="26161" y="25644"/>
                    <a:pt x="23784" y="22737"/>
                    <a:pt x="20675" y="21395"/>
                  </a:cubicBezTo>
                  <a:cubicBezTo>
                    <a:pt x="19893" y="21060"/>
                    <a:pt x="19064" y="20809"/>
                    <a:pt x="18347" y="20349"/>
                  </a:cubicBezTo>
                  <a:cubicBezTo>
                    <a:pt x="17631" y="19891"/>
                    <a:pt x="17022" y="19150"/>
                    <a:pt x="16998" y="18296"/>
                  </a:cubicBezTo>
                  <a:cubicBezTo>
                    <a:pt x="16956" y="16768"/>
                    <a:pt x="18627" y="15880"/>
                    <a:pt x="19874" y="14996"/>
                  </a:cubicBezTo>
                  <a:cubicBezTo>
                    <a:pt x="22538" y="13122"/>
                    <a:pt x="24453" y="9230"/>
                    <a:pt x="23654" y="5941"/>
                  </a:cubicBezTo>
                  <a:cubicBezTo>
                    <a:pt x="22860" y="2664"/>
                    <a:pt x="19069" y="610"/>
                    <a:pt x="15984" y="145"/>
                  </a:cubicBezTo>
                  <a:cubicBezTo>
                    <a:pt x="15329" y="46"/>
                    <a:pt x="14671" y="1"/>
                    <a:pt x="1401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11" name="Google Shape;911;p35"/>
            <p:cNvSpPr/>
            <p:nvPr/>
          </p:nvSpPr>
          <p:spPr>
            <a:xfrm>
              <a:off x="3491525" y="662775"/>
              <a:ext cx="720650" cy="1074075"/>
            </a:xfrm>
            <a:custGeom>
              <a:avLst/>
              <a:gdLst/>
              <a:ahLst/>
              <a:cxnLst/>
              <a:rect l="l" t="t" r="r" b="b"/>
              <a:pathLst>
                <a:path w="28826" h="42963" extrusionOk="0">
                  <a:moveTo>
                    <a:pt x="14349" y="942"/>
                  </a:moveTo>
                  <a:cubicBezTo>
                    <a:pt x="15008" y="942"/>
                    <a:pt x="15651" y="989"/>
                    <a:pt x="16279" y="1084"/>
                  </a:cubicBezTo>
                  <a:cubicBezTo>
                    <a:pt x="19359" y="1549"/>
                    <a:pt x="22850" y="3568"/>
                    <a:pt x="23566" y="6522"/>
                  </a:cubicBezTo>
                  <a:cubicBezTo>
                    <a:pt x="24348" y="9751"/>
                    <a:pt x="22354" y="13409"/>
                    <a:pt x="19973" y="15087"/>
                  </a:cubicBezTo>
                  <a:cubicBezTo>
                    <a:pt x="19811" y="15200"/>
                    <a:pt x="19645" y="15315"/>
                    <a:pt x="19472" y="15428"/>
                  </a:cubicBezTo>
                  <a:cubicBezTo>
                    <a:pt x="18241" y="16257"/>
                    <a:pt x="16852" y="17194"/>
                    <a:pt x="16893" y="18782"/>
                  </a:cubicBezTo>
                  <a:cubicBezTo>
                    <a:pt x="16923" y="19696"/>
                    <a:pt x="17508" y="20602"/>
                    <a:pt x="18463" y="21217"/>
                  </a:cubicBezTo>
                  <a:cubicBezTo>
                    <a:pt x="19006" y="21569"/>
                    <a:pt x="19597" y="21797"/>
                    <a:pt x="20170" y="22023"/>
                  </a:cubicBezTo>
                  <a:cubicBezTo>
                    <a:pt x="20397" y="22112"/>
                    <a:pt x="20629" y="22202"/>
                    <a:pt x="20856" y="22304"/>
                  </a:cubicBezTo>
                  <a:cubicBezTo>
                    <a:pt x="23828" y="23588"/>
                    <a:pt x="26097" y="26357"/>
                    <a:pt x="26772" y="29526"/>
                  </a:cubicBezTo>
                  <a:cubicBezTo>
                    <a:pt x="28258" y="36492"/>
                    <a:pt x="22957" y="39638"/>
                    <a:pt x="20605" y="40664"/>
                  </a:cubicBezTo>
                  <a:cubicBezTo>
                    <a:pt x="18644" y="41522"/>
                    <a:pt x="16330" y="41987"/>
                    <a:pt x="14003" y="41987"/>
                  </a:cubicBezTo>
                  <a:cubicBezTo>
                    <a:pt x="9885" y="41987"/>
                    <a:pt x="5723" y="40532"/>
                    <a:pt x="3386" y="37226"/>
                  </a:cubicBezTo>
                  <a:cubicBezTo>
                    <a:pt x="1935" y="35173"/>
                    <a:pt x="1541" y="32511"/>
                    <a:pt x="1475" y="31997"/>
                  </a:cubicBezTo>
                  <a:cubicBezTo>
                    <a:pt x="1254" y="30236"/>
                    <a:pt x="1552" y="28786"/>
                    <a:pt x="2311" y="27897"/>
                  </a:cubicBezTo>
                  <a:cubicBezTo>
                    <a:pt x="2877" y="27234"/>
                    <a:pt x="3720" y="26875"/>
                    <a:pt x="4805" y="26847"/>
                  </a:cubicBezTo>
                  <a:cubicBezTo>
                    <a:pt x="4860" y="26840"/>
                    <a:pt x="4913" y="26840"/>
                    <a:pt x="4973" y="26840"/>
                  </a:cubicBezTo>
                  <a:cubicBezTo>
                    <a:pt x="6585" y="26840"/>
                    <a:pt x="8119" y="27586"/>
                    <a:pt x="9808" y="28487"/>
                  </a:cubicBezTo>
                  <a:cubicBezTo>
                    <a:pt x="10437" y="28826"/>
                    <a:pt x="11471" y="29376"/>
                    <a:pt x="12531" y="29376"/>
                  </a:cubicBezTo>
                  <a:cubicBezTo>
                    <a:pt x="12909" y="29376"/>
                    <a:pt x="13290" y="29306"/>
                    <a:pt x="13657" y="29132"/>
                  </a:cubicBezTo>
                  <a:cubicBezTo>
                    <a:pt x="14577" y="28690"/>
                    <a:pt x="15197" y="27616"/>
                    <a:pt x="15186" y="26459"/>
                  </a:cubicBezTo>
                  <a:cubicBezTo>
                    <a:pt x="15180" y="25575"/>
                    <a:pt x="14858" y="24662"/>
                    <a:pt x="14207" y="23677"/>
                  </a:cubicBezTo>
                  <a:cubicBezTo>
                    <a:pt x="13150" y="22076"/>
                    <a:pt x="11593" y="20794"/>
                    <a:pt x="9819" y="20065"/>
                  </a:cubicBezTo>
                  <a:cubicBezTo>
                    <a:pt x="9670" y="20006"/>
                    <a:pt x="9516" y="19946"/>
                    <a:pt x="9360" y="19886"/>
                  </a:cubicBezTo>
                  <a:cubicBezTo>
                    <a:pt x="8733" y="19648"/>
                    <a:pt x="8136" y="19415"/>
                    <a:pt x="7748" y="18979"/>
                  </a:cubicBezTo>
                  <a:cubicBezTo>
                    <a:pt x="7403" y="18591"/>
                    <a:pt x="7342" y="18161"/>
                    <a:pt x="7576" y="17822"/>
                  </a:cubicBezTo>
                  <a:cubicBezTo>
                    <a:pt x="7752" y="17569"/>
                    <a:pt x="8060" y="17428"/>
                    <a:pt x="8406" y="17428"/>
                  </a:cubicBezTo>
                  <a:cubicBezTo>
                    <a:pt x="8445" y="17428"/>
                    <a:pt x="8484" y="17430"/>
                    <a:pt x="8524" y="17434"/>
                  </a:cubicBezTo>
                  <a:cubicBezTo>
                    <a:pt x="8641" y="17444"/>
                    <a:pt x="8758" y="17449"/>
                    <a:pt x="8876" y="17449"/>
                  </a:cubicBezTo>
                  <a:cubicBezTo>
                    <a:pt x="10833" y="17449"/>
                    <a:pt x="12932" y="16085"/>
                    <a:pt x="13979" y="14717"/>
                  </a:cubicBezTo>
                  <a:cubicBezTo>
                    <a:pt x="15276" y="13034"/>
                    <a:pt x="15657" y="10695"/>
                    <a:pt x="14959" y="8761"/>
                  </a:cubicBezTo>
                  <a:cubicBezTo>
                    <a:pt x="14224" y="6731"/>
                    <a:pt x="12332" y="5221"/>
                    <a:pt x="10249" y="5006"/>
                  </a:cubicBezTo>
                  <a:cubicBezTo>
                    <a:pt x="10057" y="4986"/>
                    <a:pt x="9865" y="4976"/>
                    <a:pt x="9675" y="4976"/>
                  </a:cubicBezTo>
                  <a:cubicBezTo>
                    <a:pt x="7497" y="4976"/>
                    <a:pt x="5467" y="6228"/>
                    <a:pt x="3952" y="7161"/>
                  </a:cubicBezTo>
                  <a:cubicBezTo>
                    <a:pt x="3445" y="7472"/>
                    <a:pt x="2920" y="7794"/>
                    <a:pt x="2364" y="7877"/>
                  </a:cubicBezTo>
                  <a:cubicBezTo>
                    <a:pt x="2257" y="7895"/>
                    <a:pt x="2141" y="7907"/>
                    <a:pt x="2025" y="7907"/>
                  </a:cubicBezTo>
                  <a:cubicBezTo>
                    <a:pt x="1716" y="7907"/>
                    <a:pt x="1406" y="7821"/>
                    <a:pt x="1254" y="7530"/>
                  </a:cubicBezTo>
                  <a:cubicBezTo>
                    <a:pt x="1022" y="7070"/>
                    <a:pt x="1237" y="6290"/>
                    <a:pt x="1738" y="5794"/>
                  </a:cubicBezTo>
                  <a:cubicBezTo>
                    <a:pt x="3015" y="4522"/>
                    <a:pt x="4758" y="3478"/>
                    <a:pt x="7218" y="2499"/>
                  </a:cubicBezTo>
                  <a:cubicBezTo>
                    <a:pt x="9831" y="1456"/>
                    <a:pt x="12181" y="942"/>
                    <a:pt x="14349" y="942"/>
                  </a:cubicBezTo>
                  <a:close/>
                  <a:moveTo>
                    <a:pt x="14354" y="1"/>
                  </a:moveTo>
                  <a:cubicBezTo>
                    <a:pt x="12064" y="1"/>
                    <a:pt x="9595" y="536"/>
                    <a:pt x="6871" y="1621"/>
                  </a:cubicBezTo>
                  <a:cubicBezTo>
                    <a:pt x="4287" y="2654"/>
                    <a:pt x="2447" y="3764"/>
                    <a:pt x="1075" y="5125"/>
                  </a:cubicBezTo>
                  <a:cubicBezTo>
                    <a:pt x="281" y="5913"/>
                    <a:pt x="1" y="7131"/>
                    <a:pt x="419" y="7960"/>
                  </a:cubicBezTo>
                  <a:cubicBezTo>
                    <a:pt x="564" y="8247"/>
                    <a:pt x="998" y="8848"/>
                    <a:pt x="2029" y="8848"/>
                  </a:cubicBezTo>
                  <a:cubicBezTo>
                    <a:pt x="2178" y="8848"/>
                    <a:pt x="2339" y="8836"/>
                    <a:pt x="2513" y="8808"/>
                  </a:cubicBezTo>
                  <a:cubicBezTo>
                    <a:pt x="3254" y="8689"/>
                    <a:pt x="3887" y="8301"/>
                    <a:pt x="4442" y="7960"/>
                  </a:cubicBezTo>
                  <a:cubicBezTo>
                    <a:pt x="6263" y="6839"/>
                    <a:pt x="7928" y="5913"/>
                    <a:pt x="9673" y="5913"/>
                  </a:cubicBezTo>
                  <a:cubicBezTo>
                    <a:pt x="9833" y="5913"/>
                    <a:pt x="9993" y="5921"/>
                    <a:pt x="10155" y="5937"/>
                  </a:cubicBezTo>
                  <a:cubicBezTo>
                    <a:pt x="11885" y="6122"/>
                    <a:pt x="13461" y="7381"/>
                    <a:pt x="14075" y="9083"/>
                  </a:cubicBezTo>
                  <a:cubicBezTo>
                    <a:pt x="14667" y="10718"/>
                    <a:pt x="14338" y="12706"/>
                    <a:pt x="13235" y="14144"/>
                  </a:cubicBezTo>
                  <a:cubicBezTo>
                    <a:pt x="12336" y="15319"/>
                    <a:pt x="10462" y="16509"/>
                    <a:pt x="8878" y="16509"/>
                  </a:cubicBezTo>
                  <a:cubicBezTo>
                    <a:pt x="8787" y="16509"/>
                    <a:pt x="8696" y="16505"/>
                    <a:pt x="8607" y="16497"/>
                  </a:cubicBezTo>
                  <a:cubicBezTo>
                    <a:pt x="8539" y="16490"/>
                    <a:pt x="8470" y="16487"/>
                    <a:pt x="8403" y="16487"/>
                  </a:cubicBezTo>
                  <a:cubicBezTo>
                    <a:pt x="7745" y="16487"/>
                    <a:pt x="7157" y="16775"/>
                    <a:pt x="6805" y="17285"/>
                  </a:cubicBezTo>
                  <a:cubicBezTo>
                    <a:pt x="6323" y="17976"/>
                    <a:pt x="6411" y="18889"/>
                    <a:pt x="7045" y="19600"/>
                  </a:cubicBezTo>
                  <a:cubicBezTo>
                    <a:pt x="7582" y="20214"/>
                    <a:pt x="8315" y="20495"/>
                    <a:pt x="9026" y="20764"/>
                  </a:cubicBezTo>
                  <a:cubicBezTo>
                    <a:pt x="9175" y="20823"/>
                    <a:pt x="9318" y="20877"/>
                    <a:pt x="9461" y="20938"/>
                  </a:cubicBezTo>
                  <a:cubicBezTo>
                    <a:pt x="11061" y="21594"/>
                    <a:pt x="12470" y="22751"/>
                    <a:pt x="13425" y="24197"/>
                  </a:cubicBezTo>
                  <a:cubicBezTo>
                    <a:pt x="13974" y="25026"/>
                    <a:pt x="14243" y="25765"/>
                    <a:pt x="14249" y="26464"/>
                  </a:cubicBezTo>
                  <a:cubicBezTo>
                    <a:pt x="14249" y="27133"/>
                    <a:pt x="13944" y="27957"/>
                    <a:pt x="13252" y="28285"/>
                  </a:cubicBezTo>
                  <a:cubicBezTo>
                    <a:pt x="13023" y="28394"/>
                    <a:pt x="12779" y="28440"/>
                    <a:pt x="12526" y="28440"/>
                  </a:cubicBezTo>
                  <a:cubicBezTo>
                    <a:pt x="11791" y="28440"/>
                    <a:pt x="10982" y="28049"/>
                    <a:pt x="10249" y="27658"/>
                  </a:cubicBezTo>
                  <a:cubicBezTo>
                    <a:pt x="8850" y="26909"/>
                    <a:pt x="6953" y="25900"/>
                    <a:pt x="4943" y="25900"/>
                  </a:cubicBezTo>
                  <a:cubicBezTo>
                    <a:pt x="4887" y="25900"/>
                    <a:pt x="4831" y="25901"/>
                    <a:pt x="4775" y="25903"/>
                  </a:cubicBezTo>
                  <a:cubicBezTo>
                    <a:pt x="3414" y="25944"/>
                    <a:pt x="2340" y="26410"/>
                    <a:pt x="1595" y="27288"/>
                  </a:cubicBezTo>
                  <a:cubicBezTo>
                    <a:pt x="664" y="28374"/>
                    <a:pt x="287" y="30087"/>
                    <a:pt x="544" y="32111"/>
                  </a:cubicBezTo>
                  <a:cubicBezTo>
                    <a:pt x="609" y="32666"/>
                    <a:pt x="1039" y="35531"/>
                    <a:pt x="2615" y="37770"/>
                  </a:cubicBezTo>
                  <a:cubicBezTo>
                    <a:pt x="5164" y="41374"/>
                    <a:pt x="9551" y="42963"/>
                    <a:pt x="13926" y="42963"/>
                  </a:cubicBezTo>
                  <a:cubicBezTo>
                    <a:pt x="16392" y="42963"/>
                    <a:pt x="18857" y="42454"/>
                    <a:pt x="20982" y="41523"/>
                  </a:cubicBezTo>
                  <a:cubicBezTo>
                    <a:pt x="26312" y="39195"/>
                    <a:pt x="28825" y="34636"/>
                    <a:pt x="27690" y="29329"/>
                  </a:cubicBezTo>
                  <a:cubicBezTo>
                    <a:pt x="26957" y="25867"/>
                    <a:pt x="24480" y="22841"/>
                    <a:pt x="21227" y="21439"/>
                  </a:cubicBezTo>
                  <a:cubicBezTo>
                    <a:pt x="20993" y="21337"/>
                    <a:pt x="20748" y="21241"/>
                    <a:pt x="20511" y="21145"/>
                  </a:cubicBezTo>
                  <a:cubicBezTo>
                    <a:pt x="19955" y="20930"/>
                    <a:pt x="19436" y="20728"/>
                    <a:pt x="18971" y="20429"/>
                  </a:cubicBezTo>
                  <a:cubicBezTo>
                    <a:pt x="18277" y="19982"/>
                    <a:pt x="17855" y="19355"/>
                    <a:pt x="17836" y="18759"/>
                  </a:cubicBezTo>
                  <a:cubicBezTo>
                    <a:pt x="17806" y="17690"/>
                    <a:pt x="18922" y="16932"/>
                    <a:pt x="19996" y="16210"/>
                  </a:cubicBezTo>
                  <a:cubicBezTo>
                    <a:pt x="20175" y="16090"/>
                    <a:pt x="20349" y="15971"/>
                    <a:pt x="20511" y="15858"/>
                  </a:cubicBezTo>
                  <a:cubicBezTo>
                    <a:pt x="23155" y="13995"/>
                    <a:pt x="25357" y="9918"/>
                    <a:pt x="24480" y="6301"/>
                  </a:cubicBezTo>
                  <a:cubicBezTo>
                    <a:pt x="23626" y="2786"/>
                    <a:pt x="19704" y="648"/>
                    <a:pt x="16422" y="153"/>
                  </a:cubicBezTo>
                  <a:cubicBezTo>
                    <a:pt x="15748" y="51"/>
                    <a:pt x="15060" y="1"/>
                    <a:pt x="14354" y="1"/>
                  </a:cubicBezTo>
                  <a:close/>
                </a:path>
              </a:pathLst>
            </a:custGeom>
            <a:solidFill>
              <a:srgbClr val="08051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2" name="Oval 1">
            <a:extLst>
              <a:ext uri="{FF2B5EF4-FFF2-40B4-BE49-F238E27FC236}">
                <a16:creationId xmlns:a16="http://schemas.microsoft.com/office/drawing/2014/main" id="{0C474312-50C5-5AD0-66BD-E891B24DB6E4}"/>
              </a:ext>
            </a:extLst>
          </p:cNvPr>
          <p:cNvSpPr/>
          <p:nvPr/>
        </p:nvSpPr>
        <p:spPr>
          <a:xfrm>
            <a:off x="561282" y="374766"/>
            <a:ext cx="847898" cy="847898"/>
          </a:xfrm>
          <a:prstGeom prst="ellipse">
            <a:avLst/>
          </a:prstGeom>
          <a:solidFill>
            <a:srgbClr val="008A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3</a:t>
            </a:r>
          </a:p>
        </p:txBody>
      </p:sp>
      <p:sp>
        <p:nvSpPr>
          <p:cNvPr id="3" name="TextBox 2" descr="xác">
            <a:extLst>
              <a:ext uri="{FF2B5EF4-FFF2-40B4-BE49-F238E27FC236}">
                <a16:creationId xmlns:a16="http://schemas.microsoft.com/office/drawing/2014/main" id="{F2916C2A-4D6B-8100-7D9D-AE7303626478}"/>
              </a:ext>
            </a:extLst>
          </p:cNvPr>
          <p:cNvSpPr txBox="1"/>
          <p:nvPr/>
        </p:nvSpPr>
        <p:spPr>
          <a:xfrm>
            <a:off x="1428979" y="480504"/>
            <a:ext cx="95438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en-US" sz="3600" b="1">
                <a:solidFill>
                  <a:prstClr val="black"/>
                </a:solidFill>
                <a:latin typeface="Cambria" panose="02040503050406030204" pitchFamily="18" charset="0"/>
              </a:rPr>
              <a:t>Chọn phân số bằng phân số đã cho: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C1DB0E-2B37-A369-AB48-FB08424AD0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875" y="1438275"/>
            <a:ext cx="9906000" cy="50101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14C6579-C26E-424F-8D12-8A3B5E77B2AB}"/>
              </a:ext>
            </a:extLst>
          </p:cNvPr>
          <p:cNvSpPr/>
          <p:nvPr/>
        </p:nvSpPr>
        <p:spPr>
          <a:xfrm>
            <a:off x="438150" y="314326"/>
            <a:ext cx="11210925" cy="6257924"/>
          </a:xfrm>
          <a:prstGeom prst="rect">
            <a:avLst/>
          </a:prstGeom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1867" b="0" i="0" u="none" strike="noStrike" kern="0" cap="none" spc="0" normalizeH="0" baseline="0" noProof="0">
              <a:ln>
                <a:noFill/>
              </a:ln>
              <a:solidFill>
                <a:srgbClr val="191919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149139D-8404-5DF3-8A57-455AE3A4F82C}"/>
                  </a:ext>
                </a:extLst>
              </p:cNvPr>
              <p:cNvSpPr txBox="1"/>
              <p:nvPr/>
            </p:nvSpPr>
            <p:spPr>
              <a:xfrm>
                <a:off x="829733" y="535174"/>
                <a:ext cx="812800" cy="11330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36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sym typeface="Arial"/>
                            </a:rPr>
                          </m:ctrlPr>
                        </m:fPr>
                        <m:num>
                          <m:r>
                            <a:rPr kumimoji="0" lang="en-US" sz="36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sym typeface="Arial"/>
                            </a:rPr>
                            <m:t>𝟏𝟑</m:t>
                          </m:r>
                        </m:num>
                        <m:den>
                          <m:r>
                            <a:rPr kumimoji="0" lang="en-US" sz="36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sym typeface="Arial"/>
                            </a:rPr>
                            <m:t>𝟐𝟔</m:t>
                          </m:r>
                        </m:den>
                      </m:f>
                    </m:oMath>
                  </m:oMathPara>
                </a14:m>
                <a:endParaRPr kumimoji="0" lang="en-US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149139D-8404-5DF3-8A57-455AE3A4F8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733" y="535174"/>
                <a:ext cx="812800" cy="113306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524D39EC-E602-8008-6E48-147CAD7F967E}"/>
              </a:ext>
            </a:extLst>
          </p:cNvPr>
          <p:cNvSpPr txBox="1"/>
          <p:nvPr/>
        </p:nvSpPr>
        <p:spPr>
          <a:xfrm>
            <a:off x="1495842" y="835641"/>
            <a:ext cx="17044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=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62198B5-3920-2B27-F7EC-70A8ED2AFDD9}"/>
                  </a:ext>
                </a:extLst>
              </p:cNvPr>
              <p:cNvSpPr txBox="1"/>
              <p:nvPr/>
            </p:nvSpPr>
            <p:spPr>
              <a:xfrm>
                <a:off x="1944158" y="573274"/>
                <a:ext cx="812800" cy="11330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36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sym typeface="Arial"/>
                            </a:rPr>
                          </m:ctrlPr>
                        </m:fPr>
                        <m:num>
                          <m:r>
                            <a:rPr kumimoji="0" lang="en-US" sz="36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sym typeface="Arial"/>
                            </a:rPr>
                            <m:t>𝟏𝟑</m:t>
                          </m:r>
                          <m:r>
                            <a:rPr kumimoji="0" lang="en-US" sz="36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sym typeface="Arial"/>
                            </a:rPr>
                            <m:t> :</m:t>
                          </m:r>
                          <m:r>
                            <a:rPr kumimoji="0" lang="en-US" sz="36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sym typeface="Arial"/>
                            </a:rPr>
                            <m:t>𝟏𝟑</m:t>
                          </m:r>
                        </m:num>
                        <m:den>
                          <m:r>
                            <a:rPr kumimoji="0" lang="en-US" sz="36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sym typeface="Arial"/>
                            </a:rPr>
                            <m:t>𝟐𝟔</m:t>
                          </m:r>
                          <m:r>
                            <a:rPr kumimoji="0" lang="en-US" sz="36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sym typeface="Arial"/>
                            </a:rPr>
                            <m:t>:</m:t>
                          </m:r>
                          <m:r>
                            <a:rPr kumimoji="0" lang="en-US" sz="36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sym typeface="Arial"/>
                            </a:rPr>
                            <m:t>𝟏𝟑</m:t>
                          </m:r>
                        </m:den>
                      </m:f>
                    </m:oMath>
                  </m:oMathPara>
                </a14:m>
                <a:endParaRPr kumimoji="0" lang="en-US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62198B5-3920-2B27-F7EC-70A8ED2AFD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4158" y="573274"/>
                <a:ext cx="812800" cy="1133067"/>
              </a:xfrm>
              <a:prstGeom prst="rect">
                <a:avLst/>
              </a:prstGeom>
              <a:blipFill>
                <a:blip r:embed="rId4"/>
                <a:stretch>
                  <a:fillRect r="-947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DDA02248-BF3E-6F84-9DA8-48995A72E8DA}"/>
              </a:ext>
            </a:extLst>
          </p:cNvPr>
          <p:cNvSpPr txBox="1"/>
          <p:nvPr/>
        </p:nvSpPr>
        <p:spPr>
          <a:xfrm>
            <a:off x="3505617" y="892791"/>
            <a:ext cx="17044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=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EC5B37A-177C-D350-5E1C-DC156F1223BA}"/>
                  </a:ext>
                </a:extLst>
              </p:cNvPr>
              <p:cNvSpPr txBox="1"/>
              <p:nvPr/>
            </p:nvSpPr>
            <p:spPr>
              <a:xfrm>
                <a:off x="3830108" y="620899"/>
                <a:ext cx="812800" cy="11330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36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sym typeface="Arial"/>
                            </a:rPr>
                          </m:ctrlPr>
                        </m:fPr>
                        <m:num>
                          <m:r>
                            <a:rPr kumimoji="0" lang="en-US" sz="36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sym typeface="Arial"/>
                            </a:rPr>
                            <m:t>𝟏</m:t>
                          </m:r>
                        </m:num>
                        <m:den>
                          <m:r>
                            <a:rPr kumimoji="0" lang="en-US" sz="36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sym typeface="Arial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kumimoji="0" lang="en-US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EC5B37A-177C-D350-5E1C-DC156F1223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0108" y="620899"/>
                <a:ext cx="812800" cy="113306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DDD7BD8-77E9-CF9B-16E5-E1B1630C28F1}"/>
                  </a:ext>
                </a:extLst>
              </p:cNvPr>
              <p:cNvSpPr txBox="1"/>
              <p:nvPr/>
            </p:nvSpPr>
            <p:spPr>
              <a:xfrm>
                <a:off x="6239933" y="525649"/>
                <a:ext cx="812800" cy="11330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36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sym typeface="Arial"/>
                            </a:rPr>
                          </m:ctrlPr>
                        </m:fPr>
                        <m:num>
                          <m:r>
                            <a:rPr kumimoji="0" lang="en-US" sz="36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sym typeface="Arial"/>
                            </a:rPr>
                            <m:t>𝟏𝟑</m:t>
                          </m:r>
                        </m:num>
                        <m:den>
                          <m:r>
                            <a:rPr kumimoji="0" lang="en-US" sz="36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sym typeface="Arial"/>
                            </a:rPr>
                            <m:t>𝟑𝟗</m:t>
                          </m:r>
                        </m:den>
                      </m:f>
                    </m:oMath>
                  </m:oMathPara>
                </a14:m>
                <a:endParaRPr kumimoji="0" lang="en-US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DDD7BD8-77E9-CF9B-16E5-E1B1630C28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9933" y="525649"/>
                <a:ext cx="812800" cy="113306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2C4F24FA-862E-DFC2-3FD0-2ADBDD7BE362}"/>
              </a:ext>
            </a:extLst>
          </p:cNvPr>
          <p:cNvSpPr txBox="1"/>
          <p:nvPr/>
        </p:nvSpPr>
        <p:spPr>
          <a:xfrm>
            <a:off x="6906042" y="826116"/>
            <a:ext cx="17044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=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583074E-954D-BD42-2D9B-DE7D2AF429A5}"/>
                  </a:ext>
                </a:extLst>
              </p:cNvPr>
              <p:cNvSpPr txBox="1"/>
              <p:nvPr/>
            </p:nvSpPr>
            <p:spPr>
              <a:xfrm>
                <a:off x="7354358" y="563749"/>
                <a:ext cx="812800" cy="11330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36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sym typeface="Arial"/>
                            </a:rPr>
                          </m:ctrlPr>
                        </m:fPr>
                        <m:num>
                          <m:r>
                            <a:rPr kumimoji="0" lang="en-US" sz="36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sym typeface="Arial"/>
                            </a:rPr>
                            <m:t>𝟏𝟑</m:t>
                          </m:r>
                          <m:r>
                            <a:rPr kumimoji="0" lang="en-US" sz="36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sym typeface="Arial"/>
                            </a:rPr>
                            <m:t> :</m:t>
                          </m:r>
                          <m:r>
                            <a:rPr kumimoji="0" lang="en-US" sz="36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sym typeface="Arial"/>
                            </a:rPr>
                            <m:t>𝟏𝟑</m:t>
                          </m:r>
                        </m:num>
                        <m:den>
                          <m:r>
                            <a:rPr kumimoji="0" lang="en-US" sz="36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sym typeface="Arial"/>
                            </a:rPr>
                            <m:t>𝟑𝟗</m:t>
                          </m:r>
                          <m:r>
                            <a:rPr kumimoji="0" lang="en-US" sz="36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sym typeface="Arial"/>
                            </a:rPr>
                            <m:t>:</m:t>
                          </m:r>
                          <m:r>
                            <a:rPr kumimoji="0" lang="en-US" sz="36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sym typeface="Arial"/>
                            </a:rPr>
                            <m:t>𝟏𝟑</m:t>
                          </m:r>
                        </m:den>
                      </m:f>
                    </m:oMath>
                  </m:oMathPara>
                </a14:m>
                <a:endParaRPr kumimoji="0" lang="en-US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583074E-954D-BD42-2D9B-DE7D2AF429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4358" y="563749"/>
                <a:ext cx="812800" cy="1133067"/>
              </a:xfrm>
              <a:prstGeom prst="rect">
                <a:avLst/>
              </a:prstGeom>
              <a:blipFill>
                <a:blip r:embed="rId7"/>
                <a:stretch>
                  <a:fillRect r="-94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C6A6493E-92B0-DFB5-E99F-E47F455BC7FB}"/>
              </a:ext>
            </a:extLst>
          </p:cNvPr>
          <p:cNvSpPr txBox="1"/>
          <p:nvPr/>
        </p:nvSpPr>
        <p:spPr>
          <a:xfrm>
            <a:off x="8915817" y="883266"/>
            <a:ext cx="17044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=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E5B611F-BF82-9F1A-6F97-9CCDA3037E16}"/>
                  </a:ext>
                </a:extLst>
              </p:cNvPr>
              <p:cNvSpPr txBox="1"/>
              <p:nvPr/>
            </p:nvSpPr>
            <p:spPr>
              <a:xfrm>
                <a:off x="9145058" y="563749"/>
                <a:ext cx="812800" cy="11330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36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sym typeface="Arial"/>
                            </a:rPr>
                          </m:ctrlPr>
                        </m:fPr>
                        <m:num>
                          <m:r>
                            <a:rPr kumimoji="0" lang="en-US" sz="36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sym typeface="Arial"/>
                            </a:rPr>
                            <m:t>𝟏</m:t>
                          </m:r>
                        </m:num>
                        <m:den>
                          <m:r>
                            <a:rPr kumimoji="0" lang="en-US" sz="36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sym typeface="Arial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kumimoji="0" lang="en-US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E5B611F-BF82-9F1A-6F97-9CCDA3037E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5058" y="563749"/>
                <a:ext cx="812800" cy="113306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BCBEED5-81C4-1946-5548-CDC20FF0B730}"/>
                  </a:ext>
                </a:extLst>
              </p:cNvPr>
              <p:cNvSpPr txBox="1"/>
              <p:nvPr/>
            </p:nvSpPr>
            <p:spPr>
              <a:xfrm>
                <a:off x="839258" y="2402074"/>
                <a:ext cx="812800" cy="11330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36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sym typeface="Arial"/>
                            </a:rPr>
                          </m:ctrlPr>
                        </m:fPr>
                        <m:num>
                          <m:r>
                            <a:rPr kumimoji="0" lang="en-US" sz="36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sym typeface="Arial"/>
                            </a:rPr>
                            <m:t>𝟏𝟎</m:t>
                          </m:r>
                        </m:num>
                        <m:den>
                          <m:r>
                            <a:rPr kumimoji="0" lang="en-US" sz="36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sym typeface="Arial"/>
                            </a:rPr>
                            <m:t>𝟐𝟎</m:t>
                          </m:r>
                        </m:den>
                      </m:f>
                    </m:oMath>
                  </m:oMathPara>
                </a14:m>
                <a:endParaRPr kumimoji="0" lang="en-US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BCBEED5-81C4-1946-5548-CDC20FF0B7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258" y="2402074"/>
                <a:ext cx="812800" cy="113306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F3C3E1F7-9026-2033-73B0-3FE83D6CDF0F}"/>
              </a:ext>
            </a:extLst>
          </p:cNvPr>
          <p:cNvSpPr txBox="1"/>
          <p:nvPr/>
        </p:nvSpPr>
        <p:spPr>
          <a:xfrm>
            <a:off x="1505367" y="2702541"/>
            <a:ext cx="17044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=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4CBD18EA-4BA2-8576-266F-8323BCC35C0C}"/>
                  </a:ext>
                </a:extLst>
              </p:cNvPr>
              <p:cNvSpPr txBox="1"/>
              <p:nvPr/>
            </p:nvSpPr>
            <p:spPr>
              <a:xfrm>
                <a:off x="1953683" y="2440174"/>
                <a:ext cx="812800" cy="11330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36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sym typeface="Arial"/>
                            </a:rPr>
                          </m:ctrlPr>
                        </m:fPr>
                        <m:num>
                          <m:r>
                            <a:rPr kumimoji="0" lang="en-US" sz="36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sym typeface="Arial"/>
                            </a:rPr>
                            <m:t>𝟏𝟎</m:t>
                          </m:r>
                          <m:r>
                            <a:rPr kumimoji="0" lang="en-US" sz="36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sym typeface="Arial"/>
                            </a:rPr>
                            <m:t> :</m:t>
                          </m:r>
                          <m:r>
                            <a:rPr kumimoji="0" lang="en-US" sz="36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sym typeface="Arial"/>
                            </a:rPr>
                            <m:t>𝟏𝟎</m:t>
                          </m:r>
                        </m:num>
                        <m:den>
                          <m:r>
                            <a:rPr kumimoji="0" lang="en-US" sz="36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sym typeface="Arial"/>
                            </a:rPr>
                            <m:t>𝟐𝟎</m:t>
                          </m:r>
                          <m:r>
                            <a:rPr kumimoji="0" lang="en-US" sz="36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sym typeface="Arial"/>
                            </a:rPr>
                            <m:t> :</m:t>
                          </m:r>
                          <m:r>
                            <a:rPr kumimoji="0" lang="en-US" sz="36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sym typeface="Arial"/>
                            </a:rPr>
                            <m:t>𝟏𝟎</m:t>
                          </m:r>
                        </m:den>
                      </m:f>
                    </m:oMath>
                  </m:oMathPara>
                </a14:m>
                <a:endParaRPr kumimoji="0" lang="en-US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4CBD18EA-4BA2-8576-266F-8323BCC35C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3683" y="2440174"/>
                <a:ext cx="812800" cy="1133067"/>
              </a:xfrm>
              <a:prstGeom prst="rect">
                <a:avLst/>
              </a:prstGeom>
              <a:blipFill>
                <a:blip r:embed="rId10"/>
                <a:stretch>
                  <a:fillRect r="-94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93C3B3DC-3D66-23D2-0BF9-FDF8AD7BF448}"/>
              </a:ext>
            </a:extLst>
          </p:cNvPr>
          <p:cNvSpPr txBox="1"/>
          <p:nvPr/>
        </p:nvSpPr>
        <p:spPr>
          <a:xfrm>
            <a:off x="3515142" y="2759691"/>
            <a:ext cx="17044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=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9EBC8FF-3FE3-1D9D-214A-D96EC63C86CC}"/>
                  </a:ext>
                </a:extLst>
              </p:cNvPr>
              <p:cNvSpPr txBox="1"/>
              <p:nvPr/>
            </p:nvSpPr>
            <p:spPr>
              <a:xfrm>
                <a:off x="3839633" y="2487799"/>
                <a:ext cx="812800" cy="11330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36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sym typeface="Arial"/>
                            </a:rPr>
                          </m:ctrlPr>
                        </m:fPr>
                        <m:num>
                          <m:r>
                            <a:rPr kumimoji="0" lang="en-US" sz="36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sym typeface="Arial"/>
                            </a:rPr>
                            <m:t>𝟏</m:t>
                          </m:r>
                        </m:num>
                        <m:den>
                          <m:r>
                            <a:rPr kumimoji="0" lang="en-US" sz="36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sym typeface="Arial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kumimoji="0" lang="en-US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</mc:Choice>
        <mc:Fallback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9EBC8FF-3FE3-1D9D-214A-D96EC63C86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9633" y="2487799"/>
                <a:ext cx="812800" cy="113306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91434799-2279-5CC9-27EE-653A9DDC08D1}"/>
                  </a:ext>
                </a:extLst>
              </p:cNvPr>
              <p:cNvSpPr txBox="1"/>
              <p:nvPr/>
            </p:nvSpPr>
            <p:spPr>
              <a:xfrm>
                <a:off x="6249458" y="2392549"/>
                <a:ext cx="812800" cy="11294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36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sym typeface="Arial"/>
                            </a:rPr>
                          </m:ctrlPr>
                        </m:fPr>
                        <m:num>
                          <m:r>
                            <a:rPr kumimoji="0" lang="en-US" sz="36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sym typeface="Arial"/>
                            </a:rPr>
                            <m:t>𝟕</m:t>
                          </m:r>
                        </m:num>
                        <m:den>
                          <m:r>
                            <a:rPr kumimoji="0" lang="en-US" sz="36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sym typeface="Arial"/>
                            </a:rPr>
                            <m:t>𝟏𝟒</m:t>
                          </m:r>
                        </m:den>
                      </m:f>
                    </m:oMath>
                  </m:oMathPara>
                </a14:m>
                <a:endParaRPr kumimoji="0" lang="en-US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</mc:Choice>
        <mc:Fallback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91434799-2279-5CC9-27EE-653A9DDC08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9458" y="2392549"/>
                <a:ext cx="812800" cy="1129476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id="{6B15FE4C-610E-791F-E504-DE80050E5B50}"/>
              </a:ext>
            </a:extLst>
          </p:cNvPr>
          <p:cNvSpPr txBox="1"/>
          <p:nvPr/>
        </p:nvSpPr>
        <p:spPr>
          <a:xfrm>
            <a:off x="6915567" y="2693016"/>
            <a:ext cx="17044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=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8E2C57D-C68D-230F-2DF9-460323617599}"/>
                  </a:ext>
                </a:extLst>
              </p:cNvPr>
              <p:cNvSpPr txBox="1"/>
              <p:nvPr/>
            </p:nvSpPr>
            <p:spPr>
              <a:xfrm>
                <a:off x="7363883" y="2430649"/>
                <a:ext cx="812800" cy="11468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36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sym typeface="Arial"/>
                            </a:rPr>
                          </m:ctrlPr>
                        </m:fPr>
                        <m:num>
                          <m:r>
                            <a:rPr kumimoji="0" lang="en-US" sz="36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sym typeface="Arial"/>
                            </a:rPr>
                            <m:t>𝟕</m:t>
                          </m:r>
                          <m:r>
                            <a:rPr kumimoji="0" lang="en-US" sz="36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sym typeface="Arial"/>
                            </a:rPr>
                            <m:t> :</m:t>
                          </m:r>
                          <m:r>
                            <a:rPr kumimoji="0" lang="en-US" sz="36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sym typeface="Arial"/>
                            </a:rPr>
                            <m:t>𝟕</m:t>
                          </m:r>
                        </m:num>
                        <m:den>
                          <m:r>
                            <a:rPr kumimoji="0" lang="en-US" sz="36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sym typeface="Arial"/>
                            </a:rPr>
                            <m:t>𝟏𝟒</m:t>
                          </m:r>
                          <m:r>
                            <a:rPr kumimoji="0" lang="en-US" sz="36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sym typeface="Arial"/>
                            </a:rPr>
                            <m:t> :</m:t>
                          </m:r>
                          <m:r>
                            <a:rPr kumimoji="0" lang="en-US" sz="36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sym typeface="Arial"/>
                            </a:rPr>
                            <m:t>𝟕</m:t>
                          </m:r>
                        </m:den>
                      </m:f>
                    </m:oMath>
                  </m:oMathPara>
                </a14:m>
                <a:endParaRPr kumimoji="0" lang="en-US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</mc:Choice>
        <mc:Fallback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8E2C57D-C68D-230F-2DF9-4603236175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3883" y="2430649"/>
                <a:ext cx="812800" cy="1146852"/>
              </a:xfrm>
              <a:prstGeom prst="rect">
                <a:avLst/>
              </a:prstGeom>
              <a:blipFill>
                <a:blip r:embed="rId13"/>
                <a:stretch>
                  <a:fillRect r="-609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>
            <a:extLst>
              <a:ext uri="{FF2B5EF4-FFF2-40B4-BE49-F238E27FC236}">
                <a16:creationId xmlns:a16="http://schemas.microsoft.com/office/drawing/2014/main" id="{1768DB90-8128-9FA7-F361-502095F25419}"/>
              </a:ext>
            </a:extLst>
          </p:cNvPr>
          <p:cNvSpPr txBox="1"/>
          <p:nvPr/>
        </p:nvSpPr>
        <p:spPr>
          <a:xfrm>
            <a:off x="8925342" y="2750166"/>
            <a:ext cx="17044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=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18CB583-45AC-59A7-0342-84118F62F967}"/>
                  </a:ext>
                </a:extLst>
              </p:cNvPr>
              <p:cNvSpPr txBox="1"/>
              <p:nvPr/>
            </p:nvSpPr>
            <p:spPr>
              <a:xfrm>
                <a:off x="9154583" y="2430649"/>
                <a:ext cx="812800" cy="11330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36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sym typeface="Arial"/>
                            </a:rPr>
                          </m:ctrlPr>
                        </m:fPr>
                        <m:num>
                          <m:r>
                            <a:rPr kumimoji="0" lang="en-US" sz="36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sym typeface="Arial"/>
                            </a:rPr>
                            <m:t>𝟏</m:t>
                          </m:r>
                        </m:num>
                        <m:den>
                          <m:r>
                            <a:rPr kumimoji="0" lang="en-US" sz="36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sym typeface="Arial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kumimoji="0" lang="en-US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</mc:Choice>
        <mc:Fallback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18CB583-45AC-59A7-0342-84118F62F9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54583" y="2430649"/>
                <a:ext cx="812800" cy="113306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3DDFEAFD-DF13-61C1-6C5D-EBED94EF7C30}"/>
                  </a:ext>
                </a:extLst>
              </p:cNvPr>
              <p:cNvSpPr txBox="1"/>
              <p:nvPr/>
            </p:nvSpPr>
            <p:spPr>
              <a:xfrm>
                <a:off x="839258" y="4335649"/>
                <a:ext cx="812800" cy="11808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36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sym typeface="Arial"/>
                            </a:rPr>
                          </m:ctrlPr>
                        </m:fPr>
                        <m:num>
                          <m:r>
                            <a:rPr kumimoji="0" lang="en-US" sz="36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sym typeface="Arial"/>
                            </a:rPr>
                            <m:t>𝟓</m:t>
                          </m:r>
                        </m:num>
                        <m:den>
                          <m:r>
                            <a:rPr kumimoji="0" lang="en-US" sz="36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sym typeface="Arial"/>
                            </a:rPr>
                            <m:t>𝟏𝟓</m:t>
                          </m:r>
                        </m:den>
                      </m:f>
                    </m:oMath>
                  </m:oMathPara>
                </a14:m>
                <a:endParaRPr kumimoji="0" lang="en-US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</mc:Choice>
        <mc:Fallback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3DDFEAFD-DF13-61C1-6C5D-EBED94EF7C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258" y="4335649"/>
                <a:ext cx="812800" cy="1180836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26">
            <a:extLst>
              <a:ext uri="{FF2B5EF4-FFF2-40B4-BE49-F238E27FC236}">
                <a16:creationId xmlns:a16="http://schemas.microsoft.com/office/drawing/2014/main" id="{C5067ED6-8A73-D7F6-4BF3-3AC948CFFFCF}"/>
              </a:ext>
            </a:extLst>
          </p:cNvPr>
          <p:cNvSpPr txBox="1"/>
          <p:nvPr/>
        </p:nvSpPr>
        <p:spPr>
          <a:xfrm>
            <a:off x="1505367" y="4636116"/>
            <a:ext cx="17044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=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D216DBA-EAB4-8C57-D3E5-855D5E75EAE5}"/>
                  </a:ext>
                </a:extLst>
              </p:cNvPr>
              <p:cNvSpPr txBox="1"/>
              <p:nvPr/>
            </p:nvSpPr>
            <p:spPr>
              <a:xfrm>
                <a:off x="1953683" y="4373749"/>
                <a:ext cx="812800" cy="11443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36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sym typeface="Arial"/>
                            </a:rPr>
                          </m:ctrlPr>
                        </m:fPr>
                        <m:num>
                          <m:r>
                            <a:rPr kumimoji="0" lang="en-US" sz="36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sym typeface="Arial"/>
                            </a:rPr>
                            <m:t>𝟓</m:t>
                          </m:r>
                          <m:r>
                            <a:rPr kumimoji="0" lang="en-US" sz="36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sym typeface="Arial"/>
                            </a:rPr>
                            <m:t> :</m:t>
                          </m:r>
                          <m:r>
                            <a:rPr kumimoji="0" lang="en-US" sz="36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sym typeface="Arial"/>
                            </a:rPr>
                            <m:t>𝟓</m:t>
                          </m:r>
                        </m:num>
                        <m:den>
                          <m:r>
                            <a:rPr kumimoji="0" lang="en-US" sz="36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sym typeface="Arial"/>
                            </a:rPr>
                            <m:t>𝟏𝟓</m:t>
                          </m:r>
                          <m:r>
                            <a:rPr kumimoji="0" lang="en-US" sz="36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sym typeface="Arial"/>
                            </a:rPr>
                            <m:t> :</m:t>
                          </m:r>
                          <m:r>
                            <a:rPr kumimoji="0" lang="en-US" sz="36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sym typeface="Arial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kumimoji="0" lang="en-US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</mc:Choice>
        <mc:Fallback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D216DBA-EAB4-8C57-D3E5-855D5E75EA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3683" y="4373749"/>
                <a:ext cx="812800" cy="1144352"/>
              </a:xfrm>
              <a:prstGeom prst="rect">
                <a:avLst/>
              </a:prstGeom>
              <a:blipFill>
                <a:blip r:embed="rId16"/>
                <a:stretch>
                  <a:fillRect r="-604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>
            <a:extLst>
              <a:ext uri="{FF2B5EF4-FFF2-40B4-BE49-F238E27FC236}">
                <a16:creationId xmlns:a16="http://schemas.microsoft.com/office/drawing/2014/main" id="{4EBF438D-3C13-DBB6-930B-B99C83487D2D}"/>
              </a:ext>
            </a:extLst>
          </p:cNvPr>
          <p:cNvSpPr txBox="1"/>
          <p:nvPr/>
        </p:nvSpPr>
        <p:spPr>
          <a:xfrm>
            <a:off x="3515142" y="4693266"/>
            <a:ext cx="17044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=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686AF88D-CDA2-BC3E-78E1-40D7FD60ECC2}"/>
                  </a:ext>
                </a:extLst>
              </p:cNvPr>
              <p:cNvSpPr txBox="1"/>
              <p:nvPr/>
            </p:nvSpPr>
            <p:spPr>
              <a:xfrm>
                <a:off x="3839633" y="4421374"/>
                <a:ext cx="812800" cy="11330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36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sym typeface="Arial"/>
                            </a:rPr>
                          </m:ctrlPr>
                        </m:fPr>
                        <m:num>
                          <m:r>
                            <a:rPr kumimoji="0" lang="en-US" sz="36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sym typeface="Arial"/>
                            </a:rPr>
                            <m:t>𝟏</m:t>
                          </m:r>
                        </m:num>
                        <m:den>
                          <m:r>
                            <a:rPr kumimoji="0" lang="en-US" sz="36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sym typeface="Arial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kumimoji="0" lang="en-US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</mc:Choice>
        <mc:Fallback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686AF88D-CDA2-BC3E-78E1-40D7FD60EC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9633" y="4421374"/>
                <a:ext cx="812800" cy="1133067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5B859917-C570-C592-70B3-81BC21783337}"/>
                  </a:ext>
                </a:extLst>
              </p:cNvPr>
              <p:cNvSpPr txBox="1"/>
              <p:nvPr/>
            </p:nvSpPr>
            <p:spPr>
              <a:xfrm>
                <a:off x="6249458" y="4326124"/>
                <a:ext cx="812800" cy="11294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36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sym typeface="Arial"/>
                            </a:rPr>
                          </m:ctrlPr>
                        </m:fPr>
                        <m:num>
                          <m:r>
                            <a:rPr kumimoji="0" lang="en-US" sz="36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sym typeface="Arial"/>
                            </a:rPr>
                            <m:t>𝟏𝟐</m:t>
                          </m:r>
                        </m:num>
                        <m:den>
                          <m:r>
                            <a:rPr kumimoji="0" lang="en-US" sz="36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sym typeface="Arial"/>
                            </a:rPr>
                            <m:t>𝟑𝟔</m:t>
                          </m:r>
                        </m:den>
                      </m:f>
                    </m:oMath>
                  </m:oMathPara>
                </a14:m>
                <a:endParaRPr kumimoji="0" lang="en-US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</mc:Choice>
        <mc:Fallback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5B859917-C570-C592-70B3-81BC217833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9458" y="4326124"/>
                <a:ext cx="812800" cy="1129476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96" name="TextBox 895">
            <a:extLst>
              <a:ext uri="{FF2B5EF4-FFF2-40B4-BE49-F238E27FC236}">
                <a16:creationId xmlns:a16="http://schemas.microsoft.com/office/drawing/2014/main" id="{F037A903-8AF2-2DE7-3C98-420839F5150B}"/>
              </a:ext>
            </a:extLst>
          </p:cNvPr>
          <p:cNvSpPr txBox="1"/>
          <p:nvPr/>
        </p:nvSpPr>
        <p:spPr>
          <a:xfrm>
            <a:off x="6915567" y="4626591"/>
            <a:ext cx="17044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=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97" name="TextBox 896">
                <a:extLst>
                  <a:ext uri="{FF2B5EF4-FFF2-40B4-BE49-F238E27FC236}">
                    <a16:creationId xmlns:a16="http://schemas.microsoft.com/office/drawing/2014/main" id="{32A13867-BC80-F32C-C4E6-2F702AB203B5}"/>
                  </a:ext>
                </a:extLst>
              </p:cNvPr>
              <p:cNvSpPr txBox="1"/>
              <p:nvPr/>
            </p:nvSpPr>
            <p:spPr>
              <a:xfrm>
                <a:off x="7363883" y="4364224"/>
                <a:ext cx="812800" cy="11301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36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sym typeface="Arial"/>
                            </a:rPr>
                          </m:ctrlPr>
                        </m:fPr>
                        <m:num>
                          <m:r>
                            <a:rPr kumimoji="0" lang="en-US" sz="36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sym typeface="Arial"/>
                            </a:rPr>
                            <m:t>𝟏𝟐</m:t>
                          </m:r>
                          <m:r>
                            <a:rPr kumimoji="0" lang="en-US" sz="36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sym typeface="Arial"/>
                            </a:rPr>
                            <m:t> :</m:t>
                          </m:r>
                          <m:r>
                            <a:rPr kumimoji="0" lang="en-US" sz="36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sym typeface="Arial"/>
                            </a:rPr>
                            <m:t>𝟏𝟐</m:t>
                          </m:r>
                        </m:num>
                        <m:den>
                          <m:r>
                            <a:rPr kumimoji="0" lang="en-US" sz="36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sym typeface="Arial"/>
                            </a:rPr>
                            <m:t>𝟑𝟔</m:t>
                          </m:r>
                          <m:r>
                            <a:rPr kumimoji="0" lang="en-US" sz="36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sym typeface="Arial"/>
                            </a:rPr>
                            <m:t> :</m:t>
                          </m:r>
                          <m:r>
                            <a:rPr kumimoji="0" lang="en-US" sz="36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sym typeface="Arial"/>
                            </a:rPr>
                            <m:t>𝟏𝟐</m:t>
                          </m:r>
                        </m:den>
                      </m:f>
                    </m:oMath>
                  </m:oMathPara>
                </a14:m>
                <a:endParaRPr kumimoji="0" lang="en-US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</mc:Choice>
        <mc:Fallback>
          <p:sp>
            <p:nvSpPr>
              <p:cNvPr id="897" name="TextBox 896">
                <a:extLst>
                  <a:ext uri="{FF2B5EF4-FFF2-40B4-BE49-F238E27FC236}">
                    <a16:creationId xmlns:a16="http://schemas.microsoft.com/office/drawing/2014/main" id="{32A13867-BC80-F32C-C4E6-2F702AB203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3883" y="4364224"/>
                <a:ext cx="812800" cy="1130118"/>
              </a:xfrm>
              <a:prstGeom prst="rect">
                <a:avLst/>
              </a:prstGeom>
              <a:blipFill>
                <a:blip r:embed="rId19"/>
                <a:stretch>
                  <a:fillRect r="-947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98" name="TextBox 897">
            <a:extLst>
              <a:ext uri="{FF2B5EF4-FFF2-40B4-BE49-F238E27FC236}">
                <a16:creationId xmlns:a16="http://schemas.microsoft.com/office/drawing/2014/main" id="{AC22CA0C-8F43-108C-1D10-4813D2A3EF60}"/>
              </a:ext>
            </a:extLst>
          </p:cNvPr>
          <p:cNvSpPr txBox="1"/>
          <p:nvPr/>
        </p:nvSpPr>
        <p:spPr>
          <a:xfrm>
            <a:off x="8925342" y="4683741"/>
            <a:ext cx="17044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=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99" name="TextBox 898">
                <a:extLst>
                  <a:ext uri="{FF2B5EF4-FFF2-40B4-BE49-F238E27FC236}">
                    <a16:creationId xmlns:a16="http://schemas.microsoft.com/office/drawing/2014/main" id="{C90D5A50-BEAA-4369-5637-D02079CF7773}"/>
                  </a:ext>
                </a:extLst>
              </p:cNvPr>
              <p:cNvSpPr txBox="1"/>
              <p:nvPr/>
            </p:nvSpPr>
            <p:spPr>
              <a:xfrm>
                <a:off x="9154583" y="4364224"/>
                <a:ext cx="812800" cy="11330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36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sym typeface="Arial"/>
                            </a:rPr>
                          </m:ctrlPr>
                        </m:fPr>
                        <m:num>
                          <m:r>
                            <a:rPr kumimoji="0" lang="en-US" sz="36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sym typeface="Arial"/>
                            </a:rPr>
                            <m:t>𝟏</m:t>
                          </m:r>
                        </m:num>
                        <m:den>
                          <m:r>
                            <a:rPr kumimoji="0" lang="en-US" sz="36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sym typeface="Arial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kumimoji="0" lang="en-US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</mc:Choice>
        <mc:Fallback>
          <p:sp>
            <p:nvSpPr>
              <p:cNvPr id="899" name="TextBox 898">
                <a:extLst>
                  <a:ext uri="{FF2B5EF4-FFF2-40B4-BE49-F238E27FC236}">
                    <a16:creationId xmlns:a16="http://schemas.microsoft.com/office/drawing/2014/main" id="{C90D5A50-BEAA-4369-5637-D02079CF77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54583" y="4364224"/>
                <a:ext cx="812800" cy="1133067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29708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5" dur="500"/>
                                        <p:tgtEl>
                                          <p:spTgt spid="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8" dur="500"/>
                                        <p:tgtEl>
                                          <p:spTgt spid="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1" dur="500"/>
                                        <p:tgtEl>
                                          <p:spTgt spid="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4" dur="500"/>
                                        <p:tgtEl>
                                          <p:spTgt spid="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896" grpId="0"/>
      <p:bldP spid="897" grpId="0"/>
      <p:bldP spid="898" grpId="0"/>
      <p:bldP spid="89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71"/>
          <a:stretch/>
        </p:blipFill>
        <p:spPr bwMode="auto">
          <a:xfrm>
            <a:off x="0" y="-9525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65A06A7-57B6-546A-4AF5-ED13CF6715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474" y="2276476"/>
            <a:ext cx="1556359" cy="2366962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B6A9528A-3309-542A-7E5B-6EAE21C6FF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5500" y="2195695"/>
            <a:ext cx="1628776" cy="2495368"/>
          </a:xfrm>
          <a:prstGeom prst="rect">
            <a:avLst/>
          </a:prstGeom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33FB11F3-EAD3-2668-B966-861D9D6303DD}"/>
              </a:ext>
            </a:extLst>
          </p:cNvPr>
          <p:cNvGrpSpPr/>
          <p:nvPr/>
        </p:nvGrpSpPr>
        <p:grpSpPr>
          <a:xfrm>
            <a:off x="2314575" y="5334000"/>
            <a:ext cx="990600" cy="981074"/>
            <a:chOff x="2990850" y="4933950"/>
            <a:chExt cx="990600" cy="981074"/>
          </a:xfrm>
        </p:grpSpPr>
        <p:pic>
          <p:nvPicPr>
            <p:cNvPr id="30" name="Picture 4">
              <a:extLst>
                <a:ext uri="{FF2B5EF4-FFF2-40B4-BE49-F238E27FC236}">
                  <a16:creationId xmlns:a16="http://schemas.microsoft.com/office/drawing/2014/main" id="{C3FCEFC8-AE5A-F45F-42C7-A2A5844896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91055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90850" y="4933950"/>
              <a:ext cx="990600" cy="9810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B24C6FA6-8EFC-18FE-41C8-705DF8B3BC2C}"/>
                    </a:ext>
                  </a:extLst>
                </p:cNvPr>
                <p:cNvSpPr txBox="1"/>
                <p:nvPr/>
              </p:nvSpPr>
              <p:spPr>
                <a:xfrm>
                  <a:off x="3200400" y="5019675"/>
                  <a:ext cx="657225" cy="7861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0" lang="en-US" sz="2400" b="1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bg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sym typeface="Arial"/>
                              </a:rPr>
                            </m:ctrlPr>
                          </m:fPr>
                          <m:num>
                            <m:r>
                              <a:rPr kumimoji="0" lang="en-US" sz="2400" b="1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bg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sym typeface="Arial"/>
                              </a:rPr>
                              <m:t>𝟏𝟑</m:t>
                            </m:r>
                          </m:num>
                          <m:den>
                            <m:r>
                              <a:rPr kumimoji="0" lang="en-US" sz="2400" b="1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bg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sym typeface="Arial"/>
                              </a:rPr>
                              <m:t>𝟐𝟔</m:t>
                            </m:r>
                          </m:den>
                        </m:f>
                      </m:oMath>
                    </m:oMathPara>
                  </a14:m>
                  <a:endParaRPr lang="en-US" sz="2400" dirty="0">
                    <a:solidFill>
                      <a:schemeClr val="bg1"/>
                    </a:solidFill>
                  </a:endParaRPr>
                </a:p>
              </p:txBody>
            </p:sp>
          </mc:Choice>
          <mc:Fallback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B24C6FA6-8EFC-18FE-41C8-705DF8B3BC2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00400" y="5019675"/>
                  <a:ext cx="657225" cy="786177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024" name="Group 1023">
            <a:extLst>
              <a:ext uri="{FF2B5EF4-FFF2-40B4-BE49-F238E27FC236}">
                <a16:creationId xmlns:a16="http://schemas.microsoft.com/office/drawing/2014/main" id="{0C50162F-2496-D281-9D16-4301F4734A26}"/>
              </a:ext>
            </a:extLst>
          </p:cNvPr>
          <p:cNvGrpSpPr/>
          <p:nvPr/>
        </p:nvGrpSpPr>
        <p:grpSpPr>
          <a:xfrm>
            <a:off x="3590925" y="5381625"/>
            <a:ext cx="990600" cy="981074"/>
            <a:chOff x="2990850" y="4933950"/>
            <a:chExt cx="990600" cy="981074"/>
          </a:xfrm>
        </p:grpSpPr>
        <p:pic>
          <p:nvPicPr>
            <p:cNvPr id="1025" name="Picture 4">
              <a:extLst>
                <a:ext uri="{FF2B5EF4-FFF2-40B4-BE49-F238E27FC236}">
                  <a16:creationId xmlns:a16="http://schemas.microsoft.com/office/drawing/2014/main" id="{81FA8F83-D630-04B6-31B9-67E6FA2DE43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91055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90850" y="4933950"/>
              <a:ext cx="990600" cy="9810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027" name="TextBox 1026">
                  <a:extLst>
                    <a:ext uri="{FF2B5EF4-FFF2-40B4-BE49-F238E27FC236}">
                      <a16:creationId xmlns:a16="http://schemas.microsoft.com/office/drawing/2014/main" id="{FBB50C21-48C5-9FE5-73AA-3E6679860910}"/>
                    </a:ext>
                  </a:extLst>
                </p:cNvPr>
                <p:cNvSpPr txBox="1"/>
                <p:nvPr/>
              </p:nvSpPr>
              <p:spPr>
                <a:xfrm>
                  <a:off x="3200400" y="5019675"/>
                  <a:ext cx="657225" cy="7861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0" lang="en-US" sz="2400" b="1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bg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sym typeface="Arial"/>
                              </a:rPr>
                            </m:ctrlPr>
                          </m:fPr>
                          <m:num>
                            <m:r>
                              <a:rPr kumimoji="0" lang="en-US" sz="2400" b="1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bg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sym typeface="Arial"/>
                              </a:rPr>
                              <m:t>𝟏</m:t>
                            </m:r>
                            <m:r>
                              <a:rPr kumimoji="0" lang="en-US" sz="2400" b="1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bg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sym typeface="Arial"/>
                              </a:rPr>
                              <m:t>𝟎</m:t>
                            </m:r>
                          </m:num>
                          <m:den>
                            <m:r>
                              <a:rPr kumimoji="0" lang="en-US" sz="2400" b="1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bg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sym typeface="Arial"/>
                              </a:rPr>
                              <m:t>𝟐𝟎</m:t>
                            </m:r>
                          </m:den>
                        </m:f>
                      </m:oMath>
                    </m:oMathPara>
                  </a14:m>
                  <a:endParaRPr lang="en-US" sz="2400" dirty="0">
                    <a:solidFill>
                      <a:schemeClr val="bg1"/>
                    </a:solidFill>
                  </a:endParaRPr>
                </a:p>
              </p:txBody>
            </p:sp>
          </mc:Choice>
          <mc:Fallback>
            <p:sp>
              <p:nvSpPr>
                <p:cNvPr id="1027" name="TextBox 1026">
                  <a:extLst>
                    <a:ext uri="{FF2B5EF4-FFF2-40B4-BE49-F238E27FC236}">
                      <a16:creationId xmlns:a16="http://schemas.microsoft.com/office/drawing/2014/main" id="{FBB50C21-48C5-9FE5-73AA-3E667986091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00400" y="5019675"/>
                  <a:ext cx="657225" cy="786177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028" name="Group 1027">
            <a:extLst>
              <a:ext uri="{FF2B5EF4-FFF2-40B4-BE49-F238E27FC236}">
                <a16:creationId xmlns:a16="http://schemas.microsoft.com/office/drawing/2014/main" id="{EB1FF3A0-A051-100C-08D4-2A43E99E8CDA}"/>
              </a:ext>
            </a:extLst>
          </p:cNvPr>
          <p:cNvGrpSpPr/>
          <p:nvPr/>
        </p:nvGrpSpPr>
        <p:grpSpPr>
          <a:xfrm>
            <a:off x="2914650" y="4295775"/>
            <a:ext cx="990600" cy="981074"/>
            <a:chOff x="2990850" y="4933950"/>
            <a:chExt cx="990600" cy="981074"/>
          </a:xfrm>
        </p:grpSpPr>
        <p:pic>
          <p:nvPicPr>
            <p:cNvPr id="1029" name="Picture 4">
              <a:extLst>
                <a:ext uri="{FF2B5EF4-FFF2-40B4-BE49-F238E27FC236}">
                  <a16:creationId xmlns:a16="http://schemas.microsoft.com/office/drawing/2014/main" id="{52BA0524-437D-CECB-B36D-E64B7B37466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91055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90850" y="4933950"/>
              <a:ext cx="990600" cy="9810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030" name="TextBox 1029">
                  <a:extLst>
                    <a:ext uri="{FF2B5EF4-FFF2-40B4-BE49-F238E27FC236}">
                      <a16:creationId xmlns:a16="http://schemas.microsoft.com/office/drawing/2014/main" id="{97E2BC6A-E4CD-C117-5552-5483C0009135}"/>
                    </a:ext>
                  </a:extLst>
                </p:cNvPr>
                <p:cNvSpPr txBox="1"/>
                <p:nvPr/>
              </p:nvSpPr>
              <p:spPr>
                <a:xfrm>
                  <a:off x="3200400" y="5019675"/>
                  <a:ext cx="657225" cy="8180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0" lang="en-US" sz="2400" b="1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bg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sym typeface="Arial"/>
                              </a:rPr>
                            </m:ctrlPr>
                          </m:fPr>
                          <m:num>
                            <m:r>
                              <a:rPr kumimoji="0" lang="en-US" sz="2400" b="1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bg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sym typeface="Arial"/>
                              </a:rPr>
                              <m:t>𝟓</m:t>
                            </m:r>
                          </m:num>
                          <m:den>
                            <m:r>
                              <a:rPr kumimoji="0" lang="en-US" sz="2400" b="1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bg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sym typeface="Arial"/>
                              </a:rPr>
                              <m:t>𝟏𝟓</m:t>
                            </m:r>
                          </m:den>
                        </m:f>
                      </m:oMath>
                    </m:oMathPara>
                  </a14:m>
                  <a:endParaRPr lang="en-US" sz="2400" dirty="0">
                    <a:solidFill>
                      <a:schemeClr val="bg1"/>
                    </a:solidFill>
                  </a:endParaRPr>
                </a:p>
              </p:txBody>
            </p:sp>
          </mc:Choice>
          <mc:Fallback>
            <p:sp>
              <p:nvSpPr>
                <p:cNvPr id="1030" name="TextBox 1029">
                  <a:extLst>
                    <a:ext uri="{FF2B5EF4-FFF2-40B4-BE49-F238E27FC236}">
                      <a16:creationId xmlns:a16="http://schemas.microsoft.com/office/drawing/2014/main" id="{97E2BC6A-E4CD-C117-5552-5483C000913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00400" y="5019675"/>
                  <a:ext cx="657225" cy="818044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031" name="Group 1030">
            <a:extLst>
              <a:ext uri="{FF2B5EF4-FFF2-40B4-BE49-F238E27FC236}">
                <a16:creationId xmlns:a16="http://schemas.microsoft.com/office/drawing/2014/main" id="{636191AA-A680-2B63-D85B-8EF429D54A39}"/>
              </a:ext>
            </a:extLst>
          </p:cNvPr>
          <p:cNvGrpSpPr/>
          <p:nvPr/>
        </p:nvGrpSpPr>
        <p:grpSpPr>
          <a:xfrm>
            <a:off x="4029075" y="4257675"/>
            <a:ext cx="990600" cy="981074"/>
            <a:chOff x="2990850" y="4933950"/>
            <a:chExt cx="990600" cy="981074"/>
          </a:xfrm>
        </p:grpSpPr>
        <p:pic>
          <p:nvPicPr>
            <p:cNvPr id="1032" name="Picture 4">
              <a:extLst>
                <a:ext uri="{FF2B5EF4-FFF2-40B4-BE49-F238E27FC236}">
                  <a16:creationId xmlns:a16="http://schemas.microsoft.com/office/drawing/2014/main" id="{BD0DE5B0-407C-946F-71CB-CF161AEB55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91055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90850" y="4933950"/>
              <a:ext cx="990600" cy="9810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033" name="TextBox 1032">
                  <a:extLst>
                    <a:ext uri="{FF2B5EF4-FFF2-40B4-BE49-F238E27FC236}">
                      <a16:creationId xmlns:a16="http://schemas.microsoft.com/office/drawing/2014/main" id="{D35849FF-8642-9DFB-488E-7B14CAFDE512}"/>
                    </a:ext>
                  </a:extLst>
                </p:cNvPr>
                <p:cNvSpPr txBox="1"/>
                <p:nvPr/>
              </p:nvSpPr>
              <p:spPr>
                <a:xfrm>
                  <a:off x="3200400" y="5019675"/>
                  <a:ext cx="657225" cy="7861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0" lang="en-US" sz="2400" b="1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bg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sym typeface="Arial"/>
                              </a:rPr>
                            </m:ctrlPr>
                          </m:fPr>
                          <m:num>
                            <m:r>
                              <a:rPr kumimoji="0" lang="en-US" sz="2400" b="1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bg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sym typeface="Arial"/>
                              </a:rPr>
                              <m:t>𝟏𝟑</m:t>
                            </m:r>
                          </m:num>
                          <m:den>
                            <m:r>
                              <a:rPr kumimoji="0" lang="en-US" sz="2400" b="1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bg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sym typeface="Arial"/>
                              </a:rPr>
                              <m:t>𝟑𝟗</m:t>
                            </m:r>
                          </m:den>
                        </m:f>
                      </m:oMath>
                    </m:oMathPara>
                  </a14:m>
                  <a:endParaRPr lang="en-US" sz="2400" dirty="0">
                    <a:solidFill>
                      <a:schemeClr val="bg1"/>
                    </a:solidFill>
                  </a:endParaRPr>
                </a:p>
              </p:txBody>
            </p:sp>
          </mc:Choice>
          <mc:Fallback>
            <p:sp>
              <p:nvSpPr>
                <p:cNvPr id="1033" name="TextBox 1032">
                  <a:extLst>
                    <a:ext uri="{FF2B5EF4-FFF2-40B4-BE49-F238E27FC236}">
                      <a16:creationId xmlns:a16="http://schemas.microsoft.com/office/drawing/2014/main" id="{D35849FF-8642-9DFB-488E-7B14CAFDE51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00400" y="5019675"/>
                  <a:ext cx="657225" cy="786177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034" name="Group 1033">
            <a:extLst>
              <a:ext uri="{FF2B5EF4-FFF2-40B4-BE49-F238E27FC236}">
                <a16:creationId xmlns:a16="http://schemas.microsoft.com/office/drawing/2014/main" id="{AE59194E-E490-6BE8-597B-A22AB9B9D92B}"/>
              </a:ext>
            </a:extLst>
          </p:cNvPr>
          <p:cNvGrpSpPr/>
          <p:nvPr/>
        </p:nvGrpSpPr>
        <p:grpSpPr>
          <a:xfrm>
            <a:off x="6800850" y="4219575"/>
            <a:ext cx="990600" cy="981074"/>
            <a:chOff x="2990850" y="4933950"/>
            <a:chExt cx="990600" cy="981074"/>
          </a:xfrm>
        </p:grpSpPr>
        <p:pic>
          <p:nvPicPr>
            <p:cNvPr id="1035" name="Picture 4">
              <a:extLst>
                <a:ext uri="{FF2B5EF4-FFF2-40B4-BE49-F238E27FC236}">
                  <a16:creationId xmlns:a16="http://schemas.microsoft.com/office/drawing/2014/main" id="{178EA812-031F-CEED-C45C-8A38304FD24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91055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90850" y="4933950"/>
              <a:ext cx="990600" cy="9810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036" name="TextBox 1035">
                  <a:extLst>
                    <a:ext uri="{FF2B5EF4-FFF2-40B4-BE49-F238E27FC236}">
                      <a16:creationId xmlns:a16="http://schemas.microsoft.com/office/drawing/2014/main" id="{08FFBA99-D416-69FD-6178-522BC98330F2}"/>
                    </a:ext>
                  </a:extLst>
                </p:cNvPr>
                <p:cNvSpPr txBox="1"/>
                <p:nvPr/>
              </p:nvSpPr>
              <p:spPr>
                <a:xfrm>
                  <a:off x="3200400" y="5019675"/>
                  <a:ext cx="657225" cy="78374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0" lang="en-US" sz="2400" b="1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bg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sym typeface="Arial"/>
                              </a:rPr>
                            </m:ctrlPr>
                          </m:fPr>
                          <m:num>
                            <m:r>
                              <a:rPr kumimoji="0" lang="en-US" sz="2400" b="1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bg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sym typeface="Arial"/>
                              </a:rPr>
                              <m:t>𝟕</m:t>
                            </m:r>
                          </m:num>
                          <m:den>
                            <m:r>
                              <a:rPr kumimoji="0" lang="en-US" sz="2400" b="1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bg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sym typeface="Arial"/>
                              </a:rPr>
                              <m:t>𝟏𝟒</m:t>
                            </m:r>
                          </m:den>
                        </m:f>
                      </m:oMath>
                    </m:oMathPara>
                  </a14:m>
                  <a:endParaRPr lang="en-US" sz="2400" dirty="0">
                    <a:solidFill>
                      <a:schemeClr val="bg1"/>
                    </a:solidFill>
                  </a:endParaRPr>
                </a:p>
              </p:txBody>
            </p:sp>
          </mc:Choice>
          <mc:Fallback>
            <p:sp>
              <p:nvSpPr>
                <p:cNvPr id="1036" name="TextBox 1035">
                  <a:extLst>
                    <a:ext uri="{FF2B5EF4-FFF2-40B4-BE49-F238E27FC236}">
                      <a16:creationId xmlns:a16="http://schemas.microsoft.com/office/drawing/2014/main" id="{08FFBA99-D416-69FD-6178-522BC98330F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00400" y="5019675"/>
                  <a:ext cx="657225" cy="783741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037" name="Group 1036">
            <a:extLst>
              <a:ext uri="{FF2B5EF4-FFF2-40B4-BE49-F238E27FC236}">
                <a16:creationId xmlns:a16="http://schemas.microsoft.com/office/drawing/2014/main" id="{1132FEC5-75CF-FD04-DB16-2F1EC8312176}"/>
              </a:ext>
            </a:extLst>
          </p:cNvPr>
          <p:cNvGrpSpPr/>
          <p:nvPr/>
        </p:nvGrpSpPr>
        <p:grpSpPr>
          <a:xfrm>
            <a:off x="7058025" y="5362575"/>
            <a:ext cx="990600" cy="981074"/>
            <a:chOff x="2990850" y="4933950"/>
            <a:chExt cx="990600" cy="981074"/>
          </a:xfrm>
        </p:grpSpPr>
        <p:pic>
          <p:nvPicPr>
            <p:cNvPr id="1038" name="Picture 4">
              <a:extLst>
                <a:ext uri="{FF2B5EF4-FFF2-40B4-BE49-F238E27FC236}">
                  <a16:creationId xmlns:a16="http://schemas.microsoft.com/office/drawing/2014/main" id="{EB72E52B-C58F-DCF8-BDB5-725C603382B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91055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90850" y="4933950"/>
              <a:ext cx="990600" cy="9810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039" name="TextBox 1038">
                  <a:extLst>
                    <a:ext uri="{FF2B5EF4-FFF2-40B4-BE49-F238E27FC236}">
                      <a16:creationId xmlns:a16="http://schemas.microsoft.com/office/drawing/2014/main" id="{9F525FFC-8535-7E7F-0F6B-A99B43577BB0}"/>
                    </a:ext>
                  </a:extLst>
                </p:cNvPr>
                <p:cNvSpPr txBox="1"/>
                <p:nvPr/>
              </p:nvSpPr>
              <p:spPr>
                <a:xfrm>
                  <a:off x="3200400" y="5019675"/>
                  <a:ext cx="657225" cy="78380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0" lang="en-US" sz="2400" b="1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bg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sym typeface="Arial"/>
                              </a:rPr>
                            </m:ctrlPr>
                          </m:fPr>
                          <m:num>
                            <m:r>
                              <a:rPr kumimoji="0" lang="en-US" sz="2400" b="1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bg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sym typeface="Arial"/>
                              </a:rPr>
                              <m:t>𝟏𝟐</m:t>
                            </m:r>
                          </m:num>
                          <m:den>
                            <m:r>
                              <a:rPr kumimoji="0" lang="en-US" sz="2400" b="1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bg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sym typeface="Arial"/>
                              </a:rPr>
                              <m:t>𝟑𝟔</m:t>
                            </m:r>
                          </m:den>
                        </m:f>
                      </m:oMath>
                    </m:oMathPara>
                  </a14:m>
                  <a:endParaRPr lang="en-US" sz="2400" dirty="0">
                    <a:solidFill>
                      <a:schemeClr val="bg1"/>
                    </a:solidFill>
                  </a:endParaRPr>
                </a:p>
              </p:txBody>
            </p:sp>
          </mc:Choice>
          <mc:Fallback>
            <p:sp>
              <p:nvSpPr>
                <p:cNvPr id="1039" name="TextBox 1038">
                  <a:extLst>
                    <a:ext uri="{FF2B5EF4-FFF2-40B4-BE49-F238E27FC236}">
                      <a16:creationId xmlns:a16="http://schemas.microsoft.com/office/drawing/2014/main" id="{9F525FFC-8535-7E7F-0F6B-A99B43577BB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00400" y="5019675"/>
                  <a:ext cx="657225" cy="783804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064166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03 -0.05487 L 0.00703 -0.05487 C 0.02135 -0.07524 0.02239 -0.07593 0.03594 -0.09792 C 0.03854 -0.10255 0.04141 -0.10695 0.04375 -0.11181 C 0.04609 -0.11713 0.04726 -0.12385 0.05 -0.12848 C 0.05625 -0.14005 0.06341 -0.15 0.07031 -0.16042 C 0.09284 -0.19491 0.0987 -0.2 0.12891 -0.23681 C 0.12904 -0.23727 0.16758 -0.28426 0.17187 -0.28681 C 0.23034 -0.32292 0.13346 -0.26389 0.26172 -0.33542 C 0.39219 -0.40834 0.27513 -0.34537 0.37187 -0.39237 C 0.38516 -0.39908 0.39818 -0.40741 0.41172 -0.4132 C 0.43463 -0.42362 0.44766 -0.42477 0.47031 -0.43125 C 0.47917 -0.43403 0.48802 -0.43681 0.49687 -0.43959 L 0.56562 -0.43681 C 0.56979 -0.43612 0.57266 -0.42871 0.57656 -0.4257 C 0.58099 -0.42223 0.58594 -0.42014 0.59062 -0.41737 C 0.59141 -0.41505 0.59206 -0.41274 0.59297 -0.41042 C 0.59388 -0.40857 0.59531 -0.40718 0.59609 -0.40487 C 0.60104 -0.39005 0.59193 -0.40162 0.60312 -0.38264 C 0.60534 -0.37917 0.60833 -0.37709 0.61094 -0.37431 C 0.61302 -0.36968 0.61549 -0.36575 0.61719 -0.36042 C 0.62135 -0.34746 0.61901 -0.35394 0.62422 -0.34098 C 0.62448 -0.33912 0.62461 -0.33727 0.625 -0.33542 C 0.62539 -0.33357 0.62604 -0.33195 0.62656 -0.32987 C 0.62734 -0.32686 0.62799 -0.32338 0.62891 -0.32014 C 0.6293 -0.31829 0.63008 -0.31667 0.63047 -0.31459 C 0.63138 -0.31019 0.63177 -0.30533 0.63281 -0.3007 C 0.63437 -0.29422 0.63828 -0.28125 0.63828 -0.28125 C 0.63854 -0.27871 0.63906 -0.27315 0.63984 -0.27014 C 0.64049 -0.26783 0.64141 -0.26551 0.64219 -0.2632 C 0.64245 -0.25718 0.64245 -0.25116 0.64297 -0.24514 C 0.6431 -0.24329 0.64596 -0.22223 0.64609 -0.21598 C 0.64635 -0.18287 0.64609 -0.14931 0.64609 -0.11598 " pathEditMode="relative" ptsTypes="AAAAAAAAAAAAAAAAAAAAAAAAAAAAAAAAA">
                                      <p:cBhvr>
                                        <p:cTn id="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12 -0.04375 L 0.00312 -0.04375 C 0.0306 -0.08565 0.05234 -0.12176 0.08672 -0.15208 C 0.17422 -0.23009 0.12487 -0.18889 0.23125 -0.26875 L 0.27734 -0.30347 C 0.29062 -0.31366 0.30325 -0.32685 0.31718 -0.33403 C 0.33528 -0.34375 0.35416 -0.35417 0.37265 -0.36181 C 0.3789 -0.36458 0.39974 -0.3713 0.40781 -0.37292 C 0.41901 -0.37546 0.42942 -0.37685 0.44062 -0.37847 C 0.44479 -0.37986 0.44882 -0.38171 0.45312 -0.38264 C 0.48841 -0.39051 0.45768 -0.38056 0.48359 -0.38958 C 0.4927 -0.38912 0.50182 -0.38981 0.51093 -0.38819 C 0.51263 -0.38796 0.51393 -0.38542 0.51562 -0.38403 C 0.5289 -0.37315 0.51797 -0.38356 0.52578 -0.37431 C 0.52955 -0.36991 0.53528 -0.36528 0.53828 -0.35764 C 0.53958 -0.3544 0.54036 -0.35023 0.5414 -0.34653 C 0.54036 -0.33634 0.53932 -0.3125 0.53515 -0.30069 C 0.53294 -0.29468 0.52968 -0.29005 0.52734 -0.28403 C 0.52513 -0.27894 0.52369 -0.27292 0.52187 -0.26736 C 0.50885 -0.23148 0.52408 -0.27616 0.51015 -0.23958 C 0.5052 -0.22685 0.50703 -0.22917 0.5039 -0.21597 C 0.50052 -0.20278 0.49974 -0.20394 0.49765 -0.19097 C 0.49661 -0.18565 0.49622 -0.17986 0.49531 -0.17431 C 0.49466 -0.17106 0.49362 -0.16806 0.49297 -0.16458 C 0.49205 -0.16111 0.49153 -0.15718 0.49062 -0.15347 C 0.48893 -0.14722 0.48685 -0.14097 0.48359 -0.13681 C 0.48242 -0.13542 0.48086 -0.13519 0.47968 -0.13403 C 0.47669 -0.13194 0.47382 -0.12963 0.47109 -0.12708 C 0.47018 -0.12639 0.46875 -0.12431 0.46875 -0.12431 " pathEditMode="relative" ptsTypes="AAAAAAAAAAAAAAAAAAAAAAAAAAAAA">
                                      <p:cBhvr>
                                        <p:cTn id="10" dur="2000" fill="hold"/>
                                        <p:tgtEl>
                                          <p:spTgt spid="10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094 -0.05348 L -0.01094 -0.05348 C -0.01237 -0.06181 -0.01328 -0.07037 -0.01498 -0.07848 C -0.01667 -0.0875 -0.02097 -0.09815 -0.02357 -0.10625 C -0.02565 -0.1132 -0.02748 -0.12037 -0.02982 -0.12709 C -0.0319 -0.1338 -0.03464 -0.14005 -0.03685 -0.14653 C -0.03959 -0.15533 -0.04154 -0.16482 -0.04466 -0.17292 C -0.05899 -0.21088 -0.05417 -0.19676 -0.06576 -0.21598 C -0.07761 -0.23611 -0.06979 -0.22338 -0.0806 -0.24653 C -0.08281 -0.25139 -0.08438 -0.25787 -0.08763 -0.26042 C -0.09375 -0.26551 -0.10521 -0.26829 -0.11341 -0.27014 C -0.12878 -0.26783 -0.14414 -0.26736 -0.15951 -0.2632 C -0.16081 -0.26297 -0.1612 -0.25996 -0.16185 -0.25764 C -0.16602 -0.24167 -0.16289 -0.25023 -0.16498 -0.2382 C -0.16537 -0.23588 -0.16563 -0.23334 -0.16654 -0.23125 C -0.16992 -0.22292 -0.17487 -0.21898 -0.17982 -0.2132 C -0.18034 -0.21135 -0.18099 -0.20973 -0.18138 -0.20764 C -0.18425 -0.19236 -0.18399 -0.18889 -0.18529 -0.17153 C -0.18607 -0.12848 -0.1862 -0.08542 -0.18763 -0.04236 C -0.18776 -0.03542 -0.18867 -0.02848 -0.18998 -0.02153 C -0.19024 -0.02014 -0.19063 -0.01898 -0.19076 -0.01736 C -0.19089 -0.00602 -0.19076 0.00578 -0.19076 0.01736 " pathEditMode="relative" ptsTypes="AAAAAAAAAAAAAAAAAAAAAA">
                                      <p:cBhvr>
                                        <p:cTn id="14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171 -0.0162 L -0.01171 -0.0162 C -0.01966 -0.07477 -0.01224 -0.02847 -0.02265 -0.07592 C -0.02474 -0.08495 -0.02565 -0.09491 -0.02812 -0.1037 C -0.03398 -0.12292 -0.03789 -0.14606 -0.04765 -0.15926 C -0.07057 -0.18958 -0.07539 -0.19745 -0.1 -0.22454 C -0.1056 -0.23055 -0.11119 -0.23634 -0.11718 -0.2412 C -0.1177 -0.24143 -0.13698 -0.25255 -0.14062 -0.2537 C -0.14557 -0.25509 -0.15052 -0.25555 -0.15546 -0.25625 C -0.17682 -0.25463 -0.1983 -0.25417 -0.21953 -0.25092 C -0.22421 -0.25 -0.22851 -0.24653 -0.23281 -0.24398 C -0.2375 -0.24097 -0.24205 -0.23657 -0.24609 -0.23148 C -0.25481 -0.22037 -0.247 -0.22847 -0.25625 -0.21342 C -0.25716 -0.21204 -0.25833 -0.21157 -0.25937 -0.21065 C -0.272 -0.17477 -0.26445 -0.20046 -0.26171 -0.11065 C -0.26158 -0.10625 -0.26054 -0.10231 -0.26015 -0.09815 C -0.25924 -0.08842 -0.25872 -0.07847 -0.25781 -0.06898 C -0.25651 -0.0537 -0.25286 -0.03032 -0.25 -0.01898 C -0.24895 -0.01481 -0.24817 -0.01042 -0.24687 -0.00648 C -0.24635 -0.00463 -0.24544 -0.00347 -0.24453 -0.00231 C -0.2388 0.00695 -0.24114 0.00324 -0.23437 0.01019 C -0.23359 0.01111 -0.23294 0.0125 -0.23203 0.01296 C -0.22877 0.01482 -0.22591 0.01435 -0.22265 0.01435 " pathEditMode="relative" ptsTypes="AAAAAAAAAAAAAAAAAAAAAAA">
                                      <p:cBhvr>
                                        <p:cTn id="18" dur="2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172 -0.03149 L 0.01172 -0.03149 C 0.025 -0.05533 0.02317 -0.05255 0.04531 -0.08565 C 0.0513 -0.09468 0.05703 -0.10487 0.06406 -0.11204 C 0.08086 -0.12917 0.10052 -0.1375 0.1164 -0.15787 C 0.12291 -0.16621 0.1289 -0.17547 0.13594 -0.18287 C 0.15013 -0.19792 0.16719 -0.21505 0.18437 -0.22037 C 0.19075 -0.22223 0.19739 -0.22223 0.2039 -0.22315 C 0.21927 -0.22825 0.22096 -0.23056 0.23984 -0.22593 C 0.24362 -0.225 0.24713 -0.22153 0.25078 -0.21899 C 0.25156 -0.21829 0.25234 -0.21713 0.25312 -0.21621 C 0.25495 -0.21343 0.25677 -0.21065 0.25859 -0.20787 C 0.25963 -0.20417 0.26041 -0.20024 0.26172 -0.19676 C 0.26471 -0.18843 0.27005 -0.18195 0.27265 -0.17315 C 0.27344 -0.17037 0.27409 -0.16737 0.275 -0.16482 C 0.28008 -0.14954 0.27422 -0.16945 0.28047 -0.15371 C 0.28216 -0.14931 0.28268 -0.14584 0.28359 -0.14121 C 0.28307 -0.12686 0.28307 -0.11227 0.28203 -0.09815 C 0.28151 -0.09283 0.27448 -0.07246 0.27422 -0.07176 C 0.26719 -0.05255 0.26185 -0.04561 0.25781 -0.02176 C 0.25677 -0.01575 0.2556 -0.00973 0.25469 -0.00371 C 0.25377 0.00185 0.25338 0.00763 0.25234 0.01296 C 0.25078 0.0199 0.2483 0.02569 0.24687 0.0324 C 0.2457 0.0375 0.24531 0.04282 0.24453 0.04768 C 0.24401 0.05069 0.24349 0.05347 0.24297 0.05601 C 0.2414 0.06273 0.23919 0.06875 0.23828 0.07546 C 0.23802 0.07685 0.23633 0.0912 0.23515 0.09351 C 0.23411 0.0956 0.23255 0.09629 0.23125 0.09791 " pathEditMode="relative" ptsTypes="AAAAAAAAAAAAAAAAAAAAAAAAAAAA">
                                      <p:cBhvr>
                                        <p:cTn id="22" dur="2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1.11111E-6 L 1.25E-6 0.00023 C -0.00208 -0.0088 -0.00378 -0.01805 -0.00625 -0.02639 C -0.02852 -0.10208 -0.03672 -0.08611 -0.09609 -0.15972 C -0.1069 -0.17315 -0.1181 -0.18542 -0.12891 -0.19861 C -0.13711 -0.20856 -0.14427 -0.2213 -0.15313 -0.22917 L -0.20938 -0.27917 C -0.21719 -0.28611 -0.22565 -0.29143 -0.23281 -0.3 C -0.25365 -0.32523 -0.27591 -0.35486 -0.30078 -0.36528 C -0.30521 -0.36713 -0.30964 -0.36991 -0.31406 -0.37083 C -0.31953 -0.37222 -0.325 -0.37176 -0.33047 -0.37222 C -0.4125 -0.3713 -0.41224 -0.38403 -0.46328 -0.3625 C -0.4793 -0.35579 -0.48112 -0.35486 -0.49375 -0.34583 C -0.4957 -0.34467 -0.49766 -0.34375 -0.49922 -0.34167 C -0.50339 -0.3368 -0.50703 -0.33055 -0.51094 -0.325 C -0.51224 -0.32153 -0.51406 -0.31643 -0.51484 -0.3125 C -0.5155 -0.30995 -0.51589 -0.30694 -0.51641 -0.30417 C -0.51615 -0.29028 -0.51615 -0.27639 -0.51563 -0.2625 C -0.51563 -0.25972 -0.5155 -0.25694 -0.51484 -0.25417 C -0.51406 -0.25023 -0.51263 -0.24699 -0.51172 -0.24305 C -0.51068 -0.23842 -0.5099 -0.2338 -0.50859 -0.22917 C -0.50781 -0.22639 -0.5069 -0.22384 -0.50625 -0.22083 C -0.50586 -0.21921 -0.50599 -0.21713 -0.50547 -0.21528 C -0.50234 -0.20208 -0.5056 -0.22338 -0.50234 -0.20417 C -0.50208 -0.20208 -0.50195 -0.19954 -0.50156 -0.19722 C -0.50143 -0.19583 -0.50104 -0.19444 -0.50078 -0.19305 C -0.50026 -0.18981 -0.49974 -0.18657 -0.49922 -0.18333 C -0.49896 -0.18148 -0.49896 -0.17963 -0.49844 -0.17778 C -0.49792 -0.17546 -0.49688 -0.17315 -0.49609 -0.17083 C -0.49557 -0.16713 -0.49544 -0.16342 -0.49453 -0.15972 C -0.49414 -0.15764 -0.49297 -0.15625 -0.49219 -0.15417 C -0.49141 -0.15208 -0.4905 -0.14977 -0.48984 -0.14722 C -0.48867 -0.14282 -0.48711 -0.13241 -0.48516 -0.12778 C -0.48438 -0.12616 -0.48307 -0.125 -0.48203 -0.12361 C -0.48125 -0.1213 -0.48086 -0.11852 -0.47969 -0.11667 C -0.47656 -0.11157 -0.47279 -0.11204 -0.46875 -0.11111 L -0.43125 -0.1125 C -0.43047 -0.11273 -0.42969 -0.11342 -0.42891 -0.11389 C -0.4263 -0.1162 -0.4237 -0.11852 -0.42109 -0.12083 C -0.41979 -0.12222 -0.41719 -0.125 -0.41719 -0.12477 " pathEditMode="relative" rAng="0" ptsTypes="AAAAAAAAAAAAAAAAAAAAAAAAAAAAAAAAAAAAAAAA">
                                      <p:cBhvr>
                                        <p:cTn id="26" dur="20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820" y="-187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14C6579-C26E-424F-8D12-8A3B5E77B2AB}"/>
              </a:ext>
            </a:extLst>
          </p:cNvPr>
          <p:cNvSpPr/>
          <p:nvPr/>
        </p:nvSpPr>
        <p:spPr>
          <a:xfrm>
            <a:off x="438150" y="314326"/>
            <a:ext cx="11210925" cy="6257924"/>
          </a:xfrm>
          <a:prstGeom prst="rect">
            <a:avLst/>
          </a:prstGeom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1867" b="0" i="0" u="none" strike="noStrike" kern="0" cap="none" spc="0" normalizeH="0" baseline="0" noProof="0">
              <a:ln>
                <a:noFill/>
              </a:ln>
              <a:solidFill>
                <a:srgbClr val="191919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0C474312-50C5-5AD0-66BD-E891B24DB6E4}"/>
              </a:ext>
            </a:extLst>
          </p:cNvPr>
          <p:cNvSpPr/>
          <p:nvPr/>
        </p:nvSpPr>
        <p:spPr>
          <a:xfrm>
            <a:off x="570807" y="565266"/>
            <a:ext cx="847898" cy="847898"/>
          </a:xfrm>
          <a:prstGeom prst="ellipse">
            <a:avLst/>
          </a:prstGeom>
          <a:solidFill>
            <a:srgbClr val="008A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4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 descr="xác">
                <a:extLst>
                  <a:ext uri="{FF2B5EF4-FFF2-40B4-BE49-F238E27FC236}">
                    <a16:creationId xmlns:a16="http://schemas.microsoft.com/office/drawing/2014/main" id="{F2916C2A-4D6B-8100-7D9D-AE7303626478}"/>
                  </a:ext>
                </a:extLst>
              </p:cNvPr>
              <p:cNvSpPr txBox="1"/>
              <p:nvPr/>
            </p:nvSpPr>
            <p:spPr>
              <a:xfrm>
                <a:off x="1419454" y="528129"/>
                <a:ext cx="9543821" cy="16035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just">
                  <a:defRPr/>
                </a:pPr>
                <a:r>
                  <a:rPr lang="en-US" sz="2800" b="1" dirty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Long </a:t>
                </a:r>
                <a:r>
                  <a:rPr lang="en-US" sz="2800" b="1" dirty="0" err="1">
                    <a:solidFill>
                      <a:srgbClr val="002060"/>
                    </a:solidFill>
                    <a:latin typeface="Cambria" panose="02040503050406030204" pitchFamily="18" charset="0"/>
                  </a:rPr>
                  <a:t>và</a:t>
                </a:r>
                <a:r>
                  <a:rPr lang="en-US" sz="2800" b="1" dirty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 Châu </a:t>
                </a:r>
                <a:r>
                  <a:rPr lang="en-US" sz="2800" b="1" dirty="0" err="1">
                    <a:solidFill>
                      <a:srgbClr val="002060"/>
                    </a:solidFill>
                    <a:latin typeface="Cambria" panose="02040503050406030204" pitchFamily="18" charset="0"/>
                  </a:rPr>
                  <a:t>đều</a:t>
                </a:r>
                <a:r>
                  <a:rPr lang="en-US" sz="2800" b="1" dirty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 </a:t>
                </a:r>
                <a:r>
                  <a:rPr lang="en-US" sz="2800" b="1" dirty="0" err="1">
                    <a:solidFill>
                      <a:srgbClr val="002060"/>
                    </a:solidFill>
                    <a:latin typeface="Cambria" panose="02040503050406030204" pitchFamily="18" charset="0"/>
                  </a:rPr>
                  <a:t>nói</a:t>
                </a:r>
                <a:r>
                  <a:rPr lang="en-US" sz="2800" b="1" dirty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 </a:t>
                </a:r>
                <a:r>
                  <a:rPr lang="en-US" sz="2800" b="1" dirty="0" err="1">
                    <a:solidFill>
                      <a:srgbClr val="002060"/>
                    </a:solidFill>
                    <a:latin typeface="Cambria" panose="02040503050406030204" pitchFamily="18" charset="0"/>
                  </a:rPr>
                  <a:t>rằng</a:t>
                </a:r>
                <a:r>
                  <a:rPr lang="en-US" sz="2800" b="1" dirty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 </a:t>
                </a:r>
                <a:r>
                  <a:rPr lang="en-US" sz="2800" b="1" dirty="0" err="1">
                    <a:solidFill>
                      <a:srgbClr val="002060"/>
                    </a:solidFill>
                    <a:latin typeface="Cambria" panose="02040503050406030204" pitchFamily="18" charset="0"/>
                  </a:rPr>
                  <a:t>đã</a:t>
                </a:r>
                <a:r>
                  <a:rPr lang="en-US" sz="2800" b="1" dirty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 </a:t>
                </a:r>
                <a:r>
                  <a:rPr lang="en-US" sz="2800" b="1" dirty="0" err="1">
                    <a:solidFill>
                      <a:srgbClr val="002060"/>
                    </a:solidFill>
                    <a:latin typeface="Cambria" panose="02040503050406030204" pitchFamily="18" charset="0"/>
                  </a:rPr>
                  <a:t>tô</a:t>
                </a:r>
                <a:r>
                  <a:rPr lang="en-US" sz="2800" b="1" dirty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 </a:t>
                </a:r>
                <a:r>
                  <a:rPr lang="en-US" sz="2800" b="1" dirty="0" err="1">
                    <a:solidFill>
                      <a:srgbClr val="002060"/>
                    </a:solidFill>
                    <a:latin typeface="Cambria" panose="02040503050406030204" pitchFamily="18" charset="0"/>
                  </a:rPr>
                  <a:t>màu</a:t>
                </a:r>
                <a:r>
                  <a:rPr lang="en-US" sz="2800" b="1" dirty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 </a:t>
                </a:r>
                <a:r>
                  <a:rPr lang="en-US" sz="2800" b="1" dirty="0" err="1">
                    <a:solidFill>
                      <a:srgbClr val="002060"/>
                    </a:solidFill>
                    <a:latin typeface="Cambria" panose="02040503050406030204" pitchFamily="18" charset="0"/>
                  </a:rPr>
                  <a:t>vào</a:t>
                </a:r>
                <a:r>
                  <a:rPr lang="en-US" sz="2800" b="1" dirty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 ker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</m:ctrlPr>
                      </m:fPr>
                      <m:num>
                        <m:r>
                          <a:rPr lang="en-US" sz="2800" b="1" i="1" kern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  <m:t>𝟐</m:t>
                        </m:r>
                      </m:num>
                      <m:den>
                        <m:r>
                          <a:rPr lang="en-US" sz="2800" b="1" i="1" kern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  <m:t>𝟑</m:t>
                        </m:r>
                      </m:den>
                    </m:f>
                    <m:r>
                      <a:rPr lang="en-US" sz="2800" b="1" i="0" kern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sym typeface="Arial"/>
                      </a:rPr>
                      <m:t> </m:t>
                    </m:r>
                  </m:oMath>
                </a14:m>
                <a:r>
                  <a:rPr lang="en-US" sz="2800" b="1" dirty="0" err="1">
                    <a:solidFill>
                      <a:srgbClr val="002060"/>
                    </a:solidFill>
                    <a:latin typeface="Cambria" panose="02040503050406030204" pitchFamily="18" charset="0"/>
                  </a:rPr>
                  <a:t>hình</a:t>
                </a:r>
                <a:r>
                  <a:rPr lang="en-US" sz="2800" b="1" dirty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 </a:t>
                </a:r>
                <a:r>
                  <a:rPr lang="en-US" sz="2800" b="1" dirty="0" err="1">
                    <a:solidFill>
                      <a:srgbClr val="002060"/>
                    </a:solidFill>
                    <a:latin typeface="Cambria" panose="02040503050406030204" pitchFamily="18" charset="0"/>
                  </a:rPr>
                  <a:t>vuông</a:t>
                </a:r>
                <a:r>
                  <a:rPr lang="en-US" sz="2800" b="1" dirty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. Theo </a:t>
                </a:r>
                <a:r>
                  <a:rPr lang="en-US" sz="2800" b="1" dirty="0" err="1">
                    <a:solidFill>
                      <a:srgbClr val="002060"/>
                    </a:solidFill>
                    <a:latin typeface="Cambria" panose="02040503050406030204" pitchFamily="18" charset="0"/>
                  </a:rPr>
                  <a:t>em</a:t>
                </a:r>
                <a:r>
                  <a:rPr lang="en-US" sz="2800" b="1" dirty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, </a:t>
                </a:r>
                <a:r>
                  <a:rPr lang="en-US" sz="2800" b="1" dirty="0" err="1">
                    <a:solidFill>
                      <a:srgbClr val="002060"/>
                    </a:solidFill>
                    <a:latin typeface="Cambria" panose="02040503050406030204" pitchFamily="18" charset="0"/>
                  </a:rPr>
                  <a:t>hai</a:t>
                </a:r>
                <a:r>
                  <a:rPr lang="en-US" sz="2800" b="1" dirty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 </a:t>
                </a:r>
                <a:r>
                  <a:rPr lang="en-US" sz="2800" b="1" dirty="0" err="1">
                    <a:solidFill>
                      <a:srgbClr val="002060"/>
                    </a:solidFill>
                    <a:latin typeface="Cambria" panose="02040503050406030204" pitchFamily="18" charset="0"/>
                  </a:rPr>
                  <a:t>bạn</a:t>
                </a:r>
                <a:r>
                  <a:rPr lang="en-US" sz="2800" b="1" dirty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 </a:t>
                </a:r>
                <a:r>
                  <a:rPr lang="en-US" sz="2800" b="1" dirty="0" err="1">
                    <a:solidFill>
                      <a:srgbClr val="002060"/>
                    </a:solidFill>
                    <a:latin typeface="Cambria" panose="02040503050406030204" pitchFamily="18" charset="0"/>
                  </a:rPr>
                  <a:t>nói</a:t>
                </a:r>
                <a:r>
                  <a:rPr lang="en-US" sz="2800" b="1" dirty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 </a:t>
                </a:r>
                <a:r>
                  <a:rPr lang="en-US" sz="2800" b="1" dirty="0" err="1">
                    <a:solidFill>
                      <a:srgbClr val="002060"/>
                    </a:solidFill>
                    <a:latin typeface="Cambria" panose="02040503050406030204" pitchFamily="18" charset="0"/>
                  </a:rPr>
                  <a:t>đúng</a:t>
                </a:r>
                <a:r>
                  <a:rPr lang="en-US" sz="2800" b="1" dirty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 </a:t>
                </a:r>
                <a:r>
                  <a:rPr lang="en-US" sz="2800" b="1" dirty="0" err="1">
                    <a:solidFill>
                      <a:srgbClr val="002060"/>
                    </a:solidFill>
                    <a:latin typeface="Cambria" panose="02040503050406030204" pitchFamily="18" charset="0"/>
                  </a:rPr>
                  <a:t>không</a:t>
                </a:r>
                <a:r>
                  <a:rPr lang="en-US" sz="2800" b="1" dirty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? </a:t>
                </a:r>
                <a:r>
                  <a:rPr lang="en-US" sz="2800" b="1" dirty="0" err="1">
                    <a:solidFill>
                      <a:srgbClr val="002060"/>
                    </a:solidFill>
                    <a:latin typeface="Cambria" panose="02040503050406030204" pitchFamily="18" charset="0"/>
                  </a:rPr>
                  <a:t>Vì</a:t>
                </a:r>
                <a:r>
                  <a:rPr lang="en-US" sz="2800" b="1" dirty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 </a:t>
                </a:r>
                <a:r>
                  <a:rPr lang="en-US" sz="2800" b="1" dirty="0" err="1">
                    <a:solidFill>
                      <a:srgbClr val="002060"/>
                    </a:solidFill>
                    <a:latin typeface="Cambria" panose="02040503050406030204" pitchFamily="18" charset="0"/>
                  </a:rPr>
                  <a:t>sao</a:t>
                </a:r>
                <a:r>
                  <a:rPr lang="en-US" sz="2800" b="1" dirty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?</a:t>
                </a:r>
              </a:p>
              <a:p>
                <a:pPr lvl="0" algn="just">
                  <a:defRPr/>
                </a:pPr>
                <a:endParaRPr lang="en-US" sz="2800" b="1" dirty="0">
                  <a:solidFill>
                    <a:srgbClr val="002060"/>
                  </a:solidFill>
                  <a:latin typeface="Cambria" panose="02040503050406030204" pitchFamily="18" charset="0"/>
                </a:endParaRPr>
              </a:p>
            </p:txBody>
          </p:sp>
        </mc:Choice>
        <mc:Fallback>
          <p:sp>
            <p:nvSpPr>
              <p:cNvPr id="3" name="TextBox 2" descr="xác">
                <a:extLst>
                  <a:ext uri="{FF2B5EF4-FFF2-40B4-BE49-F238E27FC236}">
                    <a16:creationId xmlns:a16="http://schemas.microsoft.com/office/drawing/2014/main" id="{F2916C2A-4D6B-8100-7D9D-AE73036264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9454" y="528129"/>
                <a:ext cx="9543821" cy="1603581"/>
              </a:xfrm>
              <a:prstGeom prst="rect">
                <a:avLst/>
              </a:prstGeom>
              <a:blipFill>
                <a:blip r:embed="rId3"/>
                <a:stretch>
                  <a:fillRect l="-1342" r="-12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A9ED34DA-B5CA-32B2-431D-112EA0EA21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4184" y="2409825"/>
            <a:ext cx="5725353" cy="2909887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6283F90-CB21-FD0B-EADE-80EA8060F2C5}"/>
                  </a:ext>
                </a:extLst>
              </p:cNvPr>
              <p:cNvSpPr txBox="1"/>
              <p:nvPr/>
            </p:nvSpPr>
            <p:spPr>
              <a:xfrm>
                <a:off x="609599" y="2200275"/>
                <a:ext cx="5019675" cy="41961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 algn="just">
                  <a:buFont typeface="Arial" panose="020B0604020202020204" pitchFamily="34" charset="0"/>
                  <a:buChar char="•"/>
                </a:pPr>
                <a:r>
                  <a:rPr lang="vi-VN" sz="320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Long đã tô màu vào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32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sym typeface="Arial"/>
                          </a:rPr>
                        </m:ctrlPr>
                      </m:fPr>
                      <m:num>
                        <m:r>
                          <a:rPr kumimoji="0" lang="en-US" sz="32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sym typeface="Arial"/>
                          </a:rPr>
                          <m:t>𝟔</m:t>
                        </m:r>
                      </m:num>
                      <m:den>
                        <m:r>
                          <a:rPr kumimoji="0" lang="en-US" sz="32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sym typeface="Arial"/>
                          </a:rPr>
                          <m:t>𝟗</m:t>
                        </m:r>
                      </m:den>
                    </m:f>
                  </m:oMath>
                </a14:m>
                <a:r>
                  <a:rPr lang="vi-VN" sz="320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hình vuông.</a:t>
                </a:r>
                <a:endParaRPr lang="en-US" sz="3200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endParaRPr>
              </a:p>
              <a:p>
                <a:pPr marL="457200" indent="-457200" algn="just">
                  <a:buFont typeface="Arial" panose="020B0604020202020204" pitchFamily="34" charset="0"/>
                  <a:buChar char="•"/>
                </a:pPr>
                <a:r>
                  <a:rPr lang="vi-VN" sz="320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Châu đã tô màu vào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32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sym typeface="Arial"/>
                          </a:rPr>
                        </m:ctrlPr>
                      </m:fPr>
                      <m:num>
                        <m:r>
                          <a:rPr kumimoji="0" lang="en-US" sz="32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sym typeface="Arial"/>
                          </a:rPr>
                          <m:t>𝟐</m:t>
                        </m:r>
                      </m:num>
                      <m:den>
                        <m:r>
                          <a:rPr kumimoji="0" lang="en-US" sz="32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sym typeface="Arial"/>
                          </a:rPr>
                          <m:t>𝟑</m:t>
                        </m:r>
                      </m:den>
                    </m:f>
                    <m:r>
                      <a:rPr kumimoji="0" lang="en-US" sz="3200" b="1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sym typeface="Arial"/>
                      </a:rPr>
                      <m:t> </m:t>
                    </m:r>
                  </m:oMath>
                </a14:m>
                <a:r>
                  <a:rPr lang="en-US" sz="320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vi-VN" sz="320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hình vuông.</a:t>
                </a:r>
                <a:endParaRPr lang="en-US" sz="3200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endParaRPr>
              </a:p>
              <a:p>
                <a:pPr marL="457200" indent="-457200" algn="just">
                  <a:buFont typeface="Arial" panose="020B0604020202020204" pitchFamily="34" charset="0"/>
                  <a:buChar char="•"/>
                </a:pPr>
                <a:r>
                  <a:rPr lang="en-US" sz="320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Ta </a:t>
                </a:r>
                <a:r>
                  <a:rPr lang="en-US" sz="3200" dirty="0" err="1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có</a:t>
                </a:r>
                <a:r>
                  <a:rPr lang="en-US" sz="320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32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sym typeface="Arial"/>
                          </a:rPr>
                        </m:ctrlPr>
                      </m:fPr>
                      <m:num>
                        <m:r>
                          <a:rPr kumimoji="0" lang="en-US" sz="32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sym typeface="Arial"/>
                          </a:rPr>
                          <m:t>𝟔</m:t>
                        </m:r>
                      </m:num>
                      <m:den>
                        <m:r>
                          <a:rPr kumimoji="0" lang="en-US" sz="32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sym typeface="Arial"/>
                          </a:rPr>
                          <m:t>𝟗</m:t>
                        </m:r>
                      </m:den>
                    </m:f>
                  </m:oMath>
                </a14:m>
                <a:r>
                  <a:rPr lang="en-US" sz="320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32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sym typeface="Arial"/>
                          </a:rPr>
                        </m:ctrlPr>
                      </m:fPr>
                      <m:num>
                        <m:r>
                          <a:rPr kumimoji="0" lang="en-US" sz="32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sym typeface="Arial"/>
                          </a:rPr>
                          <m:t>𝟐</m:t>
                        </m:r>
                      </m:num>
                      <m:den>
                        <m:r>
                          <a:rPr kumimoji="0" lang="en-US" sz="32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sym typeface="Arial"/>
                          </a:rPr>
                          <m:t>𝟑</m:t>
                        </m:r>
                      </m:den>
                    </m:f>
                  </m:oMath>
                </a14:m>
                <a:endParaRPr lang="en-US" sz="3200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endParaRPr>
              </a:p>
              <a:p>
                <a:pPr marL="457200" indent="-457200" algn="just">
                  <a:buFont typeface="Arial" panose="020B0604020202020204" pitchFamily="34" charset="0"/>
                  <a:buChar char="•"/>
                </a:pPr>
                <a:r>
                  <a:rPr lang="en-US" sz="3200" dirty="0" err="1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Vậy</a:t>
                </a:r>
                <a:r>
                  <a:rPr lang="en-US" sz="320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3200" dirty="0" err="1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hai</a:t>
                </a:r>
                <a:r>
                  <a:rPr lang="en-US" sz="320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3200" dirty="0" err="1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bạn</a:t>
                </a:r>
                <a:r>
                  <a:rPr lang="en-US" sz="320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3200" dirty="0" err="1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đều</a:t>
                </a:r>
                <a:r>
                  <a:rPr lang="en-US" sz="320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3200" dirty="0" err="1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nói</a:t>
                </a:r>
                <a:r>
                  <a:rPr lang="en-US" sz="320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3200" dirty="0" err="1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đúng</a:t>
                </a:r>
                <a:r>
                  <a:rPr lang="en-US" sz="320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.</a:t>
                </a:r>
                <a:endParaRPr lang="en-US" sz="3200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6283F90-CB21-FD0B-EADE-80EA8060F2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599" y="2200275"/>
                <a:ext cx="5019675" cy="4196149"/>
              </a:xfrm>
              <a:prstGeom prst="rect">
                <a:avLst/>
              </a:prstGeom>
              <a:blipFill>
                <a:blip r:embed="rId5"/>
                <a:stretch>
                  <a:fillRect l="-2795" r="-3038" b="-39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7534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8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14C6579-C26E-424F-8D12-8A3B5E77B2AB}"/>
              </a:ext>
            </a:extLst>
          </p:cNvPr>
          <p:cNvSpPr/>
          <p:nvPr/>
        </p:nvSpPr>
        <p:spPr>
          <a:xfrm>
            <a:off x="438150" y="314326"/>
            <a:ext cx="11210925" cy="6257924"/>
          </a:xfrm>
          <a:prstGeom prst="rect">
            <a:avLst/>
          </a:prstGeom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1867" b="0" i="0" u="none" strike="noStrike" kern="0" cap="none" spc="0" normalizeH="0" baseline="0" noProof="0">
              <a:ln>
                <a:noFill/>
              </a:ln>
              <a:solidFill>
                <a:srgbClr val="191919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0C474312-50C5-5AD0-66BD-E891B24DB6E4}"/>
              </a:ext>
            </a:extLst>
          </p:cNvPr>
          <p:cNvSpPr/>
          <p:nvPr/>
        </p:nvSpPr>
        <p:spPr>
          <a:xfrm>
            <a:off x="570807" y="565266"/>
            <a:ext cx="847898" cy="847898"/>
          </a:xfrm>
          <a:prstGeom prst="ellipse">
            <a:avLst/>
          </a:prstGeom>
          <a:solidFill>
            <a:srgbClr val="008A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4</a:t>
            </a:r>
          </a:p>
        </p:txBody>
      </p:sp>
      <p:sp>
        <p:nvSpPr>
          <p:cNvPr id="3" name="TextBox 2" descr="xác">
            <a:extLst>
              <a:ext uri="{FF2B5EF4-FFF2-40B4-BE49-F238E27FC236}">
                <a16:creationId xmlns:a16="http://schemas.microsoft.com/office/drawing/2014/main" id="{F2916C2A-4D6B-8100-7D9D-AE7303626478}"/>
              </a:ext>
            </a:extLst>
          </p:cNvPr>
          <p:cNvSpPr txBox="1"/>
          <p:nvPr/>
        </p:nvSpPr>
        <p:spPr>
          <a:xfrm>
            <a:off x="1419454" y="528129"/>
            <a:ext cx="954382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</a:rPr>
              <a:t>Tìm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</a:rPr>
              <a:t>phân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</a:rPr>
              <a:t>số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</a:rPr>
              <a:t>chỉ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</a:rPr>
              <a:t>số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</a:rPr>
              <a:t>phần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</a:rPr>
              <a:t> bánh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</a:rPr>
              <a:t>đã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</a:rPr>
              <a:t>lấy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</a:rPr>
              <a:t>đi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</a:rPr>
              <a:t>của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</a:rPr>
              <a:t>mỗi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</a:rPr>
              <a:t>hình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</a:rPr>
              <a:t>vẽ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</a:rPr>
              <a:t>sau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</a:rPr>
              <a:t> (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</a:rPr>
              <a:t>theo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</a:rPr>
              <a:t>mẫu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</a:rPr>
              <a:t>):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BA941D8-F0EF-823D-4FE5-31A84D33A7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875" y="1804415"/>
            <a:ext cx="10496549" cy="3511573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5AD25F0-C608-448A-0F14-22DC996B2FBD}"/>
              </a:ext>
            </a:extLst>
          </p:cNvPr>
          <p:cNvSpPr/>
          <p:nvPr/>
        </p:nvSpPr>
        <p:spPr>
          <a:xfrm>
            <a:off x="6105525" y="4067175"/>
            <a:ext cx="590550" cy="542925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006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42FE918-1D36-B900-26A1-E626F1F59638}"/>
              </a:ext>
            </a:extLst>
          </p:cNvPr>
          <p:cNvSpPr/>
          <p:nvPr/>
        </p:nvSpPr>
        <p:spPr>
          <a:xfrm>
            <a:off x="6143625" y="4705350"/>
            <a:ext cx="590550" cy="542925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006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4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87B76F35-61DB-0419-99BE-6C8776399D3B}"/>
              </a:ext>
            </a:extLst>
          </p:cNvPr>
          <p:cNvSpPr/>
          <p:nvPr/>
        </p:nvSpPr>
        <p:spPr>
          <a:xfrm>
            <a:off x="10229850" y="4029075"/>
            <a:ext cx="590550" cy="542925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006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90BB054-A669-BAC7-1F61-6B82C98691FC}"/>
              </a:ext>
            </a:extLst>
          </p:cNvPr>
          <p:cNvSpPr/>
          <p:nvPr/>
        </p:nvSpPr>
        <p:spPr>
          <a:xfrm>
            <a:off x="10267950" y="4667250"/>
            <a:ext cx="590550" cy="542925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006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</a:t>
            </a:r>
            <a:endParaRPr lang="en-US" sz="3200" b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2363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9" grpId="0" animBg="1"/>
      <p:bldP spid="10" grpId="0" animBg="1"/>
      <p:bldP spid="11" grpId="0" animBg="1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8" name="Google Shape;918;p36"/>
          <p:cNvGrpSpPr/>
          <p:nvPr/>
        </p:nvGrpSpPr>
        <p:grpSpPr>
          <a:xfrm>
            <a:off x="188145" y="277204"/>
            <a:ext cx="1765953" cy="2366131"/>
            <a:chOff x="933800" y="2100775"/>
            <a:chExt cx="827325" cy="1108500"/>
          </a:xfrm>
        </p:grpSpPr>
        <p:sp>
          <p:nvSpPr>
            <p:cNvPr id="919" name="Google Shape;919;p36"/>
            <p:cNvSpPr/>
            <p:nvPr/>
          </p:nvSpPr>
          <p:spPr>
            <a:xfrm>
              <a:off x="933800" y="2100775"/>
              <a:ext cx="827325" cy="1079675"/>
            </a:xfrm>
            <a:custGeom>
              <a:avLst/>
              <a:gdLst/>
              <a:ahLst/>
              <a:cxnLst/>
              <a:rect l="l" t="t" r="r" b="b"/>
              <a:pathLst>
                <a:path w="33093" h="43187" extrusionOk="0">
                  <a:moveTo>
                    <a:pt x="15395" y="1"/>
                  </a:moveTo>
                  <a:cubicBezTo>
                    <a:pt x="1" y="1"/>
                    <a:pt x="1" y="9670"/>
                    <a:pt x="1" y="21590"/>
                  </a:cubicBezTo>
                  <a:cubicBezTo>
                    <a:pt x="1" y="33516"/>
                    <a:pt x="1" y="43186"/>
                    <a:pt x="15395" y="43186"/>
                  </a:cubicBezTo>
                  <a:cubicBezTo>
                    <a:pt x="33093" y="43186"/>
                    <a:pt x="30795" y="33516"/>
                    <a:pt x="30795" y="21590"/>
                  </a:cubicBezTo>
                  <a:cubicBezTo>
                    <a:pt x="30795" y="9670"/>
                    <a:pt x="30795" y="1"/>
                    <a:pt x="1539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20" name="Google Shape;920;p36"/>
            <p:cNvSpPr/>
            <p:nvPr/>
          </p:nvSpPr>
          <p:spPr>
            <a:xfrm>
              <a:off x="1004875" y="2201125"/>
              <a:ext cx="717625" cy="1008150"/>
            </a:xfrm>
            <a:custGeom>
              <a:avLst/>
              <a:gdLst/>
              <a:ahLst/>
              <a:cxnLst/>
              <a:rect l="l" t="t" r="r" b="b"/>
              <a:pathLst>
                <a:path w="28705" h="40326" extrusionOk="0">
                  <a:moveTo>
                    <a:pt x="16904" y="1"/>
                  </a:moveTo>
                  <a:cubicBezTo>
                    <a:pt x="16057" y="1"/>
                    <a:pt x="15206" y="29"/>
                    <a:pt x="14367" y="58"/>
                  </a:cubicBezTo>
                  <a:cubicBezTo>
                    <a:pt x="10458" y="195"/>
                    <a:pt x="6345" y="331"/>
                    <a:pt x="3617" y="3376"/>
                  </a:cubicBezTo>
                  <a:cubicBezTo>
                    <a:pt x="0" y="7405"/>
                    <a:pt x="262" y="14915"/>
                    <a:pt x="3348" y="16913"/>
                  </a:cubicBezTo>
                  <a:cubicBezTo>
                    <a:pt x="3982" y="17325"/>
                    <a:pt x="4681" y="17473"/>
                    <a:pt x="5399" y="17473"/>
                  </a:cubicBezTo>
                  <a:cubicBezTo>
                    <a:pt x="7247" y="17473"/>
                    <a:pt x="9220" y="16489"/>
                    <a:pt x="10533" y="16489"/>
                  </a:cubicBezTo>
                  <a:cubicBezTo>
                    <a:pt x="10988" y="16489"/>
                    <a:pt x="11363" y="16607"/>
                    <a:pt x="11627" y="16926"/>
                  </a:cubicBezTo>
                  <a:cubicBezTo>
                    <a:pt x="12797" y="18329"/>
                    <a:pt x="10965" y="22238"/>
                    <a:pt x="7199" y="30057"/>
                  </a:cubicBezTo>
                  <a:cubicBezTo>
                    <a:pt x="5152" y="34307"/>
                    <a:pt x="4262" y="35715"/>
                    <a:pt x="4942" y="37220"/>
                  </a:cubicBezTo>
                  <a:cubicBezTo>
                    <a:pt x="6183" y="39960"/>
                    <a:pt x="11335" y="40186"/>
                    <a:pt x="13304" y="40277"/>
                  </a:cubicBezTo>
                  <a:cubicBezTo>
                    <a:pt x="13839" y="40299"/>
                    <a:pt x="14439" y="40325"/>
                    <a:pt x="15079" y="40325"/>
                  </a:cubicBezTo>
                  <a:cubicBezTo>
                    <a:pt x="16942" y="40325"/>
                    <a:pt x="19148" y="40106"/>
                    <a:pt x="21089" y="38951"/>
                  </a:cubicBezTo>
                  <a:cubicBezTo>
                    <a:pt x="25213" y="36498"/>
                    <a:pt x="25875" y="31197"/>
                    <a:pt x="26842" y="22357"/>
                  </a:cubicBezTo>
                  <a:cubicBezTo>
                    <a:pt x="28054" y="11356"/>
                    <a:pt x="28704" y="5436"/>
                    <a:pt x="24855" y="2182"/>
                  </a:cubicBezTo>
                  <a:cubicBezTo>
                    <a:pt x="22673" y="338"/>
                    <a:pt x="19811" y="1"/>
                    <a:pt x="1690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21" name="Google Shape;921;p36"/>
            <p:cNvSpPr/>
            <p:nvPr/>
          </p:nvSpPr>
          <p:spPr>
            <a:xfrm>
              <a:off x="952175" y="2132925"/>
              <a:ext cx="726150" cy="1031675"/>
            </a:xfrm>
            <a:custGeom>
              <a:avLst/>
              <a:gdLst/>
              <a:ahLst/>
              <a:cxnLst/>
              <a:rect l="l" t="t" r="r" b="b"/>
              <a:pathLst>
                <a:path w="29046" h="41267" extrusionOk="0">
                  <a:moveTo>
                    <a:pt x="16798" y="940"/>
                  </a:moveTo>
                  <a:cubicBezTo>
                    <a:pt x="19613" y="940"/>
                    <a:pt x="22334" y="1271"/>
                    <a:pt x="24402" y="3012"/>
                  </a:cubicBezTo>
                  <a:cubicBezTo>
                    <a:pt x="28060" y="6104"/>
                    <a:pt x="27410" y="12026"/>
                    <a:pt x="26228" y="22776"/>
                  </a:cubicBezTo>
                  <a:cubicBezTo>
                    <a:pt x="25225" y="31884"/>
                    <a:pt x="24528" y="36743"/>
                    <a:pt x="20701" y="39016"/>
                  </a:cubicBezTo>
                  <a:cubicBezTo>
                    <a:pt x="18852" y="40114"/>
                    <a:pt x="16712" y="40326"/>
                    <a:pt x="14914" y="40326"/>
                  </a:cubicBezTo>
                  <a:cubicBezTo>
                    <a:pt x="14285" y="40326"/>
                    <a:pt x="13698" y="40300"/>
                    <a:pt x="13180" y="40277"/>
                  </a:cubicBezTo>
                  <a:cubicBezTo>
                    <a:pt x="11307" y="40193"/>
                    <a:pt x="6346" y="39978"/>
                    <a:pt x="5224" y="37501"/>
                  </a:cubicBezTo>
                  <a:cubicBezTo>
                    <a:pt x="4717" y="36385"/>
                    <a:pt x="5271" y="35244"/>
                    <a:pt x="6764" y="32200"/>
                  </a:cubicBezTo>
                  <a:cubicBezTo>
                    <a:pt x="6979" y="31746"/>
                    <a:pt x="7217" y="31263"/>
                    <a:pt x="7475" y="30732"/>
                  </a:cubicBezTo>
                  <a:cubicBezTo>
                    <a:pt x="11574" y="22227"/>
                    <a:pt x="13180" y="18710"/>
                    <a:pt x="11844" y="17093"/>
                  </a:cubicBezTo>
                  <a:cubicBezTo>
                    <a:pt x="11474" y="16649"/>
                    <a:pt x="10975" y="16492"/>
                    <a:pt x="10399" y="16492"/>
                  </a:cubicBezTo>
                  <a:cubicBezTo>
                    <a:pt x="9718" y="16492"/>
                    <a:pt x="8930" y="16711"/>
                    <a:pt x="8119" y="16938"/>
                  </a:cubicBezTo>
                  <a:cubicBezTo>
                    <a:pt x="7195" y="17194"/>
                    <a:pt x="6195" y="17473"/>
                    <a:pt x="5253" y="17473"/>
                  </a:cubicBezTo>
                  <a:cubicBezTo>
                    <a:pt x="4613" y="17473"/>
                    <a:pt x="4000" y="17344"/>
                    <a:pt x="3456" y="16991"/>
                  </a:cubicBezTo>
                  <a:cubicBezTo>
                    <a:pt x="2400" y="16305"/>
                    <a:pt x="1648" y="14801"/>
                    <a:pt x="1386" y="12861"/>
                  </a:cubicBezTo>
                  <a:cubicBezTo>
                    <a:pt x="968" y="9692"/>
                    <a:pt x="1923" y="6277"/>
                    <a:pt x="3814" y="4164"/>
                  </a:cubicBezTo>
                  <a:cubicBezTo>
                    <a:pt x="6412" y="1269"/>
                    <a:pt x="10387" y="1133"/>
                    <a:pt x="14236" y="1001"/>
                  </a:cubicBezTo>
                  <a:cubicBezTo>
                    <a:pt x="15088" y="970"/>
                    <a:pt x="15947" y="940"/>
                    <a:pt x="16798" y="940"/>
                  </a:cubicBezTo>
                  <a:close/>
                  <a:moveTo>
                    <a:pt x="16725" y="1"/>
                  </a:moveTo>
                  <a:cubicBezTo>
                    <a:pt x="15872" y="1"/>
                    <a:pt x="15024" y="30"/>
                    <a:pt x="14200" y="58"/>
                  </a:cubicBezTo>
                  <a:cubicBezTo>
                    <a:pt x="10161" y="201"/>
                    <a:pt x="5982" y="345"/>
                    <a:pt x="3117" y="3532"/>
                  </a:cubicBezTo>
                  <a:cubicBezTo>
                    <a:pt x="1045" y="5847"/>
                    <a:pt x="1" y="9555"/>
                    <a:pt x="455" y="12987"/>
                  </a:cubicBezTo>
                  <a:cubicBezTo>
                    <a:pt x="753" y="15200"/>
                    <a:pt x="1660" y="16944"/>
                    <a:pt x="2949" y="17779"/>
                  </a:cubicBezTo>
                  <a:cubicBezTo>
                    <a:pt x="3669" y="18248"/>
                    <a:pt x="4456" y="18413"/>
                    <a:pt x="5250" y="18413"/>
                  </a:cubicBezTo>
                  <a:cubicBezTo>
                    <a:pt x="6326" y="18413"/>
                    <a:pt x="7417" y="18109"/>
                    <a:pt x="8376" y="17845"/>
                  </a:cubicBezTo>
                  <a:cubicBezTo>
                    <a:pt x="9147" y="17627"/>
                    <a:pt x="9855" y="17430"/>
                    <a:pt x="10381" y="17430"/>
                  </a:cubicBezTo>
                  <a:cubicBezTo>
                    <a:pt x="10706" y="17430"/>
                    <a:pt x="10961" y="17505"/>
                    <a:pt x="11120" y="17696"/>
                  </a:cubicBezTo>
                  <a:cubicBezTo>
                    <a:pt x="12130" y="18913"/>
                    <a:pt x="9820" y="23701"/>
                    <a:pt x="6626" y="30321"/>
                  </a:cubicBezTo>
                  <a:cubicBezTo>
                    <a:pt x="6370" y="30851"/>
                    <a:pt x="6136" y="31341"/>
                    <a:pt x="5916" y="31782"/>
                  </a:cubicBezTo>
                  <a:cubicBezTo>
                    <a:pt x="4334" y="35024"/>
                    <a:pt x="3678" y="36366"/>
                    <a:pt x="4364" y="37889"/>
                  </a:cubicBezTo>
                  <a:cubicBezTo>
                    <a:pt x="5725" y="40892"/>
                    <a:pt x="11109" y="41124"/>
                    <a:pt x="13139" y="41214"/>
                  </a:cubicBezTo>
                  <a:cubicBezTo>
                    <a:pt x="13676" y="41237"/>
                    <a:pt x="14279" y="41267"/>
                    <a:pt x="14935" y="41267"/>
                  </a:cubicBezTo>
                  <a:cubicBezTo>
                    <a:pt x="16845" y="41267"/>
                    <a:pt x="19143" y="41035"/>
                    <a:pt x="21184" y="39823"/>
                  </a:cubicBezTo>
                  <a:cubicBezTo>
                    <a:pt x="25589" y="37203"/>
                    <a:pt x="26217" y="31503"/>
                    <a:pt x="27165" y="22877"/>
                  </a:cubicBezTo>
                  <a:cubicBezTo>
                    <a:pt x="28377" y="11805"/>
                    <a:pt x="29046" y="5704"/>
                    <a:pt x="25005" y="2296"/>
                  </a:cubicBezTo>
                  <a:cubicBezTo>
                    <a:pt x="22707" y="350"/>
                    <a:pt x="19683" y="1"/>
                    <a:pt x="16725" y="1"/>
                  </a:cubicBezTo>
                  <a:close/>
                </a:path>
              </a:pathLst>
            </a:custGeom>
            <a:solidFill>
              <a:srgbClr val="08051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922" name="Google Shape;922;p36"/>
          <p:cNvGrpSpPr/>
          <p:nvPr/>
        </p:nvGrpSpPr>
        <p:grpSpPr>
          <a:xfrm>
            <a:off x="9934562" y="3798383"/>
            <a:ext cx="1765975" cy="2272101"/>
            <a:chOff x="5951325" y="666000"/>
            <a:chExt cx="859550" cy="1105825"/>
          </a:xfrm>
        </p:grpSpPr>
        <p:sp>
          <p:nvSpPr>
            <p:cNvPr id="923" name="Google Shape;923;p36"/>
            <p:cNvSpPr/>
            <p:nvPr/>
          </p:nvSpPr>
          <p:spPr>
            <a:xfrm>
              <a:off x="5951325" y="666000"/>
              <a:ext cx="827325" cy="1079625"/>
            </a:xfrm>
            <a:custGeom>
              <a:avLst/>
              <a:gdLst/>
              <a:ahLst/>
              <a:cxnLst/>
              <a:rect l="l" t="t" r="r" b="b"/>
              <a:pathLst>
                <a:path w="33093" h="43185" extrusionOk="0">
                  <a:moveTo>
                    <a:pt x="17693" y="1"/>
                  </a:moveTo>
                  <a:cubicBezTo>
                    <a:pt x="1" y="1"/>
                    <a:pt x="2300" y="9670"/>
                    <a:pt x="2300" y="21589"/>
                  </a:cubicBezTo>
                  <a:cubicBezTo>
                    <a:pt x="2300" y="33515"/>
                    <a:pt x="2300" y="43185"/>
                    <a:pt x="17693" y="43185"/>
                  </a:cubicBezTo>
                  <a:cubicBezTo>
                    <a:pt x="33093" y="43185"/>
                    <a:pt x="33093" y="33515"/>
                    <a:pt x="33093" y="21589"/>
                  </a:cubicBezTo>
                  <a:cubicBezTo>
                    <a:pt x="33093" y="9670"/>
                    <a:pt x="33093" y="1"/>
                    <a:pt x="176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24" name="Google Shape;924;p36"/>
            <p:cNvSpPr/>
            <p:nvPr/>
          </p:nvSpPr>
          <p:spPr>
            <a:xfrm>
              <a:off x="6173550" y="745325"/>
              <a:ext cx="637325" cy="1026500"/>
            </a:xfrm>
            <a:custGeom>
              <a:avLst/>
              <a:gdLst/>
              <a:ahLst/>
              <a:cxnLst/>
              <a:rect l="l" t="t" r="r" b="b"/>
              <a:pathLst>
                <a:path w="25493" h="41060" extrusionOk="0">
                  <a:moveTo>
                    <a:pt x="11109" y="1"/>
                  </a:moveTo>
                  <a:cubicBezTo>
                    <a:pt x="10350" y="1"/>
                    <a:pt x="9891" y="44"/>
                    <a:pt x="9891" y="44"/>
                  </a:cubicBezTo>
                  <a:cubicBezTo>
                    <a:pt x="6823" y="338"/>
                    <a:pt x="5073" y="498"/>
                    <a:pt x="3682" y="1900"/>
                  </a:cubicBezTo>
                  <a:cubicBezTo>
                    <a:pt x="2119" y="3470"/>
                    <a:pt x="2125" y="6556"/>
                    <a:pt x="2191" y="12657"/>
                  </a:cubicBezTo>
                  <a:cubicBezTo>
                    <a:pt x="2244" y="17091"/>
                    <a:pt x="2621" y="17779"/>
                    <a:pt x="3122" y="18231"/>
                  </a:cubicBezTo>
                  <a:cubicBezTo>
                    <a:pt x="3651" y="18707"/>
                    <a:pt x="4259" y="18864"/>
                    <a:pt x="4917" y="18864"/>
                  </a:cubicBezTo>
                  <a:cubicBezTo>
                    <a:pt x="6211" y="18864"/>
                    <a:pt x="7703" y="18257"/>
                    <a:pt x="9189" y="18257"/>
                  </a:cubicBezTo>
                  <a:cubicBezTo>
                    <a:pt x="9875" y="18257"/>
                    <a:pt x="10559" y="18386"/>
                    <a:pt x="11222" y="18763"/>
                  </a:cubicBezTo>
                  <a:cubicBezTo>
                    <a:pt x="14319" y="20524"/>
                    <a:pt x="15365" y="26815"/>
                    <a:pt x="12809" y="30306"/>
                  </a:cubicBezTo>
                  <a:cubicBezTo>
                    <a:pt x="12505" y="30725"/>
                    <a:pt x="11299" y="32384"/>
                    <a:pt x="9335" y="32749"/>
                  </a:cubicBezTo>
                  <a:cubicBezTo>
                    <a:pt x="9002" y="32811"/>
                    <a:pt x="8657" y="32838"/>
                    <a:pt x="8310" y="32838"/>
                  </a:cubicBezTo>
                  <a:cubicBezTo>
                    <a:pt x="6931" y="32838"/>
                    <a:pt x="5521" y="32407"/>
                    <a:pt x="4685" y="32020"/>
                  </a:cubicBezTo>
                  <a:cubicBezTo>
                    <a:pt x="3975" y="31694"/>
                    <a:pt x="3231" y="31306"/>
                    <a:pt x="2459" y="31306"/>
                  </a:cubicBezTo>
                  <a:cubicBezTo>
                    <a:pt x="2357" y="31306"/>
                    <a:pt x="2253" y="31313"/>
                    <a:pt x="2150" y="31328"/>
                  </a:cubicBezTo>
                  <a:cubicBezTo>
                    <a:pt x="830" y="31518"/>
                    <a:pt x="1" y="33017"/>
                    <a:pt x="155" y="34348"/>
                  </a:cubicBezTo>
                  <a:cubicBezTo>
                    <a:pt x="310" y="35673"/>
                    <a:pt x="1194" y="36802"/>
                    <a:pt x="2191" y="37697"/>
                  </a:cubicBezTo>
                  <a:cubicBezTo>
                    <a:pt x="5740" y="40905"/>
                    <a:pt x="10498" y="41059"/>
                    <a:pt x="11386" y="41059"/>
                  </a:cubicBezTo>
                  <a:cubicBezTo>
                    <a:pt x="11461" y="41059"/>
                    <a:pt x="11509" y="41058"/>
                    <a:pt x="11526" y="41058"/>
                  </a:cubicBezTo>
                  <a:cubicBezTo>
                    <a:pt x="12106" y="41045"/>
                    <a:pt x="18516" y="40788"/>
                    <a:pt x="22503" y="35620"/>
                  </a:cubicBezTo>
                  <a:cubicBezTo>
                    <a:pt x="25493" y="31733"/>
                    <a:pt x="25201" y="27562"/>
                    <a:pt x="24771" y="21568"/>
                  </a:cubicBezTo>
                  <a:cubicBezTo>
                    <a:pt x="24556" y="18524"/>
                    <a:pt x="24068" y="17785"/>
                    <a:pt x="23625" y="17342"/>
                  </a:cubicBezTo>
                  <a:cubicBezTo>
                    <a:pt x="22839" y="16553"/>
                    <a:pt x="21830" y="16329"/>
                    <a:pt x="20726" y="16329"/>
                  </a:cubicBezTo>
                  <a:cubicBezTo>
                    <a:pt x="19277" y="16329"/>
                    <a:pt x="17666" y="16715"/>
                    <a:pt x="16185" y="16715"/>
                  </a:cubicBezTo>
                  <a:cubicBezTo>
                    <a:pt x="15092" y="16715"/>
                    <a:pt x="14071" y="16505"/>
                    <a:pt x="13239" y="15773"/>
                  </a:cubicBezTo>
                  <a:cubicBezTo>
                    <a:pt x="11132" y="13928"/>
                    <a:pt x="11186" y="9583"/>
                    <a:pt x="12809" y="8275"/>
                  </a:cubicBezTo>
                  <a:cubicBezTo>
                    <a:pt x="13185" y="7975"/>
                    <a:pt x="13888" y="7876"/>
                    <a:pt x="15044" y="7876"/>
                  </a:cubicBezTo>
                  <a:cubicBezTo>
                    <a:pt x="15817" y="7876"/>
                    <a:pt x="16792" y="7920"/>
                    <a:pt x="18008" y="7977"/>
                  </a:cubicBezTo>
                  <a:cubicBezTo>
                    <a:pt x="19337" y="8041"/>
                    <a:pt x="20302" y="8130"/>
                    <a:pt x="21015" y="8130"/>
                  </a:cubicBezTo>
                  <a:cubicBezTo>
                    <a:pt x="21829" y="8130"/>
                    <a:pt x="22313" y="8014"/>
                    <a:pt x="22635" y="7613"/>
                  </a:cubicBezTo>
                  <a:cubicBezTo>
                    <a:pt x="23250" y="6837"/>
                    <a:pt x="22831" y="5530"/>
                    <a:pt x="22712" y="5159"/>
                  </a:cubicBezTo>
                  <a:cubicBezTo>
                    <a:pt x="22349" y="4032"/>
                    <a:pt x="21561" y="3274"/>
                    <a:pt x="20730" y="2683"/>
                  </a:cubicBezTo>
                  <a:cubicBezTo>
                    <a:pt x="17437" y="319"/>
                    <a:pt x="13169" y="1"/>
                    <a:pt x="1110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25" name="Google Shape;925;p36"/>
            <p:cNvSpPr/>
            <p:nvPr/>
          </p:nvSpPr>
          <p:spPr>
            <a:xfrm>
              <a:off x="6104900" y="677175"/>
              <a:ext cx="661675" cy="1049975"/>
            </a:xfrm>
            <a:custGeom>
              <a:avLst/>
              <a:gdLst/>
              <a:ahLst/>
              <a:cxnLst/>
              <a:rect l="l" t="t" r="r" b="b"/>
              <a:pathLst>
                <a:path w="26467" h="41999" extrusionOk="0">
                  <a:moveTo>
                    <a:pt x="11581" y="946"/>
                  </a:moveTo>
                  <a:cubicBezTo>
                    <a:pt x="13574" y="946"/>
                    <a:pt x="17758" y="1250"/>
                    <a:pt x="20946" y="3535"/>
                  </a:cubicBezTo>
                  <a:cubicBezTo>
                    <a:pt x="21924" y="4232"/>
                    <a:pt x="22480" y="4926"/>
                    <a:pt x="22754" y="5772"/>
                  </a:cubicBezTo>
                  <a:cubicBezTo>
                    <a:pt x="23136" y="6960"/>
                    <a:pt x="22963" y="7522"/>
                    <a:pt x="22754" y="7791"/>
                  </a:cubicBezTo>
                  <a:cubicBezTo>
                    <a:pt x="22552" y="8045"/>
                    <a:pt x="22190" y="8128"/>
                    <a:pt x="21514" y="8128"/>
                  </a:cubicBezTo>
                  <a:cubicBezTo>
                    <a:pt x="21112" y="8128"/>
                    <a:pt x="20599" y="8099"/>
                    <a:pt x="19943" y="8059"/>
                  </a:cubicBezTo>
                  <a:cubicBezTo>
                    <a:pt x="19519" y="8034"/>
                    <a:pt x="19048" y="8006"/>
                    <a:pt x="18516" y="7976"/>
                  </a:cubicBezTo>
                  <a:cubicBezTo>
                    <a:pt x="17277" y="7918"/>
                    <a:pt x="16306" y="7876"/>
                    <a:pt x="15535" y="7876"/>
                  </a:cubicBezTo>
                  <a:cubicBezTo>
                    <a:pt x="14212" y="7876"/>
                    <a:pt x="13482" y="8000"/>
                    <a:pt x="13007" y="8381"/>
                  </a:cubicBezTo>
                  <a:cubicBezTo>
                    <a:pt x="12189" y="9037"/>
                    <a:pt x="11676" y="10357"/>
                    <a:pt x="11646" y="11902"/>
                  </a:cubicBezTo>
                  <a:cubicBezTo>
                    <a:pt x="11604" y="13831"/>
                    <a:pt x="12266" y="15585"/>
                    <a:pt x="13419" y="16601"/>
                  </a:cubicBezTo>
                  <a:cubicBezTo>
                    <a:pt x="14356" y="17423"/>
                    <a:pt x="15474" y="17655"/>
                    <a:pt x="16651" y="17655"/>
                  </a:cubicBezTo>
                  <a:cubicBezTo>
                    <a:pt x="17430" y="17655"/>
                    <a:pt x="18235" y="17553"/>
                    <a:pt x="19029" y="17453"/>
                  </a:cubicBezTo>
                  <a:cubicBezTo>
                    <a:pt x="19786" y="17359"/>
                    <a:pt x="20525" y="17267"/>
                    <a:pt x="21211" y="17267"/>
                  </a:cubicBezTo>
                  <a:cubicBezTo>
                    <a:pt x="22215" y="17267"/>
                    <a:pt x="23107" y="17464"/>
                    <a:pt x="23781" y="18141"/>
                  </a:cubicBezTo>
                  <a:cubicBezTo>
                    <a:pt x="24056" y="18420"/>
                    <a:pt x="24569" y="18935"/>
                    <a:pt x="24795" y="22068"/>
                  </a:cubicBezTo>
                  <a:cubicBezTo>
                    <a:pt x="25219" y="28084"/>
                    <a:pt x="25506" y="32054"/>
                    <a:pt x="22616" y="35803"/>
                  </a:cubicBezTo>
                  <a:cubicBezTo>
                    <a:pt x="18803" y="40751"/>
                    <a:pt x="12684" y="41043"/>
                    <a:pt x="12004" y="41055"/>
                  </a:cubicBezTo>
                  <a:cubicBezTo>
                    <a:pt x="11988" y="41055"/>
                    <a:pt x="11945" y="41056"/>
                    <a:pt x="11878" y="41056"/>
                  </a:cubicBezTo>
                  <a:cubicBezTo>
                    <a:pt x="11038" y="41056"/>
                    <a:pt x="6405" y="40903"/>
                    <a:pt x="2990" y="37820"/>
                  </a:cubicBezTo>
                  <a:cubicBezTo>
                    <a:pt x="1863" y="36793"/>
                    <a:pt x="1230" y="35767"/>
                    <a:pt x="1111" y="34759"/>
                  </a:cubicBezTo>
                  <a:cubicBezTo>
                    <a:pt x="985" y="33707"/>
                    <a:pt x="1642" y="32412"/>
                    <a:pt x="2704" y="32263"/>
                  </a:cubicBezTo>
                  <a:cubicBezTo>
                    <a:pt x="2788" y="32252"/>
                    <a:pt x="2866" y="32245"/>
                    <a:pt x="2943" y="32245"/>
                  </a:cubicBezTo>
                  <a:cubicBezTo>
                    <a:pt x="3540" y="32245"/>
                    <a:pt x="4161" y="32538"/>
                    <a:pt x="4764" y="32818"/>
                  </a:cubicBezTo>
                  <a:lnTo>
                    <a:pt x="4979" y="32919"/>
                  </a:lnTo>
                  <a:cubicBezTo>
                    <a:pt x="5926" y="33358"/>
                    <a:pt x="7380" y="33782"/>
                    <a:pt x="8797" y="33782"/>
                  </a:cubicBezTo>
                  <a:cubicBezTo>
                    <a:pt x="9174" y="33782"/>
                    <a:pt x="9548" y="33752"/>
                    <a:pt x="9909" y="33684"/>
                  </a:cubicBezTo>
                  <a:cubicBezTo>
                    <a:pt x="10888" y="33498"/>
                    <a:pt x="12338" y="32896"/>
                    <a:pt x="13681" y="31057"/>
                  </a:cubicBezTo>
                  <a:cubicBezTo>
                    <a:pt x="15054" y="29172"/>
                    <a:pt x="15549" y="26318"/>
                    <a:pt x="14965" y="23602"/>
                  </a:cubicBezTo>
                  <a:cubicBezTo>
                    <a:pt x="14494" y="21387"/>
                    <a:pt x="13389" y="19645"/>
                    <a:pt x="11938" y="18822"/>
                  </a:cubicBezTo>
                  <a:cubicBezTo>
                    <a:pt x="11193" y="18396"/>
                    <a:pt x="10430" y="18253"/>
                    <a:pt x="9679" y="18253"/>
                  </a:cubicBezTo>
                  <a:cubicBezTo>
                    <a:pt x="8860" y="18253"/>
                    <a:pt x="8054" y="18423"/>
                    <a:pt x="7301" y="18582"/>
                  </a:cubicBezTo>
                  <a:cubicBezTo>
                    <a:pt x="6618" y="18727"/>
                    <a:pt x="5983" y="18862"/>
                    <a:pt x="5412" y="18862"/>
                  </a:cubicBezTo>
                  <a:cubicBezTo>
                    <a:pt x="4851" y="18862"/>
                    <a:pt x="4351" y="18731"/>
                    <a:pt x="3929" y="18349"/>
                  </a:cubicBezTo>
                  <a:cubicBezTo>
                    <a:pt x="3546" y="18009"/>
                    <a:pt x="3199" y="17353"/>
                    <a:pt x="3152" y="13120"/>
                  </a:cubicBezTo>
                  <a:cubicBezTo>
                    <a:pt x="3080" y="6913"/>
                    <a:pt x="3111" y="4108"/>
                    <a:pt x="4507" y="2698"/>
                  </a:cubicBezTo>
                  <a:cubicBezTo>
                    <a:pt x="5772" y="1422"/>
                    <a:pt x="7425" y="1266"/>
                    <a:pt x="10428" y="986"/>
                  </a:cubicBezTo>
                  <a:cubicBezTo>
                    <a:pt x="10444" y="984"/>
                    <a:pt x="10875" y="946"/>
                    <a:pt x="11581" y="946"/>
                  </a:cubicBezTo>
                  <a:close/>
                  <a:moveTo>
                    <a:pt x="11642" y="0"/>
                  </a:moveTo>
                  <a:cubicBezTo>
                    <a:pt x="10888" y="0"/>
                    <a:pt x="10408" y="42"/>
                    <a:pt x="10339" y="48"/>
                  </a:cubicBezTo>
                  <a:cubicBezTo>
                    <a:pt x="7223" y="342"/>
                    <a:pt x="5348" y="521"/>
                    <a:pt x="3838" y="2036"/>
                  </a:cubicBezTo>
                  <a:cubicBezTo>
                    <a:pt x="2108" y="3780"/>
                    <a:pt x="2144" y="7103"/>
                    <a:pt x="2215" y="13133"/>
                  </a:cubicBezTo>
                  <a:cubicBezTo>
                    <a:pt x="2268" y="17776"/>
                    <a:pt x="2675" y="18492"/>
                    <a:pt x="3295" y="19048"/>
                  </a:cubicBezTo>
                  <a:cubicBezTo>
                    <a:pt x="3933" y="19619"/>
                    <a:pt x="4657" y="19802"/>
                    <a:pt x="5414" y="19802"/>
                  </a:cubicBezTo>
                  <a:cubicBezTo>
                    <a:pt x="6094" y="19802"/>
                    <a:pt x="6802" y="19654"/>
                    <a:pt x="7497" y="19508"/>
                  </a:cubicBezTo>
                  <a:cubicBezTo>
                    <a:pt x="8221" y="19353"/>
                    <a:pt x="8958" y="19197"/>
                    <a:pt x="9679" y="19197"/>
                  </a:cubicBezTo>
                  <a:cubicBezTo>
                    <a:pt x="10295" y="19197"/>
                    <a:pt x="10900" y="19311"/>
                    <a:pt x="11478" y="19638"/>
                  </a:cubicBezTo>
                  <a:cubicBezTo>
                    <a:pt x="12690" y="20331"/>
                    <a:pt x="13627" y="21847"/>
                    <a:pt x="14045" y="23800"/>
                  </a:cubicBezTo>
                  <a:cubicBezTo>
                    <a:pt x="14577" y="26258"/>
                    <a:pt x="14141" y="28825"/>
                    <a:pt x="12924" y="30503"/>
                  </a:cubicBezTo>
                  <a:cubicBezTo>
                    <a:pt x="11759" y="32090"/>
                    <a:pt x="10547" y="32603"/>
                    <a:pt x="9742" y="32759"/>
                  </a:cubicBezTo>
                  <a:cubicBezTo>
                    <a:pt x="9435" y="32815"/>
                    <a:pt x="9119" y="32840"/>
                    <a:pt x="8802" y="32840"/>
                  </a:cubicBezTo>
                  <a:cubicBezTo>
                    <a:pt x="7446" y="32840"/>
                    <a:pt x="6074" y="32391"/>
                    <a:pt x="5373" y="32065"/>
                  </a:cubicBezTo>
                  <a:lnTo>
                    <a:pt x="5163" y="31965"/>
                  </a:lnTo>
                  <a:cubicBezTo>
                    <a:pt x="4498" y="31655"/>
                    <a:pt x="3755" y="31305"/>
                    <a:pt x="2953" y="31305"/>
                  </a:cubicBezTo>
                  <a:cubicBezTo>
                    <a:pt x="2828" y="31305"/>
                    <a:pt x="2701" y="31313"/>
                    <a:pt x="2573" y="31332"/>
                  </a:cubicBezTo>
                  <a:cubicBezTo>
                    <a:pt x="920" y="31571"/>
                    <a:pt x="1" y="33349"/>
                    <a:pt x="174" y="34872"/>
                  </a:cubicBezTo>
                  <a:cubicBezTo>
                    <a:pt x="323" y="36107"/>
                    <a:pt x="1056" y="37337"/>
                    <a:pt x="2364" y="38512"/>
                  </a:cubicBezTo>
                  <a:cubicBezTo>
                    <a:pt x="5999" y="41801"/>
                    <a:pt x="10769" y="41999"/>
                    <a:pt x="11855" y="41999"/>
                  </a:cubicBezTo>
                  <a:lnTo>
                    <a:pt x="12028" y="41999"/>
                  </a:lnTo>
                  <a:cubicBezTo>
                    <a:pt x="12756" y="41980"/>
                    <a:pt x="19280" y="41671"/>
                    <a:pt x="23363" y="36376"/>
                  </a:cubicBezTo>
                  <a:cubicBezTo>
                    <a:pt x="26467" y="32346"/>
                    <a:pt x="26156" y="28007"/>
                    <a:pt x="25732" y="22002"/>
                  </a:cubicBezTo>
                  <a:cubicBezTo>
                    <a:pt x="25506" y="18786"/>
                    <a:pt x="24951" y="17979"/>
                    <a:pt x="24450" y="17478"/>
                  </a:cubicBezTo>
                  <a:cubicBezTo>
                    <a:pt x="23552" y="16576"/>
                    <a:pt x="22424" y="16327"/>
                    <a:pt x="21223" y="16327"/>
                  </a:cubicBezTo>
                  <a:cubicBezTo>
                    <a:pt x="20468" y="16327"/>
                    <a:pt x="19684" y="16426"/>
                    <a:pt x="18910" y="16522"/>
                  </a:cubicBezTo>
                  <a:cubicBezTo>
                    <a:pt x="18135" y="16619"/>
                    <a:pt x="17378" y="16714"/>
                    <a:pt x="16669" y="16714"/>
                  </a:cubicBezTo>
                  <a:cubicBezTo>
                    <a:pt x="15670" y="16714"/>
                    <a:pt x="14766" y="16526"/>
                    <a:pt x="14040" y="15891"/>
                  </a:cubicBezTo>
                  <a:cubicBezTo>
                    <a:pt x="13108" y="15073"/>
                    <a:pt x="12547" y="13557"/>
                    <a:pt x="12583" y="11927"/>
                  </a:cubicBezTo>
                  <a:cubicBezTo>
                    <a:pt x="12613" y="10667"/>
                    <a:pt x="13001" y="9593"/>
                    <a:pt x="13598" y="9109"/>
                  </a:cubicBezTo>
                  <a:cubicBezTo>
                    <a:pt x="13876" y="8888"/>
                    <a:pt x="14530" y="8815"/>
                    <a:pt x="15506" y="8815"/>
                  </a:cubicBezTo>
                  <a:cubicBezTo>
                    <a:pt x="16296" y="8815"/>
                    <a:pt x="17295" y="8863"/>
                    <a:pt x="18475" y="8918"/>
                  </a:cubicBezTo>
                  <a:cubicBezTo>
                    <a:pt x="18999" y="8943"/>
                    <a:pt x="19465" y="8973"/>
                    <a:pt x="19883" y="8996"/>
                  </a:cubicBezTo>
                  <a:cubicBezTo>
                    <a:pt x="20519" y="9034"/>
                    <a:pt x="21053" y="9067"/>
                    <a:pt x="21506" y="9067"/>
                  </a:cubicBezTo>
                  <a:cubicBezTo>
                    <a:pt x="22460" y="9067"/>
                    <a:pt x="23055" y="8921"/>
                    <a:pt x="23489" y="8375"/>
                  </a:cubicBezTo>
                  <a:cubicBezTo>
                    <a:pt x="24007" y="7725"/>
                    <a:pt x="24062" y="6758"/>
                    <a:pt x="23649" y="5486"/>
                  </a:cubicBezTo>
                  <a:cubicBezTo>
                    <a:pt x="23208" y="4119"/>
                    <a:pt x="22211" y="3278"/>
                    <a:pt x="21495" y="2770"/>
                  </a:cubicBezTo>
                  <a:cubicBezTo>
                    <a:pt x="18099" y="336"/>
                    <a:pt x="13775" y="0"/>
                    <a:pt x="11642" y="0"/>
                  </a:cubicBezTo>
                  <a:close/>
                </a:path>
              </a:pathLst>
            </a:custGeom>
            <a:solidFill>
              <a:srgbClr val="08051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926" name="Google Shape;926;p36"/>
          <p:cNvGrpSpPr/>
          <p:nvPr/>
        </p:nvGrpSpPr>
        <p:grpSpPr>
          <a:xfrm>
            <a:off x="1129547" y="4214667"/>
            <a:ext cx="1103100" cy="1439533"/>
            <a:chOff x="4763825" y="3528850"/>
            <a:chExt cx="827325" cy="1079650"/>
          </a:xfrm>
        </p:grpSpPr>
        <p:sp>
          <p:nvSpPr>
            <p:cNvPr id="927" name="Google Shape;927;p36"/>
            <p:cNvSpPr/>
            <p:nvPr/>
          </p:nvSpPr>
          <p:spPr>
            <a:xfrm>
              <a:off x="4763825" y="3528850"/>
              <a:ext cx="827325" cy="1079650"/>
            </a:xfrm>
            <a:custGeom>
              <a:avLst/>
              <a:gdLst/>
              <a:ahLst/>
              <a:cxnLst/>
              <a:rect l="l" t="t" r="r" b="b"/>
              <a:pathLst>
                <a:path w="33093" h="43186" extrusionOk="0">
                  <a:moveTo>
                    <a:pt x="15400" y="0"/>
                  </a:moveTo>
                  <a:cubicBezTo>
                    <a:pt x="0" y="0"/>
                    <a:pt x="0" y="9670"/>
                    <a:pt x="0" y="21596"/>
                  </a:cubicBezTo>
                  <a:cubicBezTo>
                    <a:pt x="0" y="33516"/>
                    <a:pt x="0" y="43186"/>
                    <a:pt x="15400" y="43186"/>
                  </a:cubicBezTo>
                  <a:cubicBezTo>
                    <a:pt x="33092" y="43186"/>
                    <a:pt x="30794" y="33516"/>
                    <a:pt x="30794" y="21596"/>
                  </a:cubicBezTo>
                  <a:cubicBezTo>
                    <a:pt x="30794" y="9670"/>
                    <a:pt x="30794" y="0"/>
                    <a:pt x="1540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28" name="Google Shape;928;p36"/>
            <p:cNvSpPr/>
            <p:nvPr/>
          </p:nvSpPr>
          <p:spPr>
            <a:xfrm>
              <a:off x="4873200" y="3847125"/>
              <a:ext cx="624075" cy="560700"/>
            </a:xfrm>
            <a:custGeom>
              <a:avLst/>
              <a:gdLst/>
              <a:ahLst/>
              <a:cxnLst/>
              <a:rect l="l" t="t" r="r" b="b"/>
              <a:pathLst>
                <a:path w="24963" h="22428" extrusionOk="0">
                  <a:moveTo>
                    <a:pt x="6746" y="1"/>
                  </a:moveTo>
                  <a:cubicBezTo>
                    <a:pt x="5474" y="1"/>
                    <a:pt x="4220" y="545"/>
                    <a:pt x="2950" y="1815"/>
                  </a:cubicBezTo>
                  <a:cubicBezTo>
                    <a:pt x="0" y="4765"/>
                    <a:pt x="1529" y="7892"/>
                    <a:pt x="4328" y="11055"/>
                  </a:cubicBezTo>
                  <a:cubicBezTo>
                    <a:pt x="484" y="15562"/>
                    <a:pt x="663" y="18063"/>
                    <a:pt x="3212" y="20618"/>
                  </a:cubicBezTo>
                  <a:cubicBezTo>
                    <a:pt x="4459" y="21865"/>
                    <a:pt x="5599" y="22427"/>
                    <a:pt x="6761" y="22427"/>
                  </a:cubicBezTo>
                  <a:cubicBezTo>
                    <a:pt x="8484" y="22427"/>
                    <a:pt x="10253" y="21189"/>
                    <a:pt x="12482" y="19113"/>
                  </a:cubicBezTo>
                  <a:cubicBezTo>
                    <a:pt x="14711" y="21189"/>
                    <a:pt x="16479" y="22427"/>
                    <a:pt x="18202" y="22427"/>
                  </a:cubicBezTo>
                  <a:cubicBezTo>
                    <a:pt x="19364" y="22427"/>
                    <a:pt x="20505" y="21865"/>
                    <a:pt x="21752" y="20618"/>
                  </a:cubicBezTo>
                  <a:cubicBezTo>
                    <a:pt x="24306" y="18063"/>
                    <a:pt x="24480" y="15562"/>
                    <a:pt x="20635" y="11055"/>
                  </a:cubicBezTo>
                  <a:cubicBezTo>
                    <a:pt x="23435" y="7892"/>
                    <a:pt x="24962" y="4765"/>
                    <a:pt x="22014" y="1815"/>
                  </a:cubicBezTo>
                  <a:cubicBezTo>
                    <a:pt x="20744" y="545"/>
                    <a:pt x="19489" y="1"/>
                    <a:pt x="18218" y="1"/>
                  </a:cubicBezTo>
                  <a:cubicBezTo>
                    <a:pt x="16376" y="1"/>
                    <a:pt x="14498" y="1142"/>
                    <a:pt x="12482" y="2873"/>
                  </a:cubicBezTo>
                  <a:cubicBezTo>
                    <a:pt x="10466" y="1142"/>
                    <a:pt x="8587" y="1"/>
                    <a:pt x="67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29" name="Google Shape;929;p36"/>
            <p:cNvSpPr/>
            <p:nvPr/>
          </p:nvSpPr>
          <p:spPr>
            <a:xfrm>
              <a:off x="4819625" y="3776650"/>
              <a:ext cx="660625" cy="584450"/>
            </a:xfrm>
            <a:custGeom>
              <a:avLst/>
              <a:gdLst/>
              <a:ahLst/>
              <a:cxnLst/>
              <a:rect l="l" t="t" r="r" b="b"/>
              <a:pathLst>
                <a:path w="26425" h="23378" extrusionOk="0">
                  <a:moveTo>
                    <a:pt x="18964" y="933"/>
                  </a:moveTo>
                  <a:cubicBezTo>
                    <a:pt x="20186" y="933"/>
                    <a:pt x="21296" y="1499"/>
                    <a:pt x="22414" y="2617"/>
                  </a:cubicBezTo>
                  <a:cubicBezTo>
                    <a:pt x="24724" y="4927"/>
                    <a:pt x="24306" y="7494"/>
                    <a:pt x="21017" y="11213"/>
                  </a:cubicBezTo>
                  <a:cubicBezTo>
                    <a:pt x="20862" y="11386"/>
                    <a:pt x="20857" y="11648"/>
                    <a:pt x="21011" y="11827"/>
                  </a:cubicBezTo>
                  <a:cubicBezTo>
                    <a:pt x="24885" y="16370"/>
                    <a:pt x="24366" y="18543"/>
                    <a:pt x="22152" y="20751"/>
                  </a:cubicBezTo>
                  <a:cubicBezTo>
                    <a:pt x="21050" y="21852"/>
                    <a:pt x="20053" y="22420"/>
                    <a:pt x="18960" y="22420"/>
                  </a:cubicBezTo>
                  <a:cubicBezTo>
                    <a:pt x="17488" y="22420"/>
                    <a:pt x="15841" y="21389"/>
                    <a:pt x="13532" y="19241"/>
                  </a:cubicBezTo>
                  <a:cubicBezTo>
                    <a:pt x="13442" y="19157"/>
                    <a:pt x="13327" y="19115"/>
                    <a:pt x="13212" y="19115"/>
                  </a:cubicBezTo>
                  <a:cubicBezTo>
                    <a:pt x="13098" y="19115"/>
                    <a:pt x="12983" y="19157"/>
                    <a:pt x="12893" y="19241"/>
                  </a:cubicBezTo>
                  <a:cubicBezTo>
                    <a:pt x="10584" y="21389"/>
                    <a:pt x="8938" y="22420"/>
                    <a:pt x="7467" y="22420"/>
                  </a:cubicBezTo>
                  <a:cubicBezTo>
                    <a:pt x="6375" y="22420"/>
                    <a:pt x="5379" y="21852"/>
                    <a:pt x="4280" y="20751"/>
                  </a:cubicBezTo>
                  <a:cubicBezTo>
                    <a:pt x="2066" y="18543"/>
                    <a:pt x="1540" y="16370"/>
                    <a:pt x="5421" y="11827"/>
                  </a:cubicBezTo>
                  <a:cubicBezTo>
                    <a:pt x="5570" y="11648"/>
                    <a:pt x="5570" y="11386"/>
                    <a:pt x="5415" y="11213"/>
                  </a:cubicBezTo>
                  <a:cubicBezTo>
                    <a:pt x="2126" y="7494"/>
                    <a:pt x="1708" y="4927"/>
                    <a:pt x="4018" y="2617"/>
                  </a:cubicBezTo>
                  <a:cubicBezTo>
                    <a:pt x="5134" y="1501"/>
                    <a:pt x="6245" y="934"/>
                    <a:pt x="7468" y="934"/>
                  </a:cubicBezTo>
                  <a:cubicBezTo>
                    <a:pt x="9019" y="934"/>
                    <a:pt x="10751" y="1841"/>
                    <a:pt x="12906" y="3698"/>
                  </a:cubicBezTo>
                  <a:cubicBezTo>
                    <a:pt x="12995" y="3775"/>
                    <a:pt x="13106" y="3814"/>
                    <a:pt x="13215" y="3814"/>
                  </a:cubicBezTo>
                  <a:cubicBezTo>
                    <a:pt x="13325" y="3814"/>
                    <a:pt x="13434" y="3775"/>
                    <a:pt x="13520" y="3698"/>
                  </a:cubicBezTo>
                  <a:cubicBezTo>
                    <a:pt x="15681" y="1845"/>
                    <a:pt x="17413" y="933"/>
                    <a:pt x="18964" y="933"/>
                  </a:cubicBezTo>
                  <a:close/>
                  <a:moveTo>
                    <a:pt x="7485" y="0"/>
                  </a:moveTo>
                  <a:cubicBezTo>
                    <a:pt x="6140" y="0"/>
                    <a:pt x="4753" y="550"/>
                    <a:pt x="3349" y="1954"/>
                  </a:cubicBezTo>
                  <a:cubicBezTo>
                    <a:pt x="0" y="5303"/>
                    <a:pt x="2090" y="8795"/>
                    <a:pt x="4441" y="11529"/>
                  </a:cubicBezTo>
                  <a:cubicBezTo>
                    <a:pt x="950" y="15737"/>
                    <a:pt x="729" y="18530"/>
                    <a:pt x="3611" y="21420"/>
                  </a:cubicBezTo>
                  <a:cubicBezTo>
                    <a:pt x="4972" y="22775"/>
                    <a:pt x="6220" y="23378"/>
                    <a:pt x="7485" y="23378"/>
                  </a:cubicBezTo>
                  <a:cubicBezTo>
                    <a:pt x="9264" y="23378"/>
                    <a:pt x="11067" y="22177"/>
                    <a:pt x="13215" y="20219"/>
                  </a:cubicBezTo>
                  <a:cubicBezTo>
                    <a:pt x="15362" y="22177"/>
                    <a:pt x="17162" y="23375"/>
                    <a:pt x="18944" y="23375"/>
                  </a:cubicBezTo>
                  <a:cubicBezTo>
                    <a:pt x="20204" y="23375"/>
                    <a:pt x="21456" y="22775"/>
                    <a:pt x="22813" y="21420"/>
                  </a:cubicBezTo>
                  <a:cubicBezTo>
                    <a:pt x="25703" y="18530"/>
                    <a:pt x="25477" y="15737"/>
                    <a:pt x="21984" y="11529"/>
                  </a:cubicBezTo>
                  <a:cubicBezTo>
                    <a:pt x="24342" y="8795"/>
                    <a:pt x="26425" y="5303"/>
                    <a:pt x="23077" y="1954"/>
                  </a:cubicBezTo>
                  <a:cubicBezTo>
                    <a:pt x="21673" y="550"/>
                    <a:pt x="20286" y="0"/>
                    <a:pt x="18941" y="0"/>
                  </a:cubicBezTo>
                  <a:cubicBezTo>
                    <a:pt x="16907" y="0"/>
                    <a:pt x="14969" y="1259"/>
                    <a:pt x="13215" y="2725"/>
                  </a:cubicBezTo>
                  <a:cubicBezTo>
                    <a:pt x="11459" y="1259"/>
                    <a:pt x="9520" y="0"/>
                    <a:pt x="7485" y="0"/>
                  </a:cubicBezTo>
                  <a:close/>
                </a:path>
              </a:pathLst>
            </a:custGeom>
            <a:solidFill>
              <a:srgbClr val="08051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B62DBF46-E62A-4C08-A26F-97939338DC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3099" y="1298283"/>
            <a:ext cx="8332103" cy="3475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5969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>
            <a:extLst>
              <a:ext uri="{FF2B5EF4-FFF2-40B4-BE49-F238E27FC236}">
                <a16:creationId xmlns:a16="http://schemas.microsoft.com/office/drawing/2014/main" id="{A494CF14-4F0A-E12A-7009-0D5E1A4FA6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542276" y="753888"/>
            <a:ext cx="9029717" cy="247508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27A2088-7C5C-4F4F-D4F7-86613092A797}"/>
              </a:ext>
            </a:extLst>
          </p:cNvPr>
          <p:cNvSpPr txBox="1"/>
          <p:nvPr/>
        </p:nvSpPr>
        <p:spPr>
          <a:xfrm>
            <a:off x="1774621" y="1371403"/>
            <a:ext cx="837452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Nêu</a:t>
            </a: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lại</a:t>
            </a: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tính</a:t>
            </a: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chất</a:t>
            </a: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của</a:t>
            </a: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phân</a:t>
            </a: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số</a:t>
            </a: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  <a:sym typeface="Arial"/>
              </a:rPr>
              <a:t>?</a:t>
            </a:r>
          </a:p>
        </p:txBody>
      </p:sp>
      <p:pic>
        <p:nvPicPr>
          <p:cNvPr id="9" name="Picture 2" descr="Cute Little Kid Girl Confused With Question Mark Stock Vector -  Illustration of child, people: 177079873">
            <a:extLst>
              <a:ext uri="{FF2B5EF4-FFF2-40B4-BE49-F238E27FC236}">
                <a16:creationId xmlns:a16="http://schemas.microsoft.com/office/drawing/2014/main" id="{CB873CE8-C4AD-B8A0-E90D-F08B14A9EB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625" b="98375" l="10000" r="66625">
                        <a14:foregroundMark x1="69750" y1="11250" x2="69750" y2="11250"/>
                        <a14:foregroundMark x1="73625" y1="25000" x2="73625" y2="25000"/>
                        <a14:foregroundMark x1="40750" y1="86375" x2="40500" y2="90875"/>
                        <a14:foregroundMark x1="56500" y1="24875" x2="36875" y2="31375"/>
                        <a14:backgroundMark x1="32500" y1="72625" x2="37375" y2="74125"/>
                        <a14:backgroundMark x1="34000" y1="72625" x2="34000" y2="72625"/>
                        <a14:backgroundMark x1="31625" y1="62000" x2="31625" y2="62000"/>
                        <a14:backgroundMark x1="34250" y1="65875" x2="34250" y2="65875"/>
                        <a14:backgroundMark x1="25250" y1="42375" x2="25250" y2="42375"/>
                        <a14:backgroundMark x1="28250" y1="45875" x2="28250" y2="45875"/>
                        <a14:backgroundMark x1="31375" y1="49125" x2="31375" y2="49125"/>
                        <a14:backgroundMark x1="26500" y1="28000" x2="26500" y2="28000"/>
                        <a14:backgroundMark x1="27750" y1="23125" x2="27750" y2="23125"/>
                        <a14:backgroundMark x1="26625" y1="24375" x2="26625" y2="24375"/>
                        <a14:backgroundMark x1="26000" y1="36125" x2="26000" y2="36125"/>
                        <a14:backgroundMark x1="26000" y1="34000" x2="26000" y2="34000"/>
                        <a14:backgroundMark x1="64000" y1="30625" x2="64000" y2="30625"/>
                        <a14:backgroundMark x1="61500" y1="20750" x2="61500" y2="20750"/>
                        <a14:backgroundMark x1="62625" y1="26750" x2="62625" y2="26750"/>
                        <a14:backgroundMark x1="60375" y1="40750" x2="60375" y2="40750"/>
                        <a14:backgroundMark x1="63375" y1="34625" x2="63375" y2="34625"/>
                        <a14:backgroundMark x1="57000" y1="45250" x2="57000" y2="45250"/>
                        <a14:backgroundMark x1="57375" y1="67500" x2="57375" y2="67500"/>
                        <a14:backgroundMark x1="46000" y1="75125" x2="46000" y2="75125"/>
                        <a14:backgroundMark x1="52625" y1="74625" x2="52625" y2="74625"/>
                        <a14:backgroundMark x1="46750" y1="83000" x2="46750" y2="83000"/>
                        <a14:backgroundMark x1="34375" y1="89000" x2="34375" y2="89000"/>
                        <a14:backgroundMark x1="56750" y1="89375" x2="56750" y2="89375"/>
                        <a14:backgroundMark x1="32750" y1="90000" x2="30625" y2="91500"/>
                        <a14:backgroundMark x1="30500" y1="93000" x2="32000" y2="94000"/>
                        <a14:backgroundMark x1="46750" y1="93000" x2="52000" y2="93625"/>
                        <a14:backgroundMark x1="58500" y1="90500" x2="58500" y2="90375"/>
                        <a14:backgroundMark x1="46125" y1="84625" x2="46375" y2="87125"/>
                        <a14:backgroundMark x1="46125" y1="91750" x2="46375" y2="93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8687"/>
          <a:stretch/>
        </p:blipFill>
        <p:spPr bwMode="auto">
          <a:xfrm>
            <a:off x="-1182643" y="2488535"/>
            <a:ext cx="6127139" cy="4369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ounded Rectangle 15">
            <a:extLst>
              <a:ext uri="{FF2B5EF4-FFF2-40B4-BE49-F238E27FC236}">
                <a16:creationId xmlns:a16="http://schemas.microsoft.com/office/drawing/2014/main" id="{1B11094D-1B21-5595-443D-338BE9BB0DF2}"/>
              </a:ext>
            </a:extLst>
          </p:cNvPr>
          <p:cNvSpPr/>
          <p:nvPr/>
        </p:nvSpPr>
        <p:spPr>
          <a:xfrm>
            <a:off x="3744220" y="3514725"/>
            <a:ext cx="8085829" cy="29337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Nếu nhân cả tử số và mẫu số của một phân số với cùng một số tự nhiên khác 0 thì được một phân số bằng phân số đã cho.</a:t>
            </a:r>
          </a:p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Nếu chia hết cả tử số và mẫu số của một phân số cho cùng một số tự nhiên khác 0 thì được một phân số bằng phân số đã cho.</a:t>
            </a:r>
          </a:p>
        </p:txBody>
      </p:sp>
    </p:spTree>
    <p:extLst>
      <p:ext uri="{BB962C8B-B14F-4D97-AF65-F5344CB8AC3E}">
        <p14:creationId xmlns:p14="http://schemas.microsoft.com/office/powerpoint/2010/main" val="1711705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6" name="Google Shape;916;p36"/>
          <p:cNvSpPr txBox="1">
            <a:spLocks noGrp="1"/>
          </p:cNvSpPr>
          <p:nvPr>
            <p:ph type="title"/>
          </p:nvPr>
        </p:nvSpPr>
        <p:spPr>
          <a:xfrm>
            <a:off x="1764525" y="1533666"/>
            <a:ext cx="8665107" cy="3790668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vi-VN" sz="11733" dirty="0">
                <a:latin typeface="UTM Bell" panose="02040603050506020204" pitchFamily="18" charset="0"/>
              </a:rPr>
              <a:t>Dặn dò</a:t>
            </a:r>
            <a:br>
              <a:rPr lang="vi-VN" sz="11733" dirty="0">
                <a:latin typeface="UTM Bell" panose="02040603050506020204" pitchFamily="18" charset="0"/>
              </a:rPr>
            </a:br>
            <a:r>
              <a:rPr lang="vi-VN" sz="4800" b="0" dirty="0">
                <a:solidFill>
                  <a:schemeClr val="tx1"/>
                </a:solidFill>
                <a:latin typeface="+mj-lt"/>
              </a:rPr>
              <a:t>- Ôn lại nội dung bài học</a:t>
            </a:r>
            <a:br>
              <a:rPr lang="vi-VN" sz="4800" b="0" dirty="0">
                <a:solidFill>
                  <a:schemeClr val="tx1"/>
                </a:solidFill>
                <a:latin typeface="+mj-lt"/>
              </a:rPr>
            </a:br>
            <a:r>
              <a:rPr lang="vi-VN" sz="4800" b="0" dirty="0">
                <a:solidFill>
                  <a:schemeClr val="tx1"/>
                </a:solidFill>
                <a:latin typeface="+mj-lt"/>
              </a:rPr>
              <a:t>- Chuẩn bị bài mới</a:t>
            </a:r>
            <a:endParaRPr sz="11733" dirty="0">
              <a:latin typeface="UTM Bell" panose="02040603050506020204" pitchFamily="18" charset="0"/>
            </a:endParaRPr>
          </a:p>
        </p:txBody>
      </p:sp>
      <p:grpSp>
        <p:nvGrpSpPr>
          <p:cNvPr id="918" name="Google Shape;918;p36"/>
          <p:cNvGrpSpPr/>
          <p:nvPr/>
        </p:nvGrpSpPr>
        <p:grpSpPr>
          <a:xfrm>
            <a:off x="188145" y="277204"/>
            <a:ext cx="1765953" cy="2366131"/>
            <a:chOff x="933800" y="2100775"/>
            <a:chExt cx="827325" cy="1108500"/>
          </a:xfrm>
        </p:grpSpPr>
        <p:sp>
          <p:nvSpPr>
            <p:cNvPr id="919" name="Google Shape;919;p36"/>
            <p:cNvSpPr/>
            <p:nvPr/>
          </p:nvSpPr>
          <p:spPr>
            <a:xfrm>
              <a:off x="933800" y="2100775"/>
              <a:ext cx="827325" cy="1079675"/>
            </a:xfrm>
            <a:custGeom>
              <a:avLst/>
              <a:gdLst/>
              <a:ahLst/>
              <a:cxnLst/>
              <a:rect l="l" t="t" r="r" b="b"/>
              <a:pathLst>
                <a:path w="33093" h="43187" extrusionOk="0">
                  <a:moveTo>
                    <a:pt x="15395" y="1"/>
                  </a:moveTo>
                  <a:cubicBezTo>
                    <a:pt x="1" y="1"/>
                    <a:pt x="1" y="9670"/>
                    <a:pt x="1" y="21590"/>
                  </a:cubicBezTo>
                  <a:cubicBezTo>
                    <a:pt x="1" y="33516"/>
                    <a:pt x="1" y="43186"/>
                    <a:pt x="15395" y="43186"/>
                  </a:cubicBezTo>
                  <a:cubicBezTo>
                    <a:pt x="33093" y="43186"/>
                    <a:pt x="30795" y="33516"/>
                    <a:pt x="30795" y="21590"/>
                  </a:cubicBezTo>
                  <a:cubicBezTo>
                    <a:pt x="30795" y="9670"/>
                    <a:pt x="30795" y="1"/>
                    <a:pt x="1539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20" name="Google Shape;920;p36"/>
            <p:cNvSpPr/>
            <p:nvPr/>
          </p:nvSpPr>
          <p:spPr>
            <a:xfrm>
              <a:off x="1004875" y="2201125"/>
              <a:ext cx="717625" cy="1008150"/>
            </a:xfrm>
            <a:custGeom>
              <a:avLst/>
              <a:gdLst/>
              <a:ahLst/>
              <a:cxnLst/>
              <a:rect l="l" t="t" r="r" b="b"/>
              <a:pathLst>
                <a:path w="28705" h="40326" extrusionOk="0">
                  <a:moveTo>
                    <a:pt x="16904" y="1"/>
                  </a:moveTo>
                  <a:cubicBezTo>
                    <a:pt x="16057" y="1"/>
                    <a:pt x="15206" y="29"/>
                    <a:pt x="14367" y="58"/>
                  </a:cubicBezTo>
                  <a:cubicBezTo>
                    <a:pt x="10458" y="195"/>
                    <a:pt x="6345" y="331"/>
                    <a:pt x="3617" y="3376"/>
                  </a:cubicBezTo>
                  <a:cubicBezTo>
                    <a:pt x="0" y="7405"/>
                    <a:pt x="262" y="14915"/>
                    <a:pt x="3348" y="16913"/>
                  </a:cubicBezTo>
                  <a:cubicBezTo>
                    <a:pt x="3982" y="17325"/>
                    <a:pt x="4681" y="17473"/>
                    <a:pt x="5399" y="17473"/>
                  </a:cubicBezTo>
                  <a:cubicBezTo>
                    <a:pt x="7247" y="17473"/>
                    <a:pt x="9220" y="16489"/>
                    <a:pt x="10533" y="16489"/>
                  </a:cubicBezTo>
                  <a:cubicBezTo>
                    <a:pt x="10988" y="16489"/>
                    <a:pt x="11363" y="16607"/>
                    <a:pt x="11627" y="16926"/>
                  </a:cubicBezTo>
                  <a:cubicBezTo>
                    <a:pt x="12797" y="18329"/>
                    <a:pt x="10965" y="22238"/>
                    <a:pt x="7199" y="30057"/>
                  </a:cubicBezTo>
                  <a:cubicBezTo>
                    <a:pt x="5152" y="34307"/>
                    <a:pt x="4262" y="35715"/>
                    <a:pt x="4942" y="37220"/>
                  </a:cubicBezTo>
                  <a:cubicBezTo>
                    <a:pt x="6183" y="39960"/>
                    <a:pt x="11335" y="40186"/>
                    <a:pt x="13304" y="40277"/>
                  </a:cubicBezTo>
                  <a:cubicBezTo>
                    <a:pt x="13839" y="40299"/>
                    <a:pt x="14439" y="40325"/>
                    <a:pt x="15079" y="40325"/>
                  </a:cubicBezTo>
                  <a:cubicBezTo>
                    <a:pt x="16942" y="40325"/>
                    <a:pt x="19148" y="40106"/>
                    <a:pt x="21089" y="38951"/>
                  </a:cubicBezTo>
                  <a:cubicBezTo>
                    <a:pt x="25213" y="36498"/>
                    <a:pt x="25875" y="31197"/>
                    <a:pt x="26842" y="22357"/>
                  </a:cubicBezTo>
                  <a:cubicBezTo>
                    <a:pt x="28054" y="11356"/>
                    <a:pt x="28704" y="5436"/>
                    <a:pt x="24855" y="2182"/>
                  </a:cubicBezTo>
                  <a:cubicBezTo>
                    <a:pt x="22673" y="338"/>
                    <a:pt x="19811" y="1"/>
                    <a:pt x="1690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21" name="Google Shape;921;p36"/>
            <p:cNvSpPr/>
            <p:nvPr/>
          </p:nvSpPr>
          <p:spPr>
            <a:xfrm>
              <a:off x="952175" y="2132925"/>
              <a:ext cx="726150" cy="1031675"/>
            </a:xfrm>
            <a:custGeom>
              <a:avLst/>
              <a:gdLst/>
              <a:ahLst/>
              <a:cxnLst/>
              <a:rect l="l" t="t" r="r" b="b"/>
              <a:pathLst>
                <a:path w="29046" h="41267" extrusionOk="0">
                  <a:moveTo>
                    <a:pt x="16798" y="940"/>
                  </a:moveTo>
                  <a:cubicBezTo>
                    <a:pt x="19613" y="940"/>
                    <a:pt x="22334" y="1271"/>
                    <a:pt x="24402" y="3012"/>
                  </a:cubicBezTo>
                  <a:cubicBezTo>
                    <a:pt x="28060" y="6104"/>
                    <a:pt x="27410" y="12026"/>
                    <a:pt x="26228" y="22776"/>
                  </a:cubicBezTo>
                  <a:cubicBezTo>
                    <a:pt x="25225" y="31884"/>
                    <a:pt x="24528" y="36743"/>
                    <a:pt x="20701" y="39016"/>
                  </a:cubicBezTo>
                  <a:cubicBezTo>
                    <a:pt x="18852" y="40114"/>
                    <a:pt x="16712" y="40326"/>
                    <a:pt x="14914" y="40326"/>
                  </a:cubicBezTo>
                  <a:cubicBezTo>
                    <a:pt x="14285" y="40326"/>
                    <a:pt x="13698" y="40300"/>
                    <a:pt x="13180" y="40277"/>
                  </a:cubicBezTo>
                  <a:cubicBezTo>
                    <a:pt x="11307" y="40193"/>
                    <a:pt x="6346" y="39978"/>
                    <a:pt x="5224" y="37501"/>
                  </a:cubicBezTo>
                  <a:cubicBezTo>
                    <a:pt x="4717" y="36385"/>
                    <a:pt x="5271" y="35244"/>
                    <a:pt x="6764" y="32200"/>
                  </a:cubicBezTo>
                  <a:cubicBezTo>
                    <a:pt x="6979" y="31746"/>
                    <a:pt x="7217" y="31263"/>
                    <a:pt x="7475" y="30732"/>
                  </a:cubicBezTo>
                  <a:cubicBezTo>
                    <a:pt x="11574" y="22227"/>
                    <a:pt x="13180" y="18710"/>
                    <a:pt x="11844" y="17093"/>
                  </a:cubicBezTo>
                  <a:cubicBezTo>
                    <a:pt x="11474" y="16649"/>
                    <a:pt x="10975" y="16492"/>
                    <a:pt x="10399" y="16492"/>
                  </a:cubicBezTo>
                  <a:cubicBezTo>
                    <a:pt x="9718" y="16492"/>
                    <a:pt x="8930" y="16711"/>
                    <a:pt x="8119" y="16938"/>
                  </a:cubicBezTo>
                  <a:cubicBezTo>
                    <a:pt x="7195" y="17194"/>
                    <a:pt x="6195" y="17473"/>
                    <a:pt x="5253" y="17473"/>
                  </a:cubicBezTo>
                  <a:cubicBezTo>
                    <a:pt x="4613" y="17473"/>
                    <a:pt x="4000" y="17344"/>
                    <a:pt x="3456" y="16991"/>
                  </a:cubicBezTo>
                  <a:cubicBezTo>
                    <a:pt x="2400" y="16305"/>
                    <a:pt x="1648" y="14801"/>
                    <a:pt x="1386" y="12861"/>
                  </a:cubicBezTo>
                  <a:cubicBezTo>
                    <a:pt x="968" y="9692"/>
                    <a:pt x="1923" y="6277"/>
                    <a:pt x="3814" y="4164"/>
                  </a:cubicBezTo>
                  <a:cubicBezTo>
                    <a:pt x="6412" y="1269"/>
                    <a:pt x="10387" y="1133"/>
                    <a:pt x="14236" y="1001"/>
                  </a:cubicBezTo>
                  <a:cubicBezTo>
                    <a:pt x="15088" y="970"/>
                    <a:pt x="15947" y="940"/>
                    <a:pt x="16798" y="940"/>
                  </a:cubicBezTo>
                  <a:close/>
                  <a:moveTo>
                    <a:pt x="16725" y="1"/>
                  </a:moveTo>
                  <a:cubicBezTo>
                    <a:pt x="15872" y="1"/>
                    <a:pt x="15024" y="30"/>
                    <a:pt x="14200" y="58"/>
                  </a:cubicBezTo>
                  <a:cubicBezTo>
                    <a:pt x="10161" y="201"/>
                    <a:pt x="5982" y="345"/>
                    <a:pt x="3117" y="3532"/>
                  </a:cubicBezTo>
                  <a:cubicBezTo>
                    <a:pt x="1045" y="5847"/>
                    <a:pt x="1" y="9555"/>
                    <a:pt x="455" y="12987"/>
                  </a:cubicBezTo>
                  <a:cubicBezTo>
                    <a:pt x="753" y="15200"/>
                    <a:pt x="1660" y="16944"/>
                    <a:pt x="2949" y="17779"/>
                  </a:cubicBezTo>
                  <a:cubicBezTo>
                    <a:pt x="3669" y="18248"/>
                    <a:pt x="4456" y="18413"/>
                    <a:pt x="5250" y="18413"/>
                  </a:cubicBezTo>
                  <a:cubicBezTo>
                    <a:pt x="6326" y="18413"/>
                    <a:pt x="7417" y="18109"/>
                    <a:pt x="8376" y="17845"/>
                  </a:cubicBezTo>
                  <a:cubicBezTo>
                    <a:pt x="9147" y="17627"/>
                    <a:pt x="9855" y="17430"/>
                    <a:pt x="10381" y="17430"/>
                  </a:cubicBezTo>
                  <a:cubicBezTo>
                    <a:pt x="10706" y="17430"/>
                    <a:pt x="10961" y="17505"/>
                    <a:pt x="11120" y="17696"/>
                  </a:cubicBezTo>
                  <a:cubicBezTo>
                    <a:pt x="12130" y="18913"/>
                    <a:pt x="9820" y="23701"/>
                    <a:pt x="6626" y="30321"/>
                  </a:cubicBezTo>
                  <a:cubicBezTo>
                    <a:pt x="6370" y="30851"/>
                    <a:pt x="6136" y="31341"/>
                    <a:pt x="5916" y="31782"/>
                  </a:cubicBezTo>
                  <a:cubicBezTo>
                    <a:pt x="4334" y="35024"/>
                    <a:pt x="3678" y="36366"/>
                    <a:pt x="4364" y="37889"/>
                  </a:cubicBezTo>
                  <a:cubicBezTo>
                    <a:pt x="5725" y="40892"/>
                    <a:pt x="11109" y="41124"/>
                    <a:pt x="13139" y="41214"/>
                  </a:cubicBezTo>
                  <a:cubicBezTo>
                    <a:pt x="13676" y="41237"/>
                    <a:pt x="14279" y="41267"/>
                    <a:pt x="14935" y="41267"/>
                  </a:cubicBezTo>
                  <a:cubicBezTo>
                    <a:pt x="16845" y="41267"/>
                    <a:pt x="19143" y="41035"/>
                    <a:pt x="21184" y="39823"/>
                  </a:cubicBezTo>
                  <a:cubicBezTo>
                    <a:pt x="25589" y="37203"/>
                    <a:pt x="26217" y="31503"/>
                    <a:pt x="27165" y="22877"/>
                  </a:cubicBezTo>
                  <a:cubicBezTo>
                    <a:pt x="28377" y="11805"/>
                    <a:pt x="29046" y="5704"/>
                    <a:pt x="25005" y="2296"/>
                  </a:cubicBezTo>
                  <a:cubicBezTo>
                    <a:pt x="22707" y="350"/>
                    <a:pt x="19683" y="1"/>
                    <a:pt x="16725" y="1"/>
                  </a:cubicBezTo>
                  <a:close/>
                </a:path>
              </a:pathLst>
            </a:custGeom>
            <a:solidFill>
              <a:srgbClr val="08051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922" name="Google Shape;922;p36"/>
          <p:cNvGrpSpPr/>
          <p:nvPr/>
        </p:nvGrpSpPr>
        <p:grpSpPr>
          <a:xfrm>
            <a:off x="9934562" y="3798383"/>
            <a:ext cx="1765975" cy="2272101"/>
            <a:chOff x="5951325" y="666000"/>
            <a:chExt cx="859550" cy="1105825"/>
          </a:xfrm>
        </p:grpSpPr>
        <p:sp>
          <p:nvSpPr>
            <p:cNvPr id="923" name="Google Shape;923;p36"/>
            <p:cNvSpPr/>
            <p:nvPr/>
          </p:nvSpPr>
          <p:spPr>
            <a:xfrm>
              <a:off x="5951325" y="666000"/>
              <a:ext cx="827325" cy="1079625"/>
            </a:xfrm>
            <a:custGeom>
              <a:avLst/>
              <a:gdLst/>
              <a:ahLst/>
              <a:cxnLst/>
              <a:rect l="l" t="t" r="r" b="b"/>
              <a:pathLst>
                <a:path w="33093" h="43185" extrusionOk="0">
                  <a:moveTo>
                    <a:pt x="17693" y="1"/>
                  </a:moveTo>
                  <a:cubicBezTo>
                    <a:pt x="1" y="1"/>
                    <a:pt x="2300" y="9670"/>
                    <a:pt x="2300" y="21589"/>
                  </a:cubicBezTo>
                  <a:cubicBezTo>
                    <a:pt x="2300" y="33515"/>
                    <a:pt x="2300" y="43185"/>
                    <a:pt x="17693" y="43185"/>
                  </a:cubicBezTo>
                  <a:cubicBezTo>
                    <a:pt x="33093" y="43185"/>
                    <a:pt x="33093" y="33515"/>
                    <a:pt x="33093" y="21589"/>
                  </a:cubicBezTo>
                  <a:cubicBezTo>
                    <a:pt x="33093" y="9670"/>
                    <a:pt x="33093" y="1"/>
                    <a:pt x="176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24" name="Google Shape;924;p36"/>
            <p:cNvSpPr/>
            <p:nvPr/>
          </p:nvSpPr>
          <p:spPr>
            <a:xfrm>
              <a:off x="6173550" y="745325"/>
              <a:ext cx="637325" cy="1026500"/>
            </a:xfrm>
            <a:custGeom>
              <a:avLst/>
              <a:gdLst/>
              <a:ahLst/>
              <a:cxnLst/>
              <a:rect l="l" t="t" r="r" b="b"/>
              <a:pathLst>
                <a:path w="25493" h="41060" extrusionOk="0">
                  <a:moveTo>
                    <a:pt x="11109" y="1"/>
                  </a:moveTo>
                  <a:cubicBezTo>
                    <a:pt x="10350" y="1"/>
                    <a:pt x="9891" y="44"/>
                    <a:pt x="9891" y="44"/>
                  </a:cubicBezTo>
                  <a:cubicBezTo>
                    <a:pt x="6823" y="338"/>
                    <a:pt x="5073" y="498"/>
                    <a:pt x="3682" y="1900"/>
                  </a:cubicBezTo>
                  <a:cubicBezTo>
                    <a:pt x="2119" y="3470"/>
                    <a:pt x="2125" y="6556"/>
                    <a:pt x="2191" y="12657"/>
                  </a:cubicBezTo>
                  <a:cubicBezTo>
                    <a:pt x="2244" y="17091"/>
                    <a:pt x="2621" y="17779"/>
                    <a:pt x="3122" y="18231"/>
                  </a:cubicBezTo>
                  <a:cubicBezTo>
                    <a:pt x="3651" y="18707"/>
                    <a:pt x="4259" y="18864"/>
                    <a:pt x="4917" y="18864"/>
                  </a:cubicBezTo>
                  <a:cubicBezTo>
                    <a:pt x="6211" y="18864"/>
                    <a:pt x="7703" y="18257"/>
                    <a:pt x="9189" y="18257"/>
                  </a:cubicBezTo>
                  <a:cubicBezTo>
                    <a:pt x="9875" y="18257"/>
                    <a:pt x="10559" y="18386"/>
                    <a:pt x="11222" y="18763"/>
                  </a:cubicBezTo>
                  <a:cubicBezTo>
                    <a:pt x="14319" y="20524"/>
                    <a:pt x="15365" y="26815"/>
                    <a:pt x="12809" y="30306"/>
                  </a:cubicBezTo>
                  <a:cubicBezTo>
                    <a:pt x="12505" y="30725"/>
                    <a:pt x="11299" y="32384"/>
                    <a:pt x="9335" y="32749"/>
                  </a:cubicBezTo>
                  <a:cubicBezTo>
                    <a:pt x="9002" y="32811"/>
                    <a:pt x="8657" y="32838"/>
                    <a:pt x="8310" y="32838"/>
                  </a:cubicBezTo>
                  <a:cubicBezTo>
                    <a:pt x="6931" y="32838"/>
                    <a:pt x="5521" y="32407"/>
                    <a:pt x="4685" y="32020"/>
                  </a:cubicBezTo>
                  <a:cubicBezTo>
                    <a:pt x="3975" y="31694"/>
                    <a:pt x="3231" y="31306"/>
                    <a:pt x="2459" y="31306"/>
                  </a:cubicBezTo>
                  <a:cubicBezTo>
                    <a:pt x="2357" y="31306"/>
                    <a:pt x="2253" y="31313"/>
                    <a:pt x="2150" y="31328"/>
                  </a:cubicBezTo>
                  <a:cubicBezTo>
                    <a:pt x="830" y="31518"/>
                    <a:pt x="1" y="33017"/>
                    <a:pt x="155" y="34348"/>
                  </a:cubicBezTo>
                  <a:cubicBezTo>
                    <a:pt x="310" y="35673"/>
                    <a:pt x="1194" y="36802"/>
                    <a:pt x="2191" y="37697"/>
                  </a:cubicBezTo>
                  <a:cubicBezTo>
                    <a:pt x="5740" y="40905"/>
                    <a:pt x="10498" y="41059"/>
                    <a:pt x="11386" y="41059"/>
                  </a:cubicBezTo>
                  <a:cubicBezTo>
                    <a:pt x="11461" y="41059"/>
                    <a:pt x="11509" y="41058"/>
                    <a:pt x="11526" y="41058"/>
                  </a:cubicBezTo>
                  <a:cubicBezTo>
                    <a:pt x="12106" y="41045"/>
                    <a:pt x="18516" y="40788"/>
                    <a:pt x="22503" y="35620"/>
                  </a:cubicBezTo>
                  <a:cubicBezTo>
                    <a:pt x="25493" y="31733"/>
                    <a:pt x="25201" y="27562"/>
                    <a:pt x="24771" y="21568"/>
                  </a:cubicBezTo>
                  <a:cubicBezTo>
                    <a:pt x="24556" y="18524"/>
                    <a:pt x="24068" y="17785"/>
                    <a:pt x="23625" y="17342"/>
                  </a:cubicBezTo>
                  <a:cubicBezTo>
                    <a:pt x="22839" y="16553"/>
                    <a:pt x="21830" y="16329"/>
                    <a:pt x="20726" y="16329"/>
                  </a:cubicBezTo>
                  <a:cubicBezTo>
                    <a:pt x="19277" y="16329"/>
                    <a:pt x="17666" y="16715"/>
                    <a:pt x="16185" y="16715"/>
                  </a:cubicBezTo>
                  <a:cubicBezTo>
                    <a:pt x="15092" y="16715"/>
                    <a:pt x="14071" y="16505"/>
                    <a:pt x="13239" y="15773"/>
                  </a:cubicBezTo>
                  <a:cubicBezTo>
                    <a:pt x="11132" y="13928"/>
                    <a:pt x="11186" y="9583"/>
                    <a:pt x="12809" y="8275"/>
                  </a:cubicBezTo>
                  <a:cubicBezTo>
                    <a:pt x="13185" y="7975"/>
                    <a:pt x="13888" y="7876"/>
                    <a:pt x="15044" y="7876"/>
                  </a:cubicBezTo>
                  <a:cubicBezTo>
                    <a:pt x="15817" y="7876"/>
                    <a:pt x="16792" y="7920"/>
                    <a:pt x="18008" y="7977"/>
                  </a:cubicBezTo>
                  <a:cubicBezTo>
                    <a:pt x="19337" y="8041"/>
                    <a:pt x="20302" y="8130"/>
                    <a:pt x="21015" y="8130"/>
                  </a:cubicBezTo>
                  <a:cubicBezTo>
                    <a:pt x="21829" y="8130"/>
                    <a:pt x="22313" y="8014"/>
                    <a:pt x="22635" y="7613"/>
                  </a:cubicBezTo>
                  <a:cubicBezTo>
                    <a:pt x="23250" y="6837"/>
                    <a:pt x="22831" y="5530"/>
                    <a:pt x="22712" y="5159"/>
                  </a:cubicBezTo>
                  <a:cubicBezTo>
                    <a:pt x="22349" y="4032"/>
                    <a:pt x="21561" y="3274"/>
                    <a:pt x="20730" y="2683"/>
                  </a:cubicBezTo>
                  <a:cubicBezTo>
                    <a:pt x="17437" y="319"/>
                    <a:pt x="13169" y="1"/>
                    <a:pt x="1110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25" name="Google Shape;925;p36"/>
            <p:cNvSpPr/>
            <p:nvPr/>
          </p:nvSpPr>
          <p:spPr>
            <a:xfrm>
              <a:off x="6104900" y="677175"/>
              <a:ext cx="661675" cy="1049975"/>
            </a:xfrm>
            <a:custGeom>
              <a:avLst/>
              <a:gdLst/>
              <a:ahLst/>
              <a:cxnLst/>
              <a:rect l="l" t="t" r="r" b="b"/>
              <a:pathLst>
                <a:path w="26467" h="41999" extrusionOk="0">
                  <a:moveTo>
                    <a:pt x="11581" y="946"/>
                  </a:moveTo>
                  <a:cubicBezTo>
                    <a:pt x="13574" y="946"/>
                    <a:pt x="17758" y="1250"/>
                    <a:pt x="20946" y="3535"/>
                  </a:cubicBezTo>
                  <a:cubicBezTo>
                    <a:pt x="21924" y="4232"/>
                    <a:pt x="22480" y="4926"/>
                    <a:pt x="22754" y="5772"/>
                  </a:cubicBezTo>
                  <a:cubicBezTo>
                    <a:pt x="23136" y="6960"/>
                    <a:pt x="22963" y="7522"/>
                    <a:pt x="22754" y="7791"/>
                  </a:cubicBezTo>
                  <a:cubicBezTo>
                    <a:pt x="22552" y="8045"/>
                    <a:pt x="22190" y="8128"/>
                    <a:pt x="21514" y="8128"/>
                  </a:cubicBezTo>
                  <a:cubicBezTo>
                    <a:pt x="21112" y="8128"/>
                    <a:pt x="20599" y="8099"/>
                    <a:pt x="19943" y="8059"/>
                  </a:cubicBezTo>
                  <a:cubicBezTo>
                    <a:pt x="19519" y="8034"/>
                    <a:pt x="19048" y="8006"/>
                    <a:pt x="18516" y="7976"/>
                  </a:cubicBezTo>
                  <a:cubicBezTo>
                    <a:pt x="17277" y="7918"/>
                    <a:pt x="16306" y="7876"/>
                    <a:pt x="15535" y="7876"/>
                  </a:cubicBezTo>
                  <a:cubicBezTo>
                    <a:pt x="14212" y="7876"/>
                    <a:pt x="13482" y="8000"/>
                    <a:pt x="13007" y="8381"/>
                  </a:cubicBezTo>
                  <a:cubicBezTo>
                    <a:pt x="12189" y="9037"/>
                    <a:pt x="11676" y="10357"/>
                    <a:pt x="11646" y="11902"/>
                  </a:cubicBezTo>
                  <a:cubicBezTo>
                    <a:pt x="11604" y="13831"/>
                    <a:pt x="12266" y="15585"/>
                    <a:pt x="13419" y="16601"/>
                  </a:cubicBezTo>
                  <a:cubicBezTo>
                    <a:pt x="14356" y="17423"/>
                    <a:pt x="15474" y="17655"/>
                    <a:pt x="16651" y="17655"/>
                  </a:cubicBezTo>
                  <a:cubicBezTo>
                    <a:pt x="17430" y="17655"/>
                    <a:pt x="18235" y="17553"/>
                    <a:pt x="19029" y="17453"/>
                  </a:cubicBezTo>
                  <a:cubicBezTo>
                    <a:pt x="19786" y="17359"/>
                    <a:pt x="20525" y="17267"/>
                    <a:pt x="21211" y="17267"/>
                  </a:cubicBezTo>
                  <a:cubicBezTo>
                    <a:pt x="22215" y="17267"/>
                    <a:pt x="23107" y="17464"/>
                    <a:pt x="23781" y="18141"/>
                  </a:cubicBezTo>
                  <a:cubicBezTo>
                    <a:pt x="24056" y="18420"/>
                    <a:pt x="24569" y="18935"/>
                    <a:pt x="24795" y="22068"/>
                  </a:cubicBezTo>
                  <a:cubicBezTo>
                    <a:pt x="25219" y="28084"/>
                    <a:pt x="25506" y="32054"/>
                    <a:pt x="22616" y="35803"/>
                  </a:cubicBezTo>
                  <a:cubicBezTo>
                    <a:pt x="18803" y="40751"/>
                    <a:pt x="12684" y="41043"/>
                    <a:pt x="12004" y="41055"/>
                  </a:cubicBezTo>
                  <a:cubicBezTo>
                    <a:pt x="11988" y="41055"/>
                    <a:pt x="11945" y="41056"/>
                    <a:pt x="11878" y="41056"/>
                  </a:cubicBezTo>
                  <a:cubicBezTo>
                    <a:pt x="11038" y="41056"/>
                    <a:pt x="6405" y="40903"/>
                    <a:pt x="2990" y="37820"/>
                  </a:cubicBezTo>
                  <a:cubicBezTo>
                    <a:pt x="1863" y="36793"/>
                    <a:pt x="1230" y="35767"/>
                    <a:pt x="1111" y="34759"/>
                  </a:cubicBezTo>
                  <a:cubicBezTo>
                    <a:pt x="985" y="33707"/>
                    <a:pt x="1642" y="32412"/>
                    <a:pt x="2704" y="32263"/>
                  </a:cubicBezTo>
                  <a:cubicBezTo>
                    <a:pt x="2788" y="32252"/>
                    <a:pt x="2866" y="32245"/>
                    <a:pt x="2943" y="32245"/>
                  </a:cubicBezTo>
                  <a:cubicBezTo>
                    <a:pt x="3540" y="32245"/>
                    <a:pt x="4161" y="32538"/>
                    <a:pt x="4764" y="32818"/>
                  </a:cubicBezTo>
                  <a:lnTo>
                    <a:pt x="4979" y="32919"/>
                  </a:lnTo>
                  <a:cubicBezTo>
                    <a:pt x="5926" y="33358"/>
                    <a:pt x="7380" y="33782"/>
                    <a:pt x="8797" y="33782"/>
                  </a:cubicBezTo>
                  <a:cubicBezTo>
                    <a:pt x="9174" y="33782"/>
                    <a:pt x="9548" y="33752"/>
                    <a:pt x="9909" y="33684"/>
                  </a:cubicBezTo>
                  <a:cubicBezTo>
                    <a:pt x="10888" y="33498"/>
                    <a:pt x="12338" y="32896"/>
                    <a:pt x="13681" y="31057"/>
                  </a:cubicBezTo>
                  <a:cubicBezTo>
                    <a:pt x="15054" y="29172"/>
                    <a:pt x="15549" y="26318"/>
                    <a:pt x="14965" y="23602"/>
                  </a:cubicBezTo>
                  <a:cubicBezTo>
                    <a:pt x="14494" y="21387"/>
                    <a:pt x="13389" y="19645"/>
                    <a:pt x="11938" y="18822"/>
                  </a:cubicBezTo>
                  <a:cubicBezTo>
                    <a:pt x="11193" y="18396"/>
                    <a:pt x="10430" y="18253"/>
                    <a:pt x="9679" y="18253"/>
                  </a:cubicBezTo>
                  <a:cubicBezTo>
                    <a:pt x="8860" y="18253"/>
                    <a:pt x="8054" y="18423"/>
                    <a:pt x="7301" y="18582"/>
                  </a:cubicBezTo>
                  <a:cubicBezTo>
                    <a:pt x="6618" y="18727"/>
                    <a:pt x="5983" y="18862"/>
                    <a:pt x="5412" y="18862"/>
                  </a:cubicBezTo>
                  <a:cubicBezTo>
                    <a:pt x="4851" y="18862"/>
                    <a:pt x="4351" y="18731"/>
                    <a:pt x="3929" y="18349"/>
                  </a:cubicBezTo>
                  <a:cubicBezTo>
                    <a:pt x="3546" y="18009"/>
                    <a:pt x="3199" y="17353"/>
                    <a:pt x="3152" y="13120"/>
                  </a:cubicBezTo>
                  <a:cubicBezTo>
                    <a:pt x="3080" y="6913"/>
                    <a:pt x="3111" y="4108"/>
                    <a:pt x="4507" y="2698"/>
                  </a:cubicBezTo>
                  <a:cubicBezTo>
                    <a:pt x="5772" y="1422"/>
                    <a:pt x="7425" y="1266"/>
                    <a:pt x="10428" y="986"/>
                  </a:cubicBezTo>
                  <a:cubicBezTo>
                    <a:pt x="10444" y="984"/>
                    <a:pt x="10875" y="946"/>
                    <a:pt x="11581" y="946"/>
                  </a:cubicBezTo>
                  <a:close/>
                  <a:moveTo>
                    <a:pt x="11642" y="0"/>
                  </a:moveTo>
                  <a:cubicBezTo>
                    <a:pt x="10888" y="0"/>
                    <a:pt x="10408" y="42"/>
                    <a:pt x="10339" y="48"/>
                  </a:cubicBezTo>
                  <a:cubicBezTo>
                    <a:pt x="7223" y="342"/>
                    <a:pt x="5348" y="521"/>
                    <a:pt x="3838" y="2036"/>
                  </a:cubicBezTo>
                  <a:cubicBezTo>
                    <a:pt x="2108" y="3780"/>
                    <a:pt x="2144" y="7103"/>
                    <a:pt x="2215" y="13133"/>
                  </a:cubicBezTo>
                  <a:cubicBezTo>
                    <a:pt x="2268" y="17776"/>
                    <a:pt x="2675" y="18492"/>
                    <a:pt x="3295" y="19048"/>
                  </a:cubicBezTo>
                  <a:cubicBezTo>
                    <a:pt x="3933" y="19619"/>
                    <a:pt x="4657" y="19802"/>
                    <a:pt x="5414" y="19802"/>
                  </a:cubicBezTo>
                  <a:cubicBezTo>
                    <a:pt x="6094" y="19802"/>
                    <a:pt x="6802" y="19654"/>
                    <a:pt x="7497" y="19508"/>
                  </a:cubicBezTo>
                  <a:cubicBezTo>
                    <a:pt x="8221" y="19353"/>
                    <a:pt x="8958" y="19197"/>
                    <a:pt x="9679" y="19197"/>
                  </a:cubicBezTo>
                  <a:cubicBezTo>
                    <a:pt x="10295" y="19197"/>
                    <a:pt x="10900" y="19311"/>
                    <a:pt x="11478" y="19638"/>
                  </a:cubicBezTo>
                  <a:cubicBezTo>
                    <a:pt x="12690" y="20331"/>
                    <a:pt x="13627" y="21847"/>
                    <a:pt x="14045" y="23800"/>
                  </a:cubicBezTo>
                  <a:cubicBezTo>
                    <a:pt x="14577" y="26258"/>
                    <a:pt x="14141" y="28825"/>
                    <a:pt x="12924" y="30503"/>
                  </a:cubicBezTo>
                  <a:cubicBezTo>
                    <a:pt x="11759" y="32090"/>
                    <a:pt x="10547" y="32603"/>
                    <a:pt x="9742" y="32759"/>
                  </a:cubicBezTo>
                  <a:cubicBezTo>
                    <a:pt x="9435" y="32815"/>
                    <a:pt x="9119" y="32840"/>
                    <a:pt x="8802" y="32840"/>
                  </a:cubicBezTo>
                  <a:cubicBezTo>
                    <a:pt x="7446" y="32840"/>
                    <a:pt x="6074" y="32391"/>
                    <a:pt x="5373" y="32065"/>
                  </a:cubicBezTo>
                  <a:lnTo>
                    <a:pt x="5163" y="31965"/>
                  </a:lnTo>
                  <a:cubicBezTo>
                    <a:pt x="4498" y="31655"/>
                    <a:pt x="3755" y="31305"/>
                    <a:pt x="2953" y="31305"/>
                  </a:cubicBezTo>
                  <a:cubicBezTo>
                    <a:pt x="2828" y="31305"/>
                    <a:pt x="2701" y="31313"/>
                    <a:pt x="2573" y="31332"/>
                  </a:cubicBezTo>
                  <a:cubicBezTo>
                    <a:pt x="920" y="31571"/>
                    <a:pt x="1" y="33349"/>
                    <a:pt x="174" y="34872"/>
                  </a:cubicBezTo>
                  <a:cubicBezTo>
                    <a:pt x="323" y="36107"/>
                    <a:pt x="1056" y="37337"/>
                    <a:pt x="2364" y="38512"/>
                  </a:cubicBezTo>
                  <a:cubicBezTo>
                    <a:pt x="5999" y="41801"/>
                    <a:pt x="10769" y="41999"/>
                    <a:pt x="11855" y="41999"/>
                  </a:cubicBezTo>
                  <a:lnTo>
                    <a:pt x="12028" y="41999"/>
                  </a:lnTo>
                  <a:cubicBezTo>
                    <a:pt x="12756" y="41980"/>
                    <a:pt x="19280" y="41671"/>
                    <a:pt x="23363" y="36376"/>
                  </a:cubicBezTo>
                  <a:cubicBezTo>
                    <a:pt x="26467" y="32346"/>
                    <a:pt x="26156" y="28007"/>
                    <a:pt x="25732" y="22002"/>
                  </a:cubicBezTo>
                  <a:cubicBezTo>
                    <a:pt x="25506" y="18786"/>
                    <a:pt x="24951" y="17979"/>
                    <a:pt x="24450" y="17478"/>
                  </a:cubicBezTo>
                  <a:cubicBezTo>
                    <a:pt x="23552" y="16576"/>
                    <a:pt x="22424" y="16327"/>
                    <a:pt x="21223" y="16327"/>
                  </a:cubicBezTo>
                  <a:cubicBezTo>
                    <a:pt x="20468" y="16327"/>
                    <a:pt x="19684" y="16426"/>
                    <a:pt x="18910" y="16522"/>
                  </a:cubicBezTo>
                  <a:cubicBezTo>
                    <a:pt x="18135" y="16619"/>
                    <a:pt x="17378" y="16714"/>
                    <a:pt x="16669" y="16714"/>
                  </a:cubicBezTo>
                  <a:cubicBezTo>
                    <a:pt x="15670" y="16714"/>
                    <a:pt x="14766" y="16526"/>
                    <a:pt x="14040" y="15891"/>
                  </a:cubicBezTo>
                  <a:cubicBezTo>
                    <a:pt x="13108" y="15073"/>
                    <a:pt x="12547" y="13557"/>
                    <a:pt x="12583" y="11927"/>
                  </a:cubicBezTo>
                  <a:cubicBezTo>
                    <a:pt x="12613" y="10667"/>
                    <a:pt x="13001" y="9593"/>
                    <a:pt x="13598" y="9109"/>
                  </a:cubicBezTo>
                  <a:cubicBezTo>
                    <a:pt x="13876" y="8888"/>
                    <a:pt x="14530" y="8815"/>
                    <a:pt x="15506" y="8815"/>
                  </a:cubicBezTo>
                  <a:cubicBezTo>
                    <a:pt x="16296" y="8815"/>
                    <a:pt x="17295" y="8863"/>
                    <a:pt x="18475" y="8918"/>
                  </a:cubicBezTo>
                  <a:cubicBezTo>
                    <a:pt x="18999" y="8943"/>
                    <a:pt x="19465" y="8973"/>
                    <a:pt x="19883" y="8996"/>
                  </a:cubicBezTo>
                  <a:cubicBezTo>
                    <a:pt x="20519" y="9034"/>
                    <a:pt x="21053" y="9067"/>
                    <a:pt x="21506" y="9067"/>
                  </a:cubicBezTo>
                  <a:cubicBezTo>
                    <a:pt x="22460" y="9067"/>
                    <a:pt x="23055" y="8921"/>
                    <a:pt x="23489" y="8375"/>
                  </a:cubicBezTo>
                  <a:cubicBezTo>
                    <a:pt x="24007" y="7725"/>
                    <a:pt x="24062" y="6758"/>
                    <a:pt x="23649" y="5486"/>
                  </a:cubicBezTo>
                  <a:cubicBezTo>
                    <a:pt x="23208" y="4119"/>
                    <a:pt x="22211" y="3278"/>
                    <a:pt x="21495" y="2770"/>
                  </a:cubicBezTo>
                  <a:cubicBezTo>
                    <a:pt x="18099" y="336"/>
                    <a:pt x="13775" y="0"/>
                    <a:pt x="11642" y="0"/>
                  </a:cubicBezTo>
                  <a:close/>
                </a:path>
              </a:pathLst>
            </a:custGeom>
            <a:solidFill>
              <a:srgbClr val="08051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926" name="Google Shape;926;p36"/>
          <p:cNvGrpSpPr/>
          <p:nvPr/>
        </p:nvGrpSpPr>
        <p:grpSpPr>
          <a:xfrm>
            <a:off x="1129547" y="4214667"/>
            <a:ext cx="1103100" cy="1439533"/>
            <a:chOff x="4763825" y="3528850"/>
            <a:chExt cx="827325" cy="1079650"/>
          </a:xfrm>
        </p:grpSpPr>
        <p:sp>
          <p:nvSpPr>
            <p:cNvPr id="927" name="Google Shape;927;p36"/>
            <p:cNvSpPr/>
            <p:nvPr/>
          </p:nvSpPr>
          <p:spPr>
            <a:xfrm>
              <a:off x="4763825" y="3528850"/>
              <a:ext cx="827325" cy="1079650"/>
            </a:xfrm>
            <a:custGeom>
              <a:avLst/>
              <a:gdLst/>
              <a:ahLst/>
              <a:cxnLst/>
              <a:rect l="l" t="t" r="r" b="b"/>
              <a:pathLst>
                <a:path w="33093" h="43186" extrusionOk="0">
                  <a:moveTo>
                    <a:pt x="15400" y="0"/>
                  </a:moveTo>
                  <a:cubicBezTo>
                    <a:pt x="0" y="0"/>
                    <a:pt x="0" y="9670"/>
                    <a:pt x="0" y="21596"/>
                  </a:cubicBezTo>
                  <a:cubicBezTo>
                    <a:pt x="0" y="33516"/>
                    <a:pt x="0" y="43186"/>
                    <a:pt x="15400" y="43186"/>
                  </a:cubicBezTo>
                  <a:cubicBezTo>
                    <a:pt x="33092" y="43186"/>
                    <a:pt x="30794" y="33516"/>
                    <a:pt x="30794" y="21596"/>
                  </a:cubicBezTo>
                  <a:cubicBezTo>
                    <a:pt x="30794" y="9670"/>
                    <a:pt x="30794" y="0"/>
                    <a:pt x="1540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28" name="Google Shape;928;p36"/>
            <p:cNvSpPr/>
            <p:nvPr/>
          </p:nvSpPr>
          <p:spPr>
            <a:xfrm>
              <a:off x="4873200" y="3847125"/>
              <a:ext cx="624075" cy="560700"/>
            </a:xfrm>
            <a:custGeom>
              <a:avLst/>
              <a:gdLst/>
              <a:ahLst/>
              <a:cxnLst/>
              <a:rect l="l" t="t" r="r" b="b"/>
              <a:pathLst>
                <a:path w="24963" h="22428" extrusionOk="0">
                  <a:moveTo>
                    <a:pt x="6746" y="1"/>
                  </a:moveTo>
                  <a:cubicBezTo>
                    <a:pt x="5474" y="1"/>
                    <a:pt x="4220" y="545"/>
                    <a:pt x="2950" y="1815"/>
                  </a:cubicBezTo>
                  <a:cubicBezTo>
                    <a:pt x="0" y="4765"/>
                    <a:pt x="1529" y="7892"/>
                    <a:pt x="4328" y="11055"/>
                  </a:cubicBezTo>
                  <a:cubicBezTo>
                    <a:pt x="484" y="15562"/>
                    <a:pt x="663" y="18063"/>
                    <a:pt x="3212" y="20618"/>
                  </a:cubicBezTo>
                  <a:cubicBezTo>
                    <a:pt x="4459" y="21865"/>
                    <a:pt x="5599" y="22427"/>
                    <a:pt x="6761" y="22427"/>
                  </a:cubicBezTo>
                  <a:cubicBezTo>
                    <a:pt x="8484" y="22427"/>
                    <a:pt x="10253" y="21189"/>
                    <a:pt x="12482" y="19113"/>
                  </a:cubicBezTo>
                  <a:cubicBezTo>
                    <a:pt x="14711" y="21189"/>
                    <a:pt x="16479" y="22427"/>
                    <a:pt x="18202" y="22427"/>
                  </a:cubicBezTo>
                  <a:cubicBezTo>
                    <a:pt x="19364" y="22427"/>
                    <a:pt x="20505" y="21865"/>
                    <a:pt x="21752" y="20618"/>
                  </a:cubicBezTo>
                  <a:cubicBezTo>
                    <a:pt x="24306" y="18063"/>
                    <a:pt x="24480" y="15562"/>
                    <a:pt x="20635" y="11055"/>
                  </a:cubicBezTo>
                  <a:cubicBezTo>
                    <a:pt x="23435" y="7892"/>
                    <a:pt x="24962" y="4765"/>
                    <a:pt x="22014" y="1815"/>
                  </a:cubicBezTo>
                  <a:cubicBezTo>
                    <a:pt x="20744" y="545"/>
                    <a:pt x="19489" y="1"/>
                    <a:pt x="18218" y="1"/>
                  </a:cubicBezTo>
                  <a:cubicBezTo>
                    <a:pt x="16376" y="1"/>
                    <a:pt x="14498" y="1142"/>
                    <a:pt x="12482" y="2873"/>
                  </a:cubicBezTo>
                  <a:cubicBezTo>
                    <a:pt x="10466" y="1142"/>
                    <a:pt x="8587" y="1"/>
                    <a:pt x="67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29" name="Google Shape;929;p36"/>
            <p:cNvSpPr/>
            <p:nvPr/>
          </p:nvSpPr>
          <p:spPr>
            <a:xfrm>
              <a:off x="4819625" y="3776650"/>
              <a:ext cx="660625" cy="584450"/>
            </a:xfrm>
            <a:custGeom>
              <a:avLst/>
              <a:gdLst/>
              <a:ahLst/>
              <a:cxnLst/>
              <a:rect l="l" t="t" r="r" b="b"/>
              <a:pathLst>
                <a:path w="26425" h="23378" extrusionOk="0">
                  <a:moveTo>
                    <a:pt x="18964" y="933"/>
                  </a:moveTo>
                  <a:cubicBezTo>
                    <a:pt x="20186" y="933"/>
                    <a:pt x="21296" y="1499"/>
                    <a:pt x="22414" y="2617"/>
                  </a:cubicBezTo>
                  <a:cubicBezTo>
                    <a:pt x="24724" y="4927"/>
                    <a:pt x="24306" y="7494"/>
                    <a:pt x="21017" y="11213"/>
                  </a:cubicBezTo>
                  <a:cubicBezTo>
                    <a:pt x="20862" y="11386"/>
                    <a:pt x="20857" y="11648"/>
                    <a:pt x="21011" y="11827"/>
                  </a:cubicBezTo>
                  <a:cubicBezTo>
                    <a:pt x="24885" y="16370"/>
                    <a:pt x="24366" y="18543"/>
                    <a:pt x="22152" y="20751"/>
                  </a:cubicBezTo>
                  <a:cubicBezTo>
                    <a:pt x="21050" y="21852"/>
                    <a:pt x="20053" y="22420"/>
                    <a:pt x="18960" y="22420"/>
                  </a:cubicBezTo>
                  <a:cubicBezTo>
                    <a:pt x="17488" y="22420"/>
                    <a:pt x="15841" y="21389"/>
                    <a:pt x="13532" y="19241"/>
                  </a:cubicBezTo>
                  <a:cubicBezTo>
                    <a:pt x="13442" y="19157"/>
                    <a:pt x="13327" y="19115"/>
                    <a:pt x="13212" y="19115"/>
                  </a:cubicBezTo>
                  <a:cubicBezTo>
                    <a:pt x="13098" y="19115"/>
                    <a:pt x="12983" y="19157"/>
                    <a:pt x="12893" y="19241"/>
                  </a:cubicBezTo>
                  <a:cubicBezTo>
                    <a:pt x="10584" y="21389"/>
                    <a:pt x="8938" y="22420"/>
                    <a:pt x="7467" y="22420"/>
                  </a:cubicBezTo>
                  <a:cubicBezTo>
                    <a:pt x="6375" y="22420"/>
                    <a:pt x="5379" y="21852"/>
                    <a:pt x="4280" y="20751"/>
                  </a:cubicBezTo>
                  <a:cubicBezTo>
                    <a:pt x="2066" y="18543"/>
                    <a:pt x="1540" y="16370"/>
                    <a:pt x="5421" y="11827"/>
                  </a:cubicBezTo>
                  <a:cubicBezTo>
                    <a:pt x="5570" y="11648"/>
                    <a:pt x="5570" y="11386"/>
                    <a:pt x="5415" y="11213"/>
                  </a:cubicBezTo>
                  <a:cubicBezTo>
                    <a:pt x="2126" y="7494"/>
                    <a:pt x="1708" y="4927"/>
                    <a:pt x="4018" y="2617"/>
                  </a:cubicBezTo>
                  <a:cubicBezTo>
                    <a:pt x="5134" y="1501"/>
                    <a:pt x="6245" y="934"/>
                    <a:pt x="7468" y="934"/>
                  </a:cubicBezTo>
                  <a:cubicBezTo>
                    <a:pt x="9019" y="934"/>
                    <a:pt x="10751" y="1841"/>
                    <a:pt x="12906" y="3698"/>
                  </a:cubicBezTo>
                  <a:cubicBezTo>
                    <a:pt x="12995" y="3775"/>
                    <a:pt x="13106" y="3814"/>
                    <a:pt x="13215" y="3814"/>
                  </a:cubicBezTo>
                  <a:cubicBezTo>
                    <a:pt x="13325" y="3814"/>
                    <a:pt x="13434" y="3775"/>
                    <a:pt x="13520" y="3698"/>
                  </a:cubicBezTo>
                  <a:cubicBezTo>
                    <a:pt x="15681" y="1845"/>
                    <a:pt x="17413" y="933"/>
                    <a:pt x="18964" y="933"/>
                  </a:cubicBezTo>
                  <a:close/>
                  <a:moveTo>
                    <a:pt x="7485" y="0"/>
                  </a:moveTo>
                  <a:cubicBezTo>
                    <a:pt x="6140" y="0"/>
                    <a:pt x="4753" y="550"/>
                    <a:pt x="3349" y="1954"/>
                  </a:cubicBezTo>
                  <a:cubicBezTo>
                    <a:pt x="0" y="5303"/>
                    <a:pt x="2090" y="8795"/>
                    <a:pt x="4441" y="11529"/>
                  </a:cubicBezTo>
                  <a:cubicBezTo>
                    <a:pt x="950" y="15737"/>
                    <a:pt x="729" y="18530"/>
                    <a:pt x="3611" y="21420"/>
                  </a:cubicBezTo>
                  <a:cubicBezTo>
                    <a:pt x="4972" y="22775"/>
                    <a:pt x="6220" y="23378"/>
                    <a:pt x="7485" y="23378"/>
                  </a:cubicBezTo>
                  <a:cubicBezTo>
                    <a:pt x="9264" y="23378"/>
                    <a:pt x="11067" y="22177"/>
                    <a:pt x="13215" y="20219"/>
                  </a:cubicBezTo>
                  <a:cubicBezTo>
                    <a:pt x="15362" y="22177"/>
                    <a:pt x="17162" y="23375"/>
                    <a:pt x="18944" y="23375"/>
                  </a:cubicBezTo>
                  <a:cubicBezTo>
                    <a:pt x="20204" y="23375"/>
                    <a:pt x="21456" y="22775"/>
                    <a:pt x="22813" y="21420"/>
                  </a:cubicBezTo>
                  <a:cubicBezTo>
                    <a:pt x="25703" y="18530"/>
                    <a:pt x="25477" y="15737"/>
                    <a:pt x="21984" y="11529"/>
                  </a:cubicBezTo>
                  <a:cubicBezTo>
                    <a:pt x="24342" y="8795"/>
                    <a:pt x="26425" y="5303"/>
                    <a:pt x="23077" y="1954"/>
                  </a:cubicBezTo>
                  <a:cubicBezTo>
                    <a:pt x="21673" y="550"/>
                    <a:pt x="20286" y="0"/>
                    <a:pt x="18941" y="0"/>
                  </a:cubicBezTo>
                  <a:cubicBezTo>
                    <a:pt x="16907" y="0"/>
                    <a:pt x="14969" y="1259"/>
                    <a:pt x="13215" y="2725"/>
                  </a:cubicBezTo>
                  <a:cubicBezTo>
                    <a:pt x="11459" y="1259"/>
                    <a:pt x="9520" y="0"/>
                    <a:pt x="7485" y="0"/>
                  </a:cubicBezTo>
                  <a:close/>
                </a:path>
              </a:pathLst>
            </a:custGeom>
            <a:solidFill>
              <a:srgbClr val="08051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411787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8" name="Google Shape;918;p36"/>
          <p:cNvGrpSpPr/>
          <p:nvPr/>
        </p:nvGrpSpPr>
        <p:grpSpPr>
          <a:xfrm>
            <a:off x="188145" y="277204"/>
            <a:ext cx="1765953" cy="2366131"/>
            <a:chOff x="933800" y="2100775"/>
            <a:chExt cx="827325" cy="1108500"/>
          </a:xfrm>
        </p:grpSpPr>
        <p:sp>
          <p:nvSpPr>
            <p:cNvPr id="919" name="Google Shape;919;p36"/>
            <p:cNvSpPr/>
            <p:nvPr/>
          </p:nvSpPr>
          <p:spPr>
            <a:xfrm>
              <a:off x="933800" y="2100775"/>
              <a:ext cx="827325" cy="1079675"/>
            </a:xfrm>
            <a:custGeom>
              <a:avLst/>
              <a:gdLst/>
              <a:ahLst/>
              <a:cxnLst/>
              <a:rect l="l" t="t" r="r" b="b"/>
              <a:pathLst>
                <a:path w="33093" h="43187" extrusionOk="0">
                  <a:moveTo>
                    <a:pt x="15395" y="1"/>
                  </a:moveTo>
                  <a:cubicBezTo>
                    <a:pt x="1" y="1"/>
                    <a:pt x="1" y="9670"/>
                    <a:pt x="1" y="21590"/>
                  </a:cubicBezTo>
                  <a:cubicBezTo>
                    <a:pt x="1" y="33516"/>
                    <a:pt x="1" y="43186"/>
                    <a:pt x="15395" y="43186"/>
                  </a:cubicBezTo>
                  <a:cubicBezTo>
                    <a:pt x="33093" y="43186"/>
                    <a:pt x="30795" y="33516"/>
                    <a:pt x="30795" y="21590"/>
                  </a:cubicBezTo>
                  <a:cubicBezTo>
                    <a:pt x="30795" y="9670"/>
                    <a:pt x="30795" y="1"/>
                    <a:pt x="1539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20" name="Google Shape;920;p36"/>
            <p:cNvSpPr/>
            <p:nvPr/>
          </p:nvSpPr>
          <p:spPr>
            <a:xfrm>
              <a:off x="1004875" y="2201125"/>
              <a:ext cx="717625" cy="1008150"/>
            </a:xfrm>
            <a:custGeom>
              <a:avLst/>
              <a:gdLst/>
              <a:ahLst/>
              <a:cxnLst/>
              <a:rect l="l" t="t" r="r" b="b"/>
              <a:pathLst>
                <a:path w="28705" h="40326" extrusionOk="0">
                  <a:moveTo>
                    <a:pt x="16904" y="1"/>
                  </a:moveTo>
                  <a:cubicBezTo>
                    <a:pt x="16057" y="1"/>
                    <a:pt x="15206" y="29"/>
                    <a:pt x="14367" y="58"/>
                  </a:cubicBezTo>
                  <a:cubicBezTo>
                    <a:pt x="10458" y="195"/>
                    <a:pt x="6345" y="331"/>
                    <a:pt x="3617" y="3376"/>
                  </a:cubicBezTo>
                  <a:cubicBezTo>
                    <a:pt x="0" y="7405"/>
                    <a:pt x="262" y="14915"/>
                    <a:pt x="3348" y="16913"/>
                  </a:cubicBezTo>
                  <a:cubicBezTo>
                    <a:pt x="3982" y="17325"/>
                    <a:pt x="4681" y="17473"/>
                    <a:pt x="5399" y="17473"/>
                  </a:cubicBezTo>
                  <a:cubicBezTo>
                    <a:pt x="7247" y="17473"/>
                    <a:pt x="9220" y="16489"/>
                    <a:pt x="10533" y="16489"/>
                  </a:cubicBezTo>
                  <a:cubicBezTo>
                    <a:pt x="10988" y="16489"/>
                    <a:pt x="11363" y="16607"/>
                    <a:pt x="11627" y="16926"/>
                  </a:cubicBezTo>
                  <a:cubicBezTo>
                    <a:pt x="12797" y="18329"/>
                    <a:pt x="10965" y="22238"/>
                    <a:pt x="7199" y="30057"/>
                  </a:cubicBezTo>
                  <a:cubicBezTo>
                    <a:pt x="5152" y="34307"/>
                    <a:pt x="4262" y="35715"/>
                    <a:pt x="4942" y="37220"/>
                  </a:cubicBezTo>
                  <a:cubicBezTo>
                    <a:pt x="6183" y="39960"/>
                    <a:pt x="11335" y="40186"/>
                    <a:pt x="13304" y="40277"/>
                  </a:cubicBezTo>
                  <a:cubicBezTo>
                    <a:pt x="13839" y="40299"/>
                    <a:pt x="14439" y="40325"/>
                    <a:pt x="15079" y="40325"/>
                  </a:cubicBezTo>
                  <a:cubicBezTo>
                    <a:pt x="16942" y="40325"/>
                    <a:pt x="19148" y="40106"/>
                    <a:pt x="21089" y="38951"/>
                  </a:cubicBezTo>
                  <a:cubicBezTo>
                    <a:pt x="25213" y="36498"/>
                    <a:pt x="25875" y="31197"/>
                    <a:pt x="26842" y="22357"/>
                  </a:cubicBezTo>
                  <a:cubicBezTo>
                    <a:pt x="28054" y="11356"/>
                    <a:pt x="28704" y="5436"/>
                    <a:pt x="24855" y="2182"/>
                  </a:cubicBezTo>
                  <a:cubicBezTo>
                    <a:pt x="22673" y="338"/>
                    <a:pt x="19811" y="1"/>
                    <a:pt x="1690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21" name="Google Shape;921;p36"/>
            <p:cNvSpPr/>
            <p:nvPr/>
          </p:nvSpPr>
          <p:spPr>
            <a:xfrm>
              <a:off x="952175" y="2132925"/>
              <a:ext cx="726150" cy="1031675"/>
            </a:xfrm>
            <a:custGeom>
              <a:avLst/>
              <a:gdLst/>
              <a:ahLst/>
              <a:cxnLst/>
              <a:rect l="l" t="t" r="r" b="b"/>
              <a:pathLst>
                <a:path w="29046" h="41267" extrusionOk="0">
                  <a:moveTo>
                    <a:pt x="16798" y="940"/>
                  </a:moveTo>
                  <a:cubicBezTo>
                    <a:pt x="19613" y="940"/>
                    <a:pt x="22334" y="1271"/>
                    <a:pt x="24402" y="3012"/>
                  </a:cubicBezTo>
                  <a:cubicBezTo>
                    <a:pt x="28060" y="6104"/>
                    <a:pt x="27410" y="12026"/>
                    <a:pt x="26228" y="22776"/>
                  </a:cubicBezTo>
                  <a:cubicBezTo>
                    <a:pt x="25225" y="31884"/>
                    <a:pt x="24528" y="36743"/>
                    <a:pt x="20701" y="39016"/>
                  </a:cubicBezTo>
                  <a:cubicBezTo>
                    <a:pt x="18852" y="40114"/>
                    <a:pt x="16712" y="40326"/>
                    <a:pt x="14914" y="40326"/>
                  </a:cubicBezTo>
                  <a:cubicBezTo>
                    <a:pt x="14285" y="40326"/>
                    <a:pt x="13698" y="40300"/>
                    <a:pt x="13180" y="40277"/>
                  </a:cubicBezTo>
                  <a:cubicBezTo>
                    <a:pt x="11307" y="40193"/>
                    <a:pt x="6346" y="39978"/>
                    <a:pt x="5224" y="37501"/>
                  </a:cubicBezTo>
                  <a:cubicBezTo>
                    <a:pt x="4717" y="36385"/>
                    <a:pt x="5271" y="35244"/>
                    <a:pt x="6764" y="32200"/>
                  </a:cubicBezTo>
                  <a:cubicBezTo>
                    <a:pt x="6979" y="31746"/>
                    <a:pt x="7217" y="31263"/>
                    <a:pt x="7475" y="30732"/>
                  </a:cubicBezTo>
                  <a:cubicBezTo>
                    <a:pt x="11574" y="22227"/>
                    <a:pt x="13180" y="18710"/>
                    <a:pt x="11844" y="17093"/>
                  </a:cubicBezTo>
                  <a:cubicBezTo>
                    <a:pt x="11474" y="16649"/>
                    <a:pt x="10975" y="16492"/>
                    <a:pt x="10399" y="16492"/>
                  </a:cubicBezTo>
                  <a:cubicBezTo>
                    <a:pt x="9718" y="16492"/>
                    <a:pt x="8930" y="16711"/>
                    <a:pt x="8119" y="16938"/>
                  </a:cubicBezTo>
                  <a:cubicBezTo>
                    <a:pt x="7195" y="17194"/>
                    <a:pt x="6195" y="17473"/>
                    <a:pt x="5253" y="17473"/>
                  </a:cubicBezTo>
                  <a:cubicBezTo>
                    <a:pt x="4613" y="17473"/>
                    <a:pt x="4000" y="17344"/>
                    <a:pt x="3456" y="16991"/>
                  </a:cubicBezTo>
                  <a:cubicBezTo>
                    <a:pt x="2400" y="16305"/>
                    <a:pt x="1648" y="14801"/>
                    <a:pt x="1386" y="12861"/>
                  </a:cubicBezTo>
                  <a:cubicBezTo>
                    <a:pt x="968" y="9692"/>
                    <a:pt x="1923" y="6277"/>
                    <a:pt x="3814" y="4164"/>
                  </a:cubicBezTo>
                  <a:cubicBezTo>
                    <a:pt x="6412" y="1269"/>
                    <a:pt x="10387" y="1133"/>
                    <a:pt x="14236" y="1001"/>
                  </a:cubicBezTo>
                  <a:cubicBezTo>
                    <a:pt x="15088" y="970"/>
                    <a:pt x="15947" y="940"/>
                    <a:pt x="16798" y="940"/>
                  </a:cubicBezTo>
                  <a:close/>
                  <a:moveTo>
                    <a:pt x="16725" y="1"/>
                  </a:moveTo>
                  <a:cubicBezTo>
                    <a:pt x="15872" y="1"/>
                    <a:pt x="15024" y="30"/>
                    <a:pt x="14200" y="58"/>
                  </a:cubicBezTo>
                  <a:cubicBezTo>
                    <a:pt x="10161" y="201"/>
                    <a:pt x="5982" y="345"/>
                    <a:pt x="3117" y="3532"/>
                  </a:cubicBezTo>
                  <a:cubicBezTo>
                    <a:pt x="1045" y="5847"/>
                    <a:pt x="1" y="9555"/>
                    <a:pt x="455" y="12987"/>
                  </a:cubicBezTo>
                  <a:cubicBezTo>
                    <a:pt x="753" y="15200"/>
                    <a:pt x="1660" y="16944"/>
                    <a:pt x="2949" y="17779"/>
                  </a:cubicBezTo>
                  <a:cubicBezTo>
                    <a:pt x="3669" y="18248"/>
                    <a:pt x="4456" y="18413"/>
                    <a:pt x="5250" y="18413"/>
                  </a:cubicBezTo>
                  <a:cubicBezTo>
                    <a:pt x="6326" y="18413"/>
                    <a:pt x="7417" y="18109"/>
                    <a:pt x="8376" y="17845"/>
                  </a:cubicBezTo>
                  <a:cubicBezTo>
                    <a:pt x="9147" y="17627"/>
                    <a:pt x="9855" y="17430"/>
                    <a:pt x="10381" y="17430"/>
                  </a:cubicBezTo>
                  <a:cubicBezTo>
                    <a:pt x="10706" y="17430"/>
                    <a:pt x="10961" y="17505"/>
                    <a:pt x="11120" y="17696"/>
                  </a:cubicBezTo>
                  <a:cubicBezTo>
                    <a:pt x="12130" y="18913"/>
                    <a:pt x="9820" y="23701"/>
                    <a:pt x="6626" y="30321"/>
                  </a:cubicBezTo>
                  <a:cubicBezTo>
                    <a:pt x="6370" y="30851"/>
                    <a:pt x="6136" y="31341"/>
                    <a:pt x="5916" y="31782"/>
                  </a:cubicBezTo>
                  <a:cubicBezTo>
                    <a:pt x="4334" y="35024"/>
                    <a:pt x="3678" y="36366"/>
                    <a:pt x="4364" y="37889"/>
                  </a:cubicBezTo>
                  <a:cubicBezTo>
                    <a:pt x="5725" y="40892"/>
                    <a:pt x="11109" y="41124"/>
                    <a:pt x="13139" y="41214"/>
                  </a:cubicBezTo>
                  <a:cubicBezTo>
                    <a:pt x="13676" y="41237"/>
                    <a:pt x="14279" y="41267"/>
                    <a:pt x="14935" y="41267"/>
                  </a:cubicBezTo>
                  <a:cubicBezTo>
                    <a:pt x="16845" y="41267"/>
                    <a:pt x="19143" y="41035"/>
                    <a:pt x="21184" y="39823"/>
                  </a:cubicBezTo>
                  <a:cubicBezTo>
                    <a:pt x="25589" y="37203"/>
                    <a:pt x="26217" y="31503"/>
                    <a:pt x="27165" y="22877"/>
                  </a:cubicBezTo>
                  <a:cubicBezTo>
                    <a:pt x="28377" y="11805"/>
                    <a:pt x="29046" y="5704"/>
                    <a:pt x="25005" y="2296"/>
                  </a:cubicBezTo>
                  <a:cubicBezTo>
                    <a:pt x="22707" y="350"/>
                    <a:pt x="19683" y="1"/>
                    <a:pt x="16725" y="1"/>
                  </a:cubicBezTo>
                  <a:close/>
                </a:path>
              </a:pathLst>
            </a:custGeom>
            <a:solidFill>
              <a:srgbClr val="08051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922" name="Google Shape;922;p36"/>
          <p:cNvGrpSpPr/>
          <p:nvPr/>
        </p:nvGrpSpPr>
        <p:grpSpPr>
          <a:xfrm>
            <a:off x="9771277" y="2431059"/>
            <a:ext cx="1765975" cy="2272101"/>
            <a:chOff x="5951325" y="666000"/>
            <a:chExt cx="859550" cy="1105825"/>
          </a:xfrm>
        </p:grpSpPr>
        <p:sp>
          <p:nvSpPr>
            <p:cNvPr id="923" name="Google Shape;923;p36"/>
            <p:cNvSpPr/>
            <p:nvPr/>
          </p:nvSpPr>
          <p:spPr>
            <a:xfrm>
              <a:off x="5951325" y="666000"/>
              <a:ext cx="827325" cy="1079625"/>
            </a:xfrm>
            <a:custGeom>
              <a:avLst/>
              <a:gdLst/>
              <a:ahLst/>
              <a:cxnLst/>
              <a:rect l="l" t="t" r="r" b="b"/>
              <a:pathLst>
                <a:path w="33093" h="43185" extrusionOk="0">
                  <a:moveTo>
                    <a:pt x="17693" y="1"/>
                  </a:moveTo>
                  <a:cubicBezTo>
                    <a:pt x="1" y="1"/>
                    <a:pt x="2300" y="9670"/>
                    <a:pt x="2300" y="21589"/>
                  </a:cubicBezTo>
                  <a:cubicBezTo>
                    <a:pt x="2300" y="33515"/>
                    <a:pt x="2300" y="43185"/>
                    <a:pt x="17693" y="43185"/>
                  </a:cubicBezTo>
                  <a:cubicBezTo>
                    <a:pt x="33093" y="43185"/>
                    <a:pt x="33093" y="33515"/>
                    <a:pt x="33093" y="21589"/>
                  </a:cubicBezTo>
                  <a:cubicBezTo>
                    <a:pt x="33093" y="9670"/>
                    <a:pt x="33093" y="1"/>
                    <a:pt x="176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24" name="Google Shape;924;p36"/>
            <p:cNvSpPr/>
            <p:nvPr/>
          </p:nvSpPr>
          <p:spPr>
            <a:xfrm>
              <a:off x="6173550" y="745325"/>
              <a:ext cx="637325" cy="1026500"/>
            </a:xfrm>
            <a:custGeom>
              <a:avLst/>
              <a:gdLst/>
              <a:ahLst/>
              <a:cxnLst/>
              <a:rect l="l" t="t" r="r" b="b"/>
              <a:pathLst>
                <a:path w="25493" h="41060" extrusionOk="0">
                  <a:moveTo>
                    <a:pt x="11109" y="1"/>
                  </a:moveTo>
                  <a:cubicBezTo>
                    <a:pt x="10350" y="1"/>
                    <a:pt x="9891" y="44"/>
                    <a:pt x="9891" y="44"/>
                  </a:cubicBezTo>
                  <a:cubicBezTo>
                    <a:pt x="6823" y="338"/>
                    <a:pt x="5073" y="498"/>
                    <a:pt x="3682" y="1900"/>
                  </a:cubicBezTo>
                  <a:cubicBezTo>
                    <a:pt x="2119" y="3470"/>
                    <a:pt x="2125" y="6556"/>
                    <a:pt x="2191" y="12657"/>
                  </a:cubicBezTo>
                  <a:cubicBezTo>
                    <a:pt x="2244" y="17091"/>
                    <a:pt x="2621" y="17779"/>
                    <a:pt x="3122" y="18231"/>
                  </a:cubicBezTo>
                  <a:cubicBezTo>
                    <a:pt x="3651" y="18707"/>
                    <a:pt x="4259" y="18864"/>
                    <a:pt x="4917" y="18864"/>
                  </a:cubicBezTo>
                  <a:cubicBezTo>
                    <a:pt x="6211" y="18864"/>
                    <a:pt x="7703" y="18257"/>
                    <a:pt x="9189" y="18257"/>
                  </a:cubicBezTo>
                  <a:cubicBezTo>
                    <a:pt x="9875" y="18257"/>
                    <a:pt x="10559" y="18386"/>
                    <a:pt x="11222" y="18763"/>
                  </a:cubicBezTo>
                  <a:cubicBezTo>
                    <a:pt x="14319" y="20524"/>
                    <a:pt x="15365" y="26815"/>
                    <a:pt x="12809" y="30306"/>
                  </a:cubicBezTo>
                  <a:cubicBezTo>
                    <a:pt x="12505" y="30725"/>
                    <a:pt x="11299" y="32384"/>
                    <a:pt x="9335" y="32749"/>
                  </a:cubicBezTo>
                  <a:cubicBezTo>
                    <a:pt x="9002" y="32811"/>
                    <a:pt x="8657" y="32838"/>
                    <a:pt x="8310" y="32838"/>
                  </a:cubicBezTo>
                  <a:cubicBezTo>
                    <a:pt x="6931" y="32838"/>
                    <a:pt x="5521" y="32407"/>
                    <a:pt x="4685" y="32020"/>
                  </a:cubicBezTo>
                  <a:cubicBezTo>
                    <a:pt x="3975" y="31694"/>
                    <a:pt x="3231" y="31306"/>
                    <a:pt x="2459" y="31306"/>
                  </a:cubicBezTo>
                  <a:cubicBezTo>
                    <a:pt x="2357" y="31306"/>
                    <a:pt x="2253" y="31313"/>
                    <a:pt x="2150" y="31328"/>
                  </a:cubicBezTo>
                  <a:cubicBezTo>
                    <a:pt x="830" y="31518"/>
                    <a:pt x="1" y="33017"/>
                    <a:pt x="155" y="34348"/>
                  </a:cubicBezTo>
                  <a:cubicBezTo>
                    <a:pt x="310" y="35673"/>
                    <a:pt x="1194" y="36802"/>
                    <a:pt x="2191" y="37697"/>
                  </a:cubicBezTo>
                  <a:cubicBezTo>
                    <a:pt x="5740" y="40905"/>
                    <a:pt x="10498" y="41059"/>
                    <a:pt x="11386" y="41059"/>
                  </a:cubicBezTo>
                  <a:cubicBezTo>
                    <a:pt x="11461" y="41059"/>
                    <a:pt x="11509" y="41058"/>
                    <a:pt x="11526" y="41058"/>
                  </a:cubicBezTo>
                  <a:cubicBezTo>
                    <a:pt x="12106" y="41045"/>
                    <a:pt x="18516" y="40788"/>
                    <a:pt x="22503" y="35620"/>
                  </a:cubicBezTo>
                  <a:cubicBezTo>
                    <a:pt x="25493" y="31733"/>
                    <a:pt x="25201" y="27562"/>
                    <a:pt x="24771" y="21568"/>
                  </a:cubicBezTo>
                  <a:cubicBezTo>
                    <a:pt x="24556" y="18524"/>
                    <a:pt x="24068" y="17785"/>
                    <a:pt x="23625" y="17342"/>
                  </a:cubicBezTo>
                  <a:cubicBezTo>
                    <a:pt x="22839" y="16553"/>
                    <a:pt x="21830" y="16329"/>
                    <a:pt x="20726" y="16329"/>
                  </a:cubicBezTo>
                  <a:cubicBezTo>
                    <a:pt x="19277" y="16329"/>
                    <a:pt x="17666" y="16715"/>
                    <a:pt x="16185" y="16715"/>
                  </a:cubicBezTo>
                  <a:cubicBezTo>
                    <a:pt x="15092" y="16715"/>
                    <a:pt x="14071" y="16505"/>
                    <a:pt x="13239" y="15773"/>
                  </a:cubicBezTo>
                  <a:cubicBezTo>
                    <a:pt x="11132" y="13928"/>
                    <a:pt x="11186" y="9583"/>
                    <a:pt x="12809" y="8275"/>
                  </a:cubicBezTo>
                  <a:cubicBezTo>
                    <a:pt x="13185" y="7975"/>
                    <a:pt x="13888" y="7876"/>
                    <a:pt x="15044" y="7876"/>
                  </a:cubicBezTo>
                  <a:cubicBezTo>
                    <a:pt x="15817" y="7876"/>
                    <a:pt x="16792" y="7920"/>
                    <a:pt x="18008" y="7977"/>
                  </a:cubicBezTo>
                  <a:cubicBezTo>
                    <a:pt x="19337" y="8041"/>
                    <a:pt x="20302" y="8130"/>
                    <a:pt x="21015" y="8130"/>
                  </a:cubicBezTo>
                  <a:cubicBezTo>
                    <a:pt x="21829" y="8130"/>
                    <a:pt x="22313" y="8014"/>
                    <a:pt x="22635" y="7613"/>
                  </a:cubicBezTo>
                  <a:cubicBezTo>
                    <a:pt x="23250" y="6837"/>
                    <a:pt x="22831" y="5530"/>
                    <a:pt x="22712" y="5159"/>
                  </a:cubicBezTo>
                  <a:cubicBezTo>
                    <a:pt x="22349" y="4032"/>
                    <a:pt x="21561" y="3274"/>
                    <a:pt x="20730" y="2683"/>
                  </a:cubicBezTo>
                  <a:cubicBezTo>
                    <a:pt x="17437" y="319"/>
                    <a:pt x="13169" y="1"/>
                    <a:pt x="1110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25" name="Google Shape;925;p36"/>
            <p:cNvSpPr/>
            <p:nvPr/>
          </p:nvSpPr>
          <p:spPr>
            <a:xfrm>
              <a:off x="6104900" y="677175"/>
              <a:ext cx="661675" cy="1049975"/>
            </a:xfrm>
            <a:custGeom>
              <a:avLst/>
              <a:gdLst/>
              <a:ahLst/>
              <a:cxnLst/>
              <a:rect l="l" t="t" r="r" b="b"/>
              <a:pathLst>
                <a:path w="26467" h="41999" extrusionOk="0">
                  <a:moveTo>
                    <a:pt x="11581" y="946"/>
                  </a:moveTo>
                  <a:cubicBezTo>
                    <a:pt x="13574" y="946"/>
                    <a:pt x="17758" y="1250"/>
                    <a:pt x="20946" y="3535"/>
                  </a:cubicBezTo>
                  <a:cubicBezTo>
                    <a:pt x="21924" y="4232"/>
                    <a:pt x="22480" y="4926"/>
                    <a:pt x="22754" y="5772"/>
                  </a:cubicBezTo>
                  <a:cubicBezTo>
                    <a:pt x="23136" y="6960"/>
                    <a:pt x="22963" y="7522"/>
                    <a:pt x="22754" y="7791"/>
                  </a:cubicBezTo>
                  <a:cubicBezTo>
                    <a:pt x="22552" y="8045"/>
                    <a:pt x="22190" y="8128"/>
                    <a:pt x="21514" y="8128"/>
                  </a:cubicBezTo>
                  <a:cubicBezTo>
                    <a:pt x="21112" y="8128"/>
                    <a:pt x="20599" y="8099"/>
                    <a:pt x="19943" y="8059"/>
                  </a:cubicBezTo>
                  <a:cubicBezTo>
                    <a:pt x="19519" y="8034"/>
                    <a:pt x="19048" y="8006"/>
                    <a:pt x="18516" y="7976"/>
                  </a:cubicBezTo>
                  <a:cubicBezTo>
                    <a:pt x="17277" y="7918"/>
                    <a:pt x="16306" y="7876"/>
                    <a:pt x="15535" y="7876"/>
                  </a:cubicBezTo>
                  <a:cubicBezTo>
                    <a:pt x="14212" y="7876"/>
                    <a:pt x="13482" y="8000"/>
                    <a:pt x="13007" y="8381"/>
                  </a:cubicBezTo>
                  <a:cubicBezTo>
                    <a:pt x="12189" y="9037"/>
                    <a:pt x="11676" y="10357"/>
                    <a:pt x="11646" y="11902"/>
                  </a:cubicBezTo>
                  <a:cubicBezTo>
                    <a:pt x="11604" y="13831"/>
                    <a:pt x="12266" y="15585"/>
                    <a:pt x="13419" y="16601"/>
                  </a:cubicBezTo>
                  <a:cubicBezTo>
                    <a:pt x="14356" y="17423"/>
                    <a:pt x="15474" y="17655"/>
                    <a:pt x="16651" y="17655"/>
                  </a:cubicBezTo>
                  <a:cubicBezTo>
                    <a:pt x="17430" y="17655"/>
                    <a:pt x="18235" y="17553"/>
                    <a:pt x="19029" y="17453"/>
                  </a:cubicBezTo>
                  <a:cubicBezTo>
                    <a:pt x="19786" y="17359"/>
                    <a:pt x="20525" y="17267"/>
                    <a:pt x="21211" y="17267"/>
                  </a:cubicBezTo>
                  <a:cubicBezTo>
                    <a:pt x="22215" y="17267"/>
                    <a:pt x="23107" y="17464"/>
                    <a:pt x="23781" y="18141"/>
                  </a:cubicBezTo>
                  <a:cubicBezTo>
                    <a:pt x="24056" y="18420"/>
                    <a:pt x="24569" y="18935"/>
                    <a:pt x="24795" y="22068"/>
                  </a:cubicBezTo>
                  <a:cubicBezTo>
                    <a:pt x="25219" y="28084"/>
                    <a:pt x="25506" y="32054"/>
                    <a:pt x="22616" y="35803"/>
                  </a:cubicBezTo>
                  <a:cubicBezTo>
                    <a:pt x="18803" y="40751"/>
                    <a:pt x="12684" y="41043"/>
                    <a:pt x="12004" y="41055"/>
                  </a:cubicBezTo>
                  <a:cubicBezTo>
                    <a:pt x="11988" y="41055"/>
                    <a:pt x="11945" y="41056"/>
                    <a:pt x="11878" y="41056"/>
                  </a:cubicBezTo>
                  <a:cubicBezTo>
                    <a:pt x="11038" y="41056"/>
                    <a:pt x="6405" y="40903"/>
                    <a:pt x="2990" y="37820"/>
                  </a:cubicBezTo>
                  <a:cubicBezTo>
                    <a:pt x="1863" y="36793"/>
                    <a:pt x="1230" y="35767"/>
                    <a:pt x="1111" y="34759"/>
                  </a:cubicBezTo>
                  <a:cubicBezTo>
                    <a:pt x="985" y="33707"/>
                    <a:pt x="1642" y="32412"/>
                    <a:pt x="2704" y="32263"/>
                  </a:cubicBezTo>
                  <a:cubicBezTo>
                    <a:pt x="2788" y="32252"/>
                    <a:pt x="2866" y="32245"/>
                    <a:pt x="2943" y="32245"/>
                  </a:cubicBezTo>
                  <a:cubicBezTo>
                    <a:pt x="3540" y="32245"/>
                    <a:pt x="4161" y="32538"/>
                    <a:pt x="4764" y="32818"/>
                  </a:cubicBezTo>
                  <a:lnTo>
                    <a:pt x="4979" y="32919"/>
                  </a:lnTo>
                  <a:cubicBezTo>
                    <a:pt x="5926" y="33358"/>
                    <a:pt x="7380" y="33782"/>
                    <a:pt x="8797" y="33782"/>
                  </a:cubicBezTo>
                  <a:cubicBezTo>
                    <a:pt x="9174" y="33782"/>
                    <a:pt x="9548" y="33752"/>
                    <a:pt x="9909" y="33684"/>
                  </a:cubicBezTo>
                  <a:cubicBezTo>
                    <a:pt x="10888" y="33498"/>
                    <a:pt x="12338" y="32896"/>
                    <a:pt x="13681" y="31057"/>
                  </a:cubicBezTo>
                  <a:cubicBezTo>
                    <a:pt x="15054" y="29172"/>
                    <a:pt x="15549" y="26318"/>
                    <a:pt x="14965" y="23602"/>
                  </a:cubicBezTo>
                  <a:cubicBezTo>
                    <a:pt x="14494" y="21387"/>
                    <a:pt x="13389" y="19645"/>
                    <a:pt x="11938" y="18822"/>
                  </a:cubicBezTo>
                  <a:cubicBezTo>
                    <a:pt x="11193" y="18396"/>
                    <a:pt x="10430" y="18253"/>
                    <a:pt x="9679" y="18253"/>
                  </a:cubicBezTo>
                  <a:cubicBezTo>
                    <a:pt x="8860" y="18253"/>
                    <a:pt x="8054" y="18423"/>
                    <a:pt x="7301" y="18582"/>
                  </a:cubicBezTo>
                  <a:cubicBezTo>
                    <a:pt x="6618" y="18727"/>
                    <a:pt x="5983" y="18862"/>
                    <a:pt x="5412" y="18862"/>
                  </a:cubicBezTo>
                  <a:cubicBezTo>
                    <a:pt x="4851" y="18862"/>
                    <a:pt x="4351" y="18731"/>
                    <a:pt x="3929" y="18349"/>
                  </a:cubicBezTo>
                  <a:cubicBezTo>
                    <a:pt x="3546" y="18009"/>
                    <a:pt x="3199" y="17353"/>
                    <a:pt x="3152" y="13120"/>
                  </a:cubicBezTo>
                  <a:cubicBezTo>
                    <a:pt x="3080" y="6913"/>
                    <a:pt x="3111" y="4108"/>
                    <a:pt x="4507" y="2698"/>
                  </a:cubicBezTo>
                  <a:cubicBezTo>
                    <a:pt x="5772" y="1422"/>
                    <a:pt x="7425" y="1266"/>
                    <a:pt x="10428" y="986"/>
                  </a:cubicBezTo>
                  <a:cubicBezTo>
                    <a:pt x="10444" y="984"/>
                    <a:pt x="10875" y="946"/>
                    <a:pt x="11581" y="946"/>
                  </a:cubicBezTo>
                  <a:close/>
                  <a:moveTo>
                    <a:pt x="11642" y="0"/>
                  </a:moveTo>
                  <a:cubicBezTo>
                    <a:pt x="10888" y="0"/>
                    <a:pt x="10408" y="42"/>
                    <a:pt x="10339" y="48"/>
                  </a:cubicBezTo>
                  <a:cubicBezTo>
                    <a:pt x="7223" y="342"/>
                    <a:pt x="5348" y="521"/>
                    <a:pt x="3838" y="2036"/>
                  </a:cubicBezTo>
                  <a:cubicBezTo>
                    <a:pt x="2108" y="3780"/>
                    <a:pt x="2144" y="7103"/>
                    <a:pt x="2215" y="13133"/>
                  </a:cubicBezTo>
                  <a:cubicBezTo>
                    <a:pt x="2268" y="17776"/>
                    <a:pt x="2675" y="18492"/>
                    <a:pt x="3295" y="19048"/>
                  </a:cubicBezTo>
                  <a:cubicBezTo>
                    <a:pt x="3933" y="19619"/>
                    <a:pt x="4657" y="19802"/>
                    <a:pt x="5414" y="19802"/>
                  </a:cubicBezTo>
                  <a:cubicBezTo>
                    <a:pt x="6094" y="19802"/>
                    <a:pt x="6802" y="19654"/>
                    <a:pt x="7497" y="19508"/>
                  </a:cubicBezTo>
                  <a:cubicBezTo>
                    <a:pt x="8221" y="19353"/>
                    <a:pt x="8958" y="19197"/>
                    <a:pt x="9679" y="19197"/>
                  </a:cubicBezTo>
                  <a:cubicBezTo>
                    <a:pt x="10295" y="19197"/>
                    <a:pt x="10900" y="19311"/>
                    <a:pt x="11478" y="19638"/>
                  </a:cubicBezTo>
                  <a:cubicBezTo>
                    <a:pt x="12690" y="20331"/>
                    <a:pt x="13627" y="21847"/>
                    <a:pt x="14045" y="23800"/>
                  </a:cubicBezTo>
                  <a:cubicBezTo>
                    <a:pt x="14577" y="26258"/>
                    <a:pt x="14141" y="28825"/>
                    <a:pt x="12924" y="30503"/>
                  </a:cubicBezTo>
                  <a:cubicBezTo>
                    <a:pt x="11759" y="32090"/>
                    <a:pt x="10547" y="32603"/>
                    <a:pt x="9742" y="32759"/>
                  </a:cubicBezTo>
                  <a:cubicBezTo>
                    <a:pt x="9435" y="32815"/>
                    <a:pt x="9119" y="32840"/>
                    <a:pt x="8802" y="32840"/>
                  </a:cubicBezTo>
                  <a:cubicBezTo>
                    <a:pt x="7446" y="32840"/>
                    <a:pt x="6074" y="32391"/>
                    <a:pt x="5373" y="32065"/>
                  </a:cubicBezTo>
                  <a:lnTo>
                    <a:pt x="5163" y="31965"/>
                  </a:lnTo>
                  <a:cubicBezTo>
                    <a:pt x="4498" y="31655"/>
                    <a:pt x="3755" y="31305"/>
                    <a:pt x="2953" y="31305"/>
                  </a:cubicBezTo>
                  <a:cubicBezTo>
                    <a:pt x="2828" y="31305"/>
                    <a:pt x="2701" y="31313"/>
                    <a:pt x="2573" y="31332"/>
                  </a:cubicBezTo>
                  <a:cubicBezTo>
                    <a:pt x="920" y="31571"/>
                    <a:pt x="1" y="33349"/>
                    <a:pt x="174" y="34872"/>
                  </a:cubicBezTo>
                  <a:cubicBezTo>
                    <a:pt x="323" y="36107"/>
                    <a:pt x="1056" y="37337"/>
                    <a:pt x="2364" y="38512"/>
                  </a:cubicBezTo>
                  <a:cubicBezTo>
                    <a:pt x="5999" y="41801"/>
                    <a:pt x="10769" y="41999"/>
                    <a:pt x="11855" y="41999"/>
                  </a:cubicBezTo>
                  <a:lnTo>
                    <a:pt x="12028" y="41999"/>
                  </a:lnTo>
                  <a:cubicBezTo>
                    <a:pt x="12756" y="41980"/>
                    <a:pt x="19280" y="41671"/>
                    <a:pt x="23363" y="36376"/>
                  </a:cubicBezTo>
                  <a:cubicBezTo>
                    <a:pt x="26467" y="32346"/>
                    <a:pt x="26156" y="28007"/>
                    <a:pt x="25732" y="22002"/>
                  </a:cubicBezTo>
                  <a:cubicBezTo>
                    <a:pt x="25506" y="18786"/>
                    <a:pt x="24951" y="17979"/>
                    <a:pt x="24450" y="17478"/>
                  </a:cubicBezTo>
                  <a:cubicBezTo>
                    <a:pt x="23552" y="16576"/>
                    <a:pt x="22424" y="16327"/>
                    <a:pt x="21223" y="16327"/>
                  </a:cubicBezTo>
                  <a:cubicBezTo>
                    <a:pt x="20468" y="16327"/>
                    <a:pt x="19684" y="16426"/>
                    <a:pt x="18910" y="16522"/>
                  </a:cubicBezTo>
                  <a:cubicBezTo>
                    <a:pt x="18135" y="16619"/>
                    <a:pt x="17378" y="16714"/>
                    <a:pt x="16669" y="16714"/>
                  </a:cubicBezTo>
                  <a:cubicBezTo>
                    <a:pt x="15670" y="16714"/>
                    <a:pt x="14766" y="16526"/>
                    <a:pt x="14040" y="15891"/>
                  </a:cubicBezTo>
                  <a:cubicBezTo>
                    <a:pt x="13108" y="15073"/>
                    <a:pt x="12547" y="13557"/>
                    <a:pt x="12583" y="11927"/>
                  </a:cubicBezTo>
                  <a:cubicBezTo>
                    <a:pt x="12613" y="10667"/>
                    <a:pt x="13001" y="9593"/>
                    <a:pt x="13598" y="9109"/>
                  </a:cubicBezTo>
                  <a:cubicBezTo>
                    <a:pt x="13876" y="8888"/>
                    <a:pt x="14530" y="8815"/>
                    <a:pt x="15506" y="8815"/>
                  </a:cubicBezTo>
                  <a:cubicBezTo>
                    <a:pt x="16296" y="8815"/>
                    <a:pt x="17295" y="8863"/>
                    <a:pt x="18475" y="8918"/>
                  </a:cubicBezTo>
                  <a:cubicBezTo>
                    <a:pt x="18999" y="8943"/>
                    <a:pt x="19465" y="8973"/>
                    <a:pt x="19883" y="8996"/>
                  </a:cubicBezTo>
                  <a:cubicBezTo>
                    <a:pt x="20519" y="9034"/>
                    <a:pt x="21053" y="9067"/>
                    <a:pt x="21506" y="9067"/>
                  </a:cubicBezTo>
                  <a:cubicBezTo>
                    <a:pt x="22460" y="9067"/>
                    <a:pt x="23055" y="8921"/>
                    <a:pt x="23489" y="8375"/>
                  </a:cubicBezTo>
                  <a:cubicBezTo>
                    <a:pt x="24007" y="7725"/>
                    <a:pt x="24062" y="6758"/>
                    <a:pt x="23649" y="5486"/>
                  </a:cubicBezTo>
                  <a:cubicBezTo>
                    <a:pt x="23208" y="4119"/>
                    <a:pt x="22211" y="3278"/>
                    <a:pt x="21495" y="2770"/>
                  </a:cubicBezTo>
                  <a:cubicBezTo>
                    <a:pt x="18099" y="336"/>
                    <a:pt x="13775" y="0"/>
                    <a:pt x="11642" y="0"/>
                  </a:cubicBezTo>
                  <a:close/>
                </a:path>
              </a:pathLst>
            </a:custGeom>
            <a:solidFill>
              <a:srgbClr val="08051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926" name="Google Shape;926;p36"/>
          <p:cNvGrpSpPr/>
          <p:nvPr/>
        </p:nvGrpSpPr>
        <p:grpSpPr>
          <a:xfrm>
            <a:off x="8668177" y="3891602"/>
            <a:ext cx="1103100" cy="1439533"/>
            <a:chOff x="4763825" y="3528850"/>
            <a:chExt cx="827325" cy="1079650"/>
          </a:xfrm>
        </p:grpSpPr>
        <p:sp>
          <p:nvSpPr>
            <p:cNvPr id="927" name="Google Shape;927;p36"/>
            <p:cNvSpPr/>
            <p:nvPr/>
          </p:nvSpPr>
          <p:spPr>
            <a:xfrm>
              <a:off x="4763825" y="3528850"/>
              <a:ext cx="827325" cy="1079650"/>
            </a:xfrm>
            <a:custGeom>
              <a:avLst/>
              <a:gdLst/>
              <a:ahLst/>
              <a:cxnLst/>
              <a:rect l="l" t="t" r="r" b="b"/>
              <a:pathLst>
                <a:path w="33093" h="43186" extrusionOk="0">
                  <a:moveTo>
                    <a:pt x="15400" y="0"/>
                  </a:moveTo>
                  <a:cubicBezTo>
                    <a:pt x="0" y="0"/>
                    <a:pt x="0" y="9670"/>
                    <a:pt x="0" y="21596"/>
                  </a:cubicBezTo>
                  <a:cubicBezTo>
                    <a:pt x="0" y="33516"/>
                    <a:pt x="0" y="43186"/>
                    <a:pt x="15400" y="43186"/>
                  </a:cubicBezTo>
                  <a:cubicBezTo>
                    <a:pt x="33092" y="43186"/>
                    <a:pt x="30794" y="33516"/>
                    <a:pt x="30794" y="21596"/>
                  </a:cubicBezTo>
                  <a:cubicBezTo>
                    <a:pt x="30794" y="9670"/>
                    <a:pt x="30794" y="0"/>
                    <a:pt x="1540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28" name="Google Shape;928;p36"/>
            <p:cNvSpPr/>
            <p:nvPr/>
          </p:nvSpPr>
          <p:spPr>
            <a:xfrm>
              <a:off x="4873200" y="3847125"/>
              <a:ext cx="624075" cy="560700"/>
            </a:xfrm>
            <a:custGeom>
              <a:avLst/>
              <a:gdLst/>
              <a:ahLst/>
              <a:cxnLst/>
              <a:rect l="l" t="t" r="r" b="b"/>
              <a:pathLst>
                <a:path w="24963" h="22428" extrusionOk="0">
                  <a:moveTo>
                    <a:pt x="6746" y="1"/>
                  </a:moveTo>
                  <a:cubicBezTo>
                    <a:pt x="5474" y="1"/>
                    <a:pt x="4220" y="545"/>
                    <a:pt x="2950" y="1815"/>
                  </a:cubicBezTo>
                  <a:cubicBezTo>
                    <a:pt x="0" y="4765"/>
                    <a:pt x="1529" y="7892"/>
                    <a:pt x="4328" y="11055"/>
                  </a:cubicBezTo>
                  <a:cubicBezTo>
                    <a:pt x="484" y="15562"/>
                    <a:pt x="663" y="18063"/>
                    <a:pt x="3212" y="20618"/>
                  </a:cubicBezTo>
                  <a:cubicBezTo>
                    <a:pt x="4459" y="21865"/>
                    <a:pt x="5599" y="22427"/>
                    <a:pt x="6761" y="22427"/>
                  </a:cubicBezTo>
                  <a:cubicBezTo>
                    <a:pt x="8484" y="22427"/>
                    <a:pt x="10253" y="21189"/>
                    <a:pt x="12482" y="19113"/>
                  </a:cubicBezTo>
                  <a:cubicBezTo>
                    <a:pt x="14711" y="21189"/>
                    <a:pt x="16479" y="22427"/>
                    <a:pt x="18202" y="22427"/>
                  </a:cubicBezTo>
                  <a:cubicBezTo>
                    <a:pt x="19364" y="22427"/>
                    <a:pt x="20505" y="21865"/>
                    <a:pt x="21752" y="20618"/>
                  </a:cubicBezTo>
                  <a:cubicBezTo>
                    <a:pt x="24306" y="18063"/>
                    <a:pt x="24480" y="15562"/>
                    <a:pt x="20635" y="11055"/>
                  </a:cubicBezTo>
                  <a:cubicBezTo>
                    <a:pt x="23435" y="7892"/>
                    <a:pt x="24962" y="4765"/>
                    <a:pt x="22014" y="1815"/>
                  </a:cubicBezTo>
                  <a:cubicBezTo>
                    <a:pt x="20744" y="545"/>
                    <a:pt x="19489" y="1"/>
                    <a:pt x="18218" y="1"/>
                  </a:cubicBezTo>
                  <a:cubicBezTo>
                    <a:pt x="16376" y="1"/>
                    <a:pt x="14498" y="1142"/>
                    <a:pt x="12482" y="2873"/>
                  </a:cubicBezTo>
                  <a:cubicBezTo>
                    <a:pt x="10466" y="1142"/>
                    <a:pt x="8587" y="1"/>
                    <a:pt x="67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929" name="Google Shape;929;p36"/>
            <p:cNvSpPr/>
            <p:nvPr/>
          </p:nvSpPr>
          <p:spPr>
            <a:xfrm>
              <a:off x="4819625" y="3776650"/>
              <a:ext cx="660625" cy="584450"/>
            </a:xfrm>
            <a:custGeom>
              <a:avLst/>
              <a:gdLst/>
              <a:ahLst/>
              <a:cxnLst/>
              <a:rect l="l" t="t" r="r" b="b"/>
              <a:pathLst>
                <a:path w="26425" h="23378" extrusionOk="0">
                  <a:moveTo>
                    <a:pt x="18964" y="933"/>
                  </a:moveTo>
                  <a:cubicBezTo>
                    <a:pt x="20186" y="933"/>
                    <a:pt x="21296" y="1499"/>
                    <a:pt x="22414" y="2617"/>
                  </a:cubicBezTo>
                  <a:cubicBezTo>
                    <a:pt x="24724" y="4927"/>
                    <a:pt x="24306" y="7494"/>
                    <a:pt x="21017" y="11213"/>
                  </a:cubicBezTo>
                  <a:cubicBezTo>
                    <a:pt x="20862" y="11386"/>
                    <a:pt x="20857" y="11648"/>
                    <a:pt x="21011" y="11827"/>
                  </a:cubicBezTo>
                  <a:cubicBezTo>
                    <a:pt x="24885" y="16370"/>
                    <a:pt x="24366" y="18543"/>
                    <a:pt x="22152" y="20751"/>
                  </a:cubicBezTo>
                  <a:cubicBezTo>
                    <a:pt x="21050" y="21852"/>
                    <a:pt x="20053" y="22420"/>
                    <a:pt x="18960" y="22420"/>
                  </a:cubicBezTo>
                  <a:cubicBezTo>
                    <a:pt x="17488" y="22420"/>
                    <a:pt x="15841" y="21389"/>
                    <a:pt x="13532" y="19241"/>
                  </a:cubicBezTo>
                  <a:cubicBezTo>
                    <a:pt x="13442" y="19157"/>
                    <a:pt x="13327" y="19115"/>
                    <a:pt x="13212" y="19115"/>
                  </a:cubicBezTo>
                  <a:cubicBezTo>
                    <a:pt x="13098" y="19115"/>
                    <a:pt x="12983" y="19157"/>
                    <a:pt x="12893" y="19241"/>
                  </a:cubicBezTo>
                  <a:cubicBezTo>
                    <a:pt x="10584" y="21389"/>
                    <a:pt x="8938" y="22420"/>
                    <a:pt x="7467" y="22420"/>
                  </a:cubicBezTo>
                  <a:cubicBezTo>
                    <a:pt x="6375" y="22420"/>
                    <a:pt x="5379" y="21852"/>
                    <a:pt x="4280" y="20751"/>
                  </a:cubicBezTo>
                  <a:cubicBezTo>
                    <a:pt x="2066" y="18543"/>
                    <a:pt x="1540" y="16370"/>
                    <a:pt x="5421" y="11827"/>
                  </a:cubicBezTo>
                  <a:cubicBezTo>
                    <a:pt x="5570" y="11648"/>
                    <a:pt x="5570" y="11386"/>
                    <a:pt x="5415" y="11213"/>
                  </a:cubicBezTo>
                  <a:cubicBezTo>
                    <a:pt x="2126" y="7494"/>
                    <a:pt x="1708" y="4927"/>
                    <a:pt x="4018" y="2617"/>
                  </a:cubicBezTo>
                  <a:cubicBezTo>
                    <a:pt x="5134" y="1501"/>
                    <a:pt x="6245" y="934"/>
                    <a:pt x="7468" y="934"/>
                  </a:cubicBezTo>
                  <a:cubicBezTo>
                    <a:pt x="9019" y="934"/>
                    <a:pt x="10751" y="1841"/>
                    <a:pt x="12906" y="3698"/>
                  </a:cubicBezTo>
                  <a:cubicBezTo>
                    <a:pt x="12995" y="3775"/>
                    <a:pt x="13106" y="3814"/>
                    <a:pt x="13215" y="3814"/>
                  </a:cubicBezTo>
                  <a:cubicBezTo>
                    <a:pt x="13325" y="3814"/>
                    <a:pt x="13434" y="3775"/>
                    <a:pt x="13520" y="3698"/>
                  </a:cubicBezTo>
                  <a:cubicBezTo>
                    <a:pt x="15681" y="1845"/>
                    <a:pt x="17413" y="933"/>
                    <a:pt x="18964" y="933"/>
                  </a:cubicBezTo>
                  <a:close/>
                  <a:moveTo>
                    <a:pt x="7485" y="0"/>
                  </a:moveTo>
                  <a:cubicBezTo>
                    <a:pt x="6140" y="0"/>
                    <a:pt x="4753" y="550"/>
                    <a:pt x="3349" y="1954"/>
                  </a:cubicBezTo>
                  <a:cubicBezTo>
                    <a:pt x="0" y="5303"/>
                    <a:pt x="2090" y="8795"/>
                    <a:pt x="4441" y="11529"/>
                  </a:cubicBezTo>
                  <a:cubicBezTo>
                    <a:pt x="950" y="15737"/>
                    <a:pt x="729" y="18530"/>
                    <a:pt x="3611" y="21420"/>
                  </a:cubicBezTo>
                  <a:cubicBezTo>
                    <a:pt x="4972" y="22775"/>
                    <a:pt x="6220" y="23378"/>
                    <a:pt x="7485" y="23378"/>
                  </a:cubicBezTo>
                  <a:cubicBezTo>
                    <a:pt x="9264" y="23378"/>
                    <a:pt x="11067" y="22177"/>
                    <a:pt x="13215" y="20219"/>
                  </a:cubicBezTo>
                  <a:cubicBezTo>
                    <a:pt x="15362" y="22177"/>
                    <a:pt x="17162" y="23375"/>
                    <a:pt x="18944" y="23375"/>
                  </a:cubicBezTo>
                  <a:cubicBezTo>
                    <a:pt x="20204" y="23375"/>
                    <a:pt x="21456" y="22775"/>
                    <a:pt x="22813" y="21420"/>
                  </a:cubicBezTo>
                  <a:cubicBezTo>
                    <a:pt x="25703" y="18530"/>
                    <a:pt x="25477" y="15737"/>
                    <a:pt x="21984" y="11529"/>
                  </a:cubicBezTo>
                  <a:cubicBezTo>
                    <a:pt x="24342" y="8795"/>
                    <a:pt x="26425" y="5303"/>
                    <a:pt x="23077" y="1954"/>
                  </a:cubicBezTo>
                  <a:cubicBezTo>
                    <a:pt x="21673" y="550"/>
                    <a:pt x="20286" y="0"/>
                    <a:pt x="18941" y="0"/>
                  </a:cubicBezTo>
                  <a:cubicBezTo>
                    <a:pt x="16907" y="0"/>
                    <a:pt x="14969" y="1259"/>
                    <a:pt x="13215" y="2725"/>
                  </a:cubicBezTo>
                  <a:cubicBezTo>
                    <a:pt x="11459" y="1259"/>
                    <a:pt x="9520" y="0"/>
                    <a:pt x="7485" y="0"/>
                  </a:cubicBezTo>
                  <a:close/>
                </a:path>
              </a:pathLst>
            </a:custGeom>
            <a:solidFill>
              <a:srgbClr val="08051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F6A195C8-7855-01D6-160F-EC3C831B16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8268" y="541976"/>
            <a:ext cx="9120406" cy="3694496"/>
          </a:xfrm>
          <a:prstGeom prst="rect">
            <a:avLst/>
          </a:prstGeom>
        </p:spPr>
      </p:pic>
      <p:pic>
        <p:nvPicPr>
          <p:cNvPr id="5" name="Picture 2" descr="Cartoon students Royalty Free Vector Image - VectorStock">
            <a:extLst>
              <a:ext uri="{FF2B5EF4-FFF2-40B4-BE49-F238E27FC236}">
                <a16:creationId xmlns:a16="http://schemas.microsoft.com/office/drawing/2014/main" id="{935FC140-9132-B416-32CC-528BF365A8C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41" b="12822"/>
          <a:stretch/>
        </p:blipFill>
        <p:spPr bwMode="auto">
          <a:xfrm>
            <a:off x="-342063" y="2964844"/>
            <a:ext cx="4190163" cy="3982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72318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Math Subject for Elementary - 3rd Grade: Operations and Algebraic Thinking by Slidesgo">
  <a:themeElements>
    <a:clrScheme name="Simple Light">
      <a:dk1>
        <a:srgbClr val="191919"/>
      </a:dk1>
      <a:lt1>
        <a:srgbClr val="FFFFFF"/>
      </a:lt1>
      <a:dk2>
        <a:srgbClr val="B1E9FF"/>
      </a:dk2>
      <a:lt2>
        <a:srgbClr val="F59620"/>
      </a:lt2>
      <a:accent1>
        <a:srgbClr val="CB374D"/>
      </a:accent1>
      <a:accent2>
        <a:srgbClr val="7FB5E5"/>
      </a:accent2>
      <a:accent3>
        <a:srgbClr val="F06546"/>
      </a:accent3>
      <a:accent4>
        <a:srgbClr val="FFFFFF"/>
      </a:accent4>
      <a:accent5>
        <a:srgbClr val="FFFFFF"/>
      </a:accent5>
      <a:accent6>
        <a:srgbClr val="FFFFFF"/>
      </a:accent6>
      <a:hlink>
        <a:srgbClr val="19191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294</Words>
  <Application>Microsoft Office PowerPoint</Application>
  <PresentationFormat>Widescreen</PresentationFormat>
  <Paragraphs>84</Paragraphs>
  <Slides>16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6" baseType="lpstr">
      <vt:lpstr>Happy Monkey</vt:lpstr>
      <vt:lpstr>Arial</vt:lpstr>
      <vt:lpstr>Calibri</vt:lpstr>
      <vt:lpstr>Cambria</vt:lpstr>
      <vt:lpstr>Cambria Math</vt:lpstr>
      <vt:lpstr>Roboto Condensed Light</vt:lpstr>
      <vt:lpstr>Times New Roman</vt:lpstr>
      <vt:lpstr>UTM Bell</vt:lpstr>
      <vt:lpstr>Math Subject for Elementary - 3rd Grade: Operations and Algebraic Thinking by Slidesgo</vt:lpstr>
      <vt:lpstr>1_Office Theme</vt:lpstr>
      <vt:lpstr>Khởi động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Dặn dò - Ôn lại nội dung bài học - Chuẩn bị bài mới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Khởi động</dc:title>
  <dc:creator>Thao Tran</dc:creator>
  <cp:lastModifiedBy>Thao Tran</cp:lastModifiedBy>
  <cp:revision>11</cp:revision>
  <dcterms:created xsi:type="dcterms:W3CDTF">2023-12-22T05:16:48Z</dcterms:created>
  <dcterms:modified xsi:type="dcterms:W3CDTF">2023-12-22T05:37:02Z</dcterms:modified>
</cp:coreProperties>
</file>