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8" r:id="rId3"/>
    <p:sldMasterId id="2147483690" r:id="rId4"/>
  </p:sldMasterIdLst>
  <p:notesMasterIdLst>
    <p:notesMasterId r:id="rId20"/>
  </p:notesMasterIdLst>
  <p:sldIdLst>
    <p:sldId id="289" r:id="rId5"/>
    <p:sldId id="269" r:id="rId6"/>
    <p:sldId id="270" r:id="rId7"/>
    <p:sldId id="271" r:id="rId8"/>
    <p:sldId id="272" r:id="rId9"/>
    <p:sldId id="273" r:id="rId10"/>
    <p:sldId id="257" r:id="rId11"/>
    <p:sldId id="283" r:id="rId12"/>
    <p:sldId id="324" r:id="rId13"/>
    <p:sldId id="332" r:id="rId14"/>
    <p:sldId id="327" r:id="rId15"/>
    <p:sldId id="329" r:id="rId16"/>
    <p:sldId id="333" r:id="rId17"/>
    <p:sldId id="322" r:id="rId18"/>
    <p:sldId id="28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47AD36-F34F-4CCB-BED7-AF8723E14F14}" type="datetimeFigureOut">
              <a:rPr lang="en-US" smtClean="0"/>
              <a:t>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576C6F-36A6-453E-8ACF-674BE9A65AB7}" type="slidenum">
              <a:rPr lang="en-US" smtClean="0"/>
              <a:t>‹#›</a:t>
            </a:fld>
            <a:endParaRPr lang="en-US"/>
          </a:p>
        </p:txBody>
      </p:sp>
    </p:spTree>
    <p:extLst>
      <p:ext uri="{BB962C8B-B14F-4D97-AF65-F5344CB8AC3E}">
        <p14:creationId xmlns:p14="http://schemas.microsoft.com/office/powerpoint/2010/main" val="3505137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09587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828105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622864"/>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2001486387"/>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3865506294"/>
      </p:ext>
    </p:extLst>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1/5/2024</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9868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1/5/2024</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994995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1/5/2024</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pic>
        <p:nvPicPr>
          <p:cNvPr id="8" name="Picture 7">
            <a:extLst>
              <a:ext uri="{FF2B5EF4-FFF2-40B4-BE49-F238E27FC236}">
                <a16:creationId xmlns:a16="http://schemas.microsoft.com/office/drawing/2014/main" id="{88208325-9273-461D-9F13-5310A8B8D6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362100" y="-22352000"/>
            <a:ext cx="6858000" cy="6858000"/>
          </a:xfrm>
          <a:prstGeom prst="rect">
            <a:avLst/>
          </a:prstGeom>
        </p:spPr>
      </p:pic>
      <p:pic>
        <p:nvPicPr>
          <p:cNvPr id="9" name="Picture 8">
            <a:extLst>
              <a:ext uri="{FF2B5EF4-FFF2-40B4-BE49-F238E27FC236}">
                <a16:creationId xmlns:a16="http://schemas.microsoft.com/office/drawing/2014/main" id="{B650AAFB-9744-4B4A-8EF8-189AC500B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32300" y="17170400"/>
            <a:ext cx="6858000" cy="6858000"/>
          </a:xfrm>
          <a:prstGeom prst="rect">
            <a:avLst/>
          </a:prstGeom>
        </p:spPr>
      </p:pic>
    </p:spTree>
    <p:extLst>
      <p:ext uri="{BB962C8B-B14F-4D97-AF65-F5344CB8AC3E}">
        <p14:creationId xmlns:p14="http://schemas.microsoft.com/office/powerpoint/2010/main" val="2537229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1/5/2024</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9617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1/5/2024</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81732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48738-E448-67CD-E8D1-0374523A835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9B6BB0-9BCB-D5D8-3CDB-2C9E044D0BB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F08441-6622-3FB8-8F88-8E3091CCD8C2}"/>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5" name="Footer Placeholder 4">
            <a:extLst>
              <a:ext uri="{FF2B5EF4-FFF2-40B4-BE49-F238E27FC236}">
                <a16:creationId xmlns:a16="http://schemas.microsoft.com/office/drawing/2014/main" id="{98E9C165-CC68-D496-A909-F17745EBBF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61F31D6-3BAA-6886-4993-68969F81DC81}"/>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1623999778"/>
      </p:ext>
    </p:extLst>
  </p:cSld>
  <p:clrMapOvr>
    <a:masterClrMapping/>
  </p:clrMapOvr>
  <p:transition spd="slow">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D6CBE-470C-0D98-BFA6-1C5B6686169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5E3BCF6-CC25-911C-0933-BCD12A428F0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0C1C6A-5C52-3AD0-2618-1BE409D58BB1}"/>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5" name="Footer Placeholder 4">
            <a:extLst>
              <a:ext uri="{FF2B5EF4-FFF2-40B4-BE49-F238E27FC236}">
                <a16:creationId xmlns:a16="http://schemas.microsoft.com/office/drawing/2014/main" id="{4281E91F-E31E-FACC-718A-246A572C7D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728AD00-3F12-21A3-7E37-B5AD5C7B22B3}"/>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3010349464"/>
      </p:ext>
    </p:extLst>
  </p:cSld>
  <p:clrMapOvr>
    <a:masterClrMapping/>
  </p:clrMapOvr>
  <p:transition spd="slow">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E5006-18B0-545F-1505-BB6A548A0B8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CA1199-43D7-D32E-7555-962BBE78A8D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915EA1-0663-BFB8-723E-52B87FDD99CC}"/>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5" name="Footer Placeholder 4">
            <a:extLst>
              <a:ext uri="{FF2B5EF4-FFF2-40B4-BE49-F238E27FC236}">
                <a16:creationId xmlns:a16="http://schemas.microsoft.com/office/drawing/2014/main" id="{D8E90841-E3D1-4826-4298-66E311C9EE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DA54C7D-1243-0A8B-969E-92641075CA5F}"/>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3744829484"/>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3788368053"/>
      </p:ext>
    </p:extLst>
  </p:cSld>
  <p:clrMapOvr>
    <a:masterClrMapping/>
  </p:clrMapOvr>
  <p:transition spd="slow">
    <p:randomBar dir="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07B1F-5C97-C509-D4AA-2A546FF6A8A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4C15830-FFBD-6996-D0A1-97628C289C7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E79302-8F9F-675E-3167-02FBA86685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CD143F-554E-0EF5-E1F8-BABF5964F940}"/>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6" name="Footer Placeholder 5">
            <a:extLst>
              <a:ext uri="{FF2B5EF4-FFF2-40B4-BE49-F238E27FC236}">
                <a16:creationId xmlns:a16="http://schemas.microsoft.com/office/drawing/2014/main" id="{EF833B77-047A-03CA-D7CC-CB0A0E0184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F89E097-AB90-F9E6-FE1D-E612BD5F2741}"/>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4240161368"/>
      </p:ext>
    </p:extLst>
  </p:cSld>
  <p:clrMapOvr>
    <a:masterClrMapping/>
  </p:clrMapOvr>
  <p:transition spd="slow">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E3EB8-354A-A57A-5EA1-401A14D0A14D}"/>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693EF92-000F-8827-2451-3231AF640D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806C31-FD6E-D4F9-F8E5-705506E8422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D5C127-F64D-9586-5431-8A500558C47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D2B82C-BC8B-A015-4231-AABEC1F5E98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09C3C7-D514-09E1-1AD2-F179BC93F2A1}"/>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8" name="Footer Placeholder 7">
            <a:extLst>
              <a:ext uri="{FF2B5EF4-FFF2-40B4-BE49-F238E27FC236}">
                <a16:creationId xmlns:a16="http://schemas.microsoft.com/office/drawing/2014/main" id="{5CFBA1DD-1742-682A-157E-BF388633FC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DECAEC1-984F-AB72-6CAC-5C23A8C559DA}"/>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222855254"/>
      </p:ext>
    </p:extLst>
  </p:cSld>
  <p:clrMapOvr>
    <a:masterClrMapping/>
  </p:clrMapOvr>
  <p:transition spd="slow">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9D6DA-21DF-8259-8369-7229A65F368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5863036-BECF-4EC9-D50F-0D879377ECCC}"/>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4" name="Footer Placeholder 3">
            <a:extLst>
              <a:ext uri="{FF2B5EF4-FFF2-40B4-BE49-F238E27FC236}">
                <a16:creationId xmlns:a16="http://schemas.microsoft.com/office/drawing/2014/main" id="{AFD49116-E6AE-4AA1-72DC-D1264A88AF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4E4008F-B4C2-C0E4-7988-420343B0BDBD}"/>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264744871"/>
      </p:ext>
    </p:extLst>
  </p:cSld>
  <p:clrMapOvr>
    <a:masterClrMapping/>
  </p:clrMapOvr>
  <p:transition spd="slow">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8">
            <a:extLst>
              <a:ext uri="{FF2B5EF4-FFF2-40B4-BE49-F238E27FC236}">
                <a16:creationId xmlns:a16="http://schemas.microsoft.com/office/drawing/2014/main" id="{627C31EB-328B-6C00-790F-F744ACD9DFF6}"/>
              </a:ext>
            </a:extLst>
          </p:cNvPr>
          <p:cNvSpPr/>
          <p:nvPr userDrawn="1"/>
        </p:nvSpPr>
        <p:spPr>
          <a:xfrm>
            <a:off x="1" y="6331974"/>
            <a:ext cx="12192000" cy="526026"/>
          </a:xfrm>
          <a:prstGeom prst="roundRect">
            <a:avLst>
              <a:gd name="adj" fmla="val 0"/>
            </a:avLst>
          </a:prstGeom>
          <a:solidFill>
            <a:srgbClr val="21A3E7"/>
          </a:solidFill>
          <a:ln>
            <a:noFill/>
          </a:ln>
          <a:effectLst>
            <a:outerShdw blurRad="50800" dist="38100" dir="2700000" algn="tl" rotWithShape="0">
              <a:srgbClr val="21A3E7">
                <a:alpha val="1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6" name="圆角矩形 8">
            <a:extLst>
              <a:ext uri="{FF2B5EF4-FFF2-40B4-BE49-F238E27FC236}">
                <a16:creationId xmlns:a16="http://schemas.microsoft.com/office/drawing/2014/main" id="{CFBA56AE-CB6F-2CB0-8012-65BEE1994282}"/>
              </a:ext>
            </a:extLst>
          </p:cNvPr>
          <p:cNvSpPr/>
          <p:nvPr userDrawn="1"/>
        </p:nvSpPr>
        <p:spPr>
          <a:xfrm>
            <a:off x="0" y="0"/>
            <a:ext cx="12192000" cy="629265"/>
          </a:xfrm>
          <a:prstGeom prst="roundRect">
            <a:avLst>
              <a:gd name="adj" fmla="val 0"/>
            </a:avLst>
          </a:prstGeom>
          <a:solidFill>
            <a:srgbClr val="21A3E7"/>
          </a:solidFill>
          <a:ln>
            <a:noFill/>
          </a:ln>
          <a:effectLst>
            <a:outerShdw blurRad="50800" dist="38100" dir="2700000" algn="tl" rotWithShape="0">
              <a:srgbClr val="21A3E7">
                <a:alpha val="1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7" name="图片 22">
            <a:extLst>
              <a:ext uri="{FF2B5EF4-FFF2-40B4-BE49-F238E27FC236}">
                <a16:creationId xmlns:a16="http://schemas.microsoft.com/office/drawing/2014/main" id="{84247C8D-F009-FA76-19B2-91E88409DA15}"/>
              </a:ext>
            </a:extLst>
          </p:cNvPr>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flipV="1">
            <a:off x="0" y="6419215"/>
            <a:ext cx="12192000" cy="438785"/>
          </a:xfrm>
          <a:prstGeom prst="rect">
            <a:avLst/>
          </a:prstGeom>
        </p:spPr>
      </p:pic>
      <p:pic>
        <p:nvPicPr>
          <p:cNvPr id="8" name="图片 9">
            <a:extLst>
              <a:ext uri="{FF2B5EF4-FFF2-40B4-BE49-F238E27FC236}">
                <a16:creationId xmlns:a16="http://schemas.microsoft.com/office/drawing/2014/main" id="{7339A933-0816-D129-1B98-C4A1E4A19344}"/>
              </a:ext>
            </a:extLst>
          </p:cNvPr>
          <p:cNvPicPr>
            <a:picLocks noChangeAspect="1"/>
          </p:cNvPicPr>
          <p:nvPr userDrawn="1"/>
        </p:nvPicPr>
        <p:blipFill>
          <a:blip r:embed="rId3" cstate="print">
            <a:lum bright="70000" contrast="-70000"/>
            <a:extLst>
              <a:ext uri="{28A0092B-C50C-407E-A947-70E740481C1C}">
                <a14:useLocalDpi xmlns:a14="http://schemas.microsoft.com/office/drawing/2010/main" val="0"/>
              </a:ext>
            </a:extLst>
          </a:blip>
          <a:stretch>
            <a:fillRect/>
          </a:stretch>
        </p:blipFill>
        <p:spPr>
          <a:xfrm>
            <a:off x="0" y="-5080"/>
            <a:ext cx="12192000" cy="383540"/>
          </a:xfrm>
          <a:prstGeom prst="rect">
            <a:avLst/>
          </a:prstGeom>
        </p:spPr>
      </p:pic>
    </p:spTree>
    <p:extLst>
      <p:ext uri="{BB962C8B-B14F-4D97-AF65-F5344CB8AC3E}">
        <p14:creationId xmlns:p14="http://schemas.microsoft.com/office/powerpoint/2010/main" val="3294287565"/>
      </p:ext>
    </p:extLst>
  </p:cSld>
  <p:clrMapOvr>
    <a:masterClrMapping/>
  </p:clrMapOvr>
  <p:transition spd="slow">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FA1FA-0BD0-C82C-4B48-D77B96E1B54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6DDFEA-1E95-E4F1-83C2-B2A84DEE34C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7E9CAF-D250-E92D-74D2-BEB719A1762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4FC42C-BFAA-1067-18C6-FB8D42141230}"/>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6" name="Footer Placeholder 5">
            <a:extLst>
              <a:ext uri="{FF2B5EF4-FFF2-40B4-BE49-F238E27FC236}">
                <a16:creationId xmlns:a16="http://schemas.microsoft.com/office/drawing/2014/main" id="{17FC5B55-C866-903D-09B8-2E2990F85D4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F6B2EE4-A58E-7DC5-B317-04C840007F8C}"/>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1378149822"/>
      </p:ext>
    </p:extLst>
  </p:cSld>
  <p:clrMapOvr>
    <a:masterClrMapping/>
  </p:clrMapOvr>
  <p:transition spd="slow">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FB49E-5036-17B7-64AB-33F5ECEEE69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21CAE4-DA77-5657-5B95-3D562CBA328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2C4C53-8F72-303C-B9CB-5583E3BD2D4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78174B-751B-ED2F-538C-D6CD2B071396}"/>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6" name="Footer Placeholder 5">
            <a:extLst>
              <a:ext uri="{FF2B5EF4-FFF2-40B4-BE49-F238E27FC236}">
                <a16:creationId xmlns:a16="http://schemas.microsoft.com/office/drawing/2014/main" id="{02523304-12C8-7452-FED1-0F2C4EE973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0A99FF5-C9FF-4792-9297-9324EBED9BB2}"/>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4223967611"/>
      </p:ext>
    </p:extLst>
  </p:cSld>
  <p:clrMapOvr>
    <a:masterClrMapping/>
  </p:clrMapOvr>
  <p:transition spd="slow">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EAF77-D8FF-E7A0-6837-B75770A3FD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B7571F-C644-7414-1CEB-AAF5B699CC8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E9AB3-9370-BD15-707D-21173E6478B1}"/>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5" name="Footer Placeholder 4">
            <a:extLst>
              <a:ext uri="{FF2B5EF4-FFF2-40B4-BE49-F238E27FC236}">
                <a16:creationId xmlns:a16="http://schemas.microsoft.com/office/drawing/2014/main" id="{525BEDEC-AA49-A744-D359-78A0ABC115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5CB32F-B973-4862-02D2-18E7D7DCD3BC}"/>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3144322007"/>
      </p:ext>
    </p:extLst>
  </p:cSld>
  <p:clrMapOvr>
    <a:masterClrMapping/>
  </p:clrMapOvr>
  <p:transition spd="slow">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558E9F-D288-CE9D-BEAF-89752F1344E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03EDAB-0E3F-ED75-071A-B00A2C81C4D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C0D442-5D58-9969-2935-133446E96B56}"/>
              </a:ext>
            </a:extLst>
          </p:cNvPr>
          <p:cNvSpPr>
            <a:spLocks noGrp="1"/>
          </p:cNvSpPr>
          <p:nvPr>
            <p:ph type="dt" sz="half" idx="10"/>
          </p:nvPr>
        </p:nvSpPr>
        <p:spPr>
          <a:xfrm>
            <a:off x="838200" y="6356350"/>
            <a:ext cx="2743200" cy="365125"/>
          </a:xfrm>
          <a:prstGeom prst="rect">
            <a:avLst/>
          </a:prstGeom>
        </p:spPr>
        <p:txBody>
          <a:bodyPr/>
          <a:lstStyle/>
          <a:p>
            <a:fld id="{EAECB1FA-8AEF-4E14-A473-6B28A1B58A4B}" type="datetimeFigureOut">
              <a:rPr lang="en-US" smtClean="0"/>
              <a:t>1/5/2024</a:t>
            </a:fld>
            <a:endParaRPr lang="en-US"/>
          </a:p>
        </p:txBody>
      </p:sp>
      <p:sp>
        <p:nvSpPr>
          <p:cNvPr id="5" name="Footer Placeholder 4">
            <a:extLst>
              <a:ext uri="{FF2B5EF4-FFF2-40B4-BE49-F238E27FC236}">
                <a16:creationId xmlns:a16="http://schemas.microsoft.com/office/drawing/2014/main" id="{42236C6F-EC86-1AE4-7B13-189E6016D01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A8C2138-8D71-0058-13D8-33784DB7E220}"/>
              </a:ext>
            </a:extLst>
          </p:cNvPr>
          <p:cNvSpPr>
            <a:spLocks noGrp="1"/>
          </p:cNvSpPr>
          <p:nvPr>
            <p:ph type="sldNum" sz="quarter" idx="12"/>
          </p:nvPr>
        </p:nvSpPr>
        <p:spPr>
          <a:xfrm>
            <a:off x="8610600" y="6356350"/>
            <a:ext cx="2743200" cy="365125"/>
          </a:xfrm>
          <a:prstGeom prst="rect">
            <a:avLst/>
          </a:prstGeom>
        </p:spPr>
        <p:txBody>
          <a:bodyPr/>
          <a:lstStyle/>
          <a:p>
            <a:fld id="{79B62E70-2697-453D-BA23-C957B78FCD0C}" type="slidenum">
              <a:rPr lang="en-US" smtClean="0"/>
              <a:t>‹#›</a:t>
            </a:fld>
            <a:endParaRPr lang="en-US"/>
          </a:p>
        </p:txBody>
      </p:sp>
    </p:spTree>
    <p:extLst>
      <p:ext uri="{BB962C8B-B14F-4D97-AF65-F5344CB8AC3E}">
        <p14:creationId xmlns:p14="http://schemas.microsoft.com/office/powerpoint/2010/main" val="2704388899"/>
      </p:ext>
    </p:extLst>
  </p:cSld>
  <p:clrMapOvr>
    <a:masterClrMapping/>
  </p:clrMapOvr>
  <p:transition spd="slow">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464717"/>
      </p:ext>
    </p:extLst>
  </p:cSld>
  <p:clrMapOvr>
    <a:masterClrMapping/>
  </p:clrMapOvr>
  <p:transition spd="slow">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310866547"/>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3499108458"/>
      </p:ext>
    </p:extLst>
  </p:cSld>
  <p:clrMapOvr>
    <a:masterClrMapping/>
  </p:clrMapOvr>
  <p:transition spd="slow">
    <p:randomBar dir="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2993475424"/>
      </p:ext>
    </p:extLst>
  </p:cSld>
  <p:clrMapOvr>
    <a:masterClrMapping/>
  </p:clrMapOvr>
  <p:transition spd="slow">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3288318946"/>
      </p:ext>
    </p:extLst>
  </p:cSld>
  <p:clrMapOvr>
    <a:masterClrMapping/>
  </p:clrMapOvr>
  <p:transition spd="slow">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1413402857"/>
      </p:ext>
    </p:extLst>
  </p:cSld>
  <p:clrMapOvr>
    <a:masterClrMapping/>
  </p:clrMapOvr>
  <p:transition spd="slow">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4148216951"/>
      </p:ext>
    </p:extLst>
  </p:cSld>
  <p:clrMapOvr>
    <a:masterClrMapping/>
  </p:clrMapOvr>
  <p:transition spd="slow">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1644396183"/>
      </p:ext>
    </p:extLst>
  </p:cSld>
  <p:clrMapOvr>
    <a:masterClrMapping/>
  </p:clrMapOvr>
  <p:transition spd="slow">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2862186417"/>
      </p:ext>
    </p:extLst>
  </p:cSld>
  <p:clrMapOvr>
    <a:masterClrMapping/>
  </p:clrMapOvr>
  <p:transition spd="slow">
    <p:randomBa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923416919"/>
      </p:ext>
    </p:extLst>
  </p:cSld>
  <p:clrMapOvr>
    <a:masterClrMapping/>
  </p:clrMapOvr>
  <p:transition spd="slow">
    <p:randomBa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3874020842"/>
      </p:ext>
    </p:extLst>
  </p:cSld>
  <p:clrMapOvr>
    <a:masterClrMapping/>
  </p:clrMapOvr>
  <p:transition spd="slow">
    <p:randomBa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221733649"/>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3410029593"/>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909558749"/>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730157470"/>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3515311284"/>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2145468918"/>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1C68D01-8BBA-4E2D-8FB7-18B183BD007B}" type="datetimeFigureOut">
              <a:rPr lang="zh-CN" altLang="en-US" smtClean="0"/>
              <a:t>2024/1/5</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B60496D-2E80-4BA7-8F7A-F9FCE7EC197D}" type="slidenum">
              <a:rPr lang="zh-CN" altLang="en-US" smtClean="0"/>
              <a:t>‹#›</a:t>
            </a:fld>
            <a:endParaRPr lang="zh-CN" altLang="en-US"/>
          </a:p>
        </p:txBody>
      </p:sp>
    </p:spTree>
    <p:extLst>
      <p:ext uri="{BB962C8B-B14F-4D97-AF65-F5344CB8AC3E}">
        <p14:creationId xmlns:p14="http://schemas.microsoft.com/office/powerpoint/2010/main" val="530803097"/>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tags" Target="../tags/tag1.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DF4772E4-5488-7ACD-A93C-32DF5D5F6A5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48384" y="224790"/>
            <a:ext cx="1466850" cy="1466850"/>
          </a:xfrm>
          <a:prstGeom prst="rect">
            <a:avLst/>
          </a:prstGeom>
        </p:spPr>
      </p:pic>
    </p:spTree>
    <p:extLst>
      <p:ext uri="{BB962C8B-B14F-4D97-AF65-F5344CB8AC3E}">
        <p14:creationId xmlns:p14="http://schemas.microsoft.com/office/powerpoint/2010/main" val="11405933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思源宋体 CN Light" panose="02020300000000000000" pitchFamily="18" charset="-122"/>
          <a:ea typeface="思源宋体 CN Light" panose="02020300000000000000"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宋体 CN Light" panose="02020300000000000000" pitchFamily="18" charset="-122"/>
          <a:ea typeface="思源宋体 CN Light" panose="02020300000000000000"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宋体 CN Light" panose="02020300000000000000" pitchFamily="18" charset="-122"/>
          <a:ea typeface="思源宋体 CN Light" panose="02020300000000000000"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宋体 CN Light" panose="02020300000000000000" pitchFamily="18" charset="-122"/>
          <a:ea typeface="思源宋体 CN Light" panose="02020300000000000000"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BF0B8EA7-733C-451B-87DD-51B0F3EB9558}"/>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76368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340656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803668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思源宋体 CN Light" panose="02020300000000000000" pitchFamily="18" charset="-122"/>
          <a:ea typeface="思源宋体 CN Light" panose="02020300000000000000"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宋体 CN Light" panose="02020300000000000000" pitchFamily="18" charset="-122"/>
          <a:ea typeface="思源宋体 CN Light" panose="02020300000000000000"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宋体 CN Light" panose="02020300000000000000" pitchFamily="18" charset="-122"/>
          <a:ea typeface="思源宋体 CN Light" panose="02020300000000000000"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宋体 CN Light" panose="02020300000000000000" pitchFamily="18" charset="-122"/>
          <a:ea typeface="思源宋体 CN Light" panose="02020300000000000000"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3.xml"/><Relationship Id="rId1" Type="http://schemas.openxmlformats.org/officeDocument/2006/relationships/tags" Target="../tags/tag5.xml"/><Relationship Id="rId4" Type="http://schemas.openxmlformats.org/officeDocument/2006/relationships/image" Target="../media/image66.png"/></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23.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23.xml"/><Relationship Id="rId1" Type="http://schemas.openxmlformats.org/officeDocument/2006/relationships/tags" Target="../tags/tag7.xml"/><Relationship Id="rId4" Type="http://schemas.openxmlformats.org/officeDocument/2006/relationships/image" Target="../media/image70.png"/></Relationships>
</file>

<file path=ppt/slides/_rels/slide1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0.png"/><Relationship Id="rId7" Type="http://schemas.openxmlformats.org/officeDocument/2006/relationships/image" Target="../media/image72.png"/><Relationship Id="rId2" Type="http://schemas.openxmlformats.org/officeDocument/2006/relationships/image" Target="../media/image8.png"/><Relationship Id="rId1" Type="http://schemas.openxmlformats.org/officeDocument/2006/relationships/slideLayout" Target="../slideLayouts/slideLayout34.xml"/><Relationship Id="rId6" Type="http://schemas.openxmlformats.org/officeDocument/2006/relationships/image" Target="../media/image71.png"/><Relationship Id="rId5" Type="http://schemas.openxmlformats.org/officeDocument/2006/relationships/image" Target="../media/image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9.png"/><Relationship Id="rId17" Type="http://schemas.openxmlformats.org/officeDocument/2006/relationships/image" Target="../media/image74.png"/><Relationship Id="rId2" Type="http://schemas.openxmlformats.org/officeDocument/2006/relationships/notesSlide" Target="../notesSlides/notesSlide2.xml"/><Relationship Id="rId16" Type="http://schemas.openxmlformats.org/officeDocument/2006/relationships/image" Target="../media/image52.png"/><Relationship Id="rId1" Type="http://schemas.openxmlformats.org/officeDocument/2006/relationships/slideLayout" Target="../slideLayouts/slideLayout34.xml"/><Relationship Id="rId6" Type="http://schemas.openxmlformats.org/officeDocument/2006/relationships/image" Target="../media/image45.png"/><Relationship Id="rId11" Type="http://schemas.openxmlformats.org/officeDocument/2006/relationships/image" Target="../media/image48.png"/><Relationship Id="rId5" Type="http://schemas.openxmlformats.org/officeDocument/2006/relationships/image" Target="../media/image44.png"/><Relationship Id="rId15" Type="http://schemas.openxmlformats.org/officeDocument/2006/relationships/image" Target="../media/image9.png"/><Relationship Id="rId10"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47.png"/><Relationship Id="rId1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2.xml"/><Relationship Id="rId7" Type="http://schemas.openxmlformats.org/officeDocument/2006/relationships/image" Target="../media/image1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2.emf"/></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33.png"/><Relationship Id="rId3" Type="http://schemas.microsoft.com/office/2007/relationships/media" Target="../media/media3.mp4"/><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20.png"/><Relationship Id="rId2" Type="http://schemas.openxmlformats.org/officeDocument/2006/relationships/audio" Target="../media/media2.mp3"/><Relationship Id="rId16" Type="http://schemas.openxmlformats.org/officeDocument/2006/relationships/image" Target="../media/image32.png"/><Relationship Id="rId1" Type="http://schemas.microsoft.com/office/2007/relationships/media" Target="../media/media2.mp3"/><Relationship Id="rId6" Type="http://schemas.openxmlformats.org/officeDocument/2006/relationships/image" Target="../media/image16.png"/><Relationship Id="rId11" Type="http://schemas.openxmlformats.org/officeDocument/2006/relationships/image" Target="../media/image27.png"/><Relationship Id="rId5" Type="http://schemas.openxmlformats.org/officeDocument/2006/relationships/slideLayout" Target="../slideLayouts/slideLayout12.xml"/><Relationship Id="rId15"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4.emf"/><Relationship Id="rId4" Type="http://schemas.openxmlformats.org/officeDocument/2006/relationships/video" Target="../media/media3.mp4"/><Relationship Id="rId9" Type="http://schemas.openxmlformats.org/officeDocument/2006/relationships/image" Target="../media/image25.png"/><Relationship Id="rId1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32.png"/><Relationship Id="rId3" Type="http://schemas.openxmlformats.org/officeDocument/2006/relationships/video" Target="NULL" TargetMode="External"/><Relationship Id="rId7" Type="http://schemas.openxmlformats.org/officeDocument/2006/relationships/image" Target="../media/image23.png"/><Relationship Id="rId12" Type="http://schemas.openxmlformats.org/officeDocument/2006/relationships/image" Target="../media/image30.png"/><Relationship Id="rId2" Type="http://schemas.openxmlformats.org/officeDocument/2006/relationships/audio" Target="../media/media2.mp3"/><Relationship Id="rId16" Type="http://schemas.openxmlformats.org/officeDocument/2006/relationships/image" Target="../media/image37.png"/><Relationship Id="rId1" Type="http://schemas.microsoft.com/office/2007/relationships/media" Target="../media/media2.mp3"/><Relationship Id="rId6" Type="http://schemas.openxmlformats.org/officeDocument/2006/relationships/image" Target="../media/image16.png"/><Relationship Id="rId11" Type="http://schemas.openxmlformats.org/officeDocument/2006/relationships/image" Target="../media/image28.png"/><Relationship Id="rId5" Type="http://schemas.openxmlformats.org/officeDocument/2006/relationships/slideLayout" Target="../slideLayouts/slideLayout12.xml"/><Relationship Id="rId15" Type="http://schemas.openxmlformats.org/officeDocument/2006/relationships/image" Target="../media/image36.png"/><Relationship Id="rId10" Type="http://schemas.openxmlformats.org/officeDocument/2006/relationships/image" Target="../media/image35.png"/><Relationship Id="rId4" Type="http://schemas.microsoft.com/office/2007/relationships/media" Target="../media/media4.mp4"/><Relationship Id="rId9" Type="http://schemas.openxmlformats.org/officeDocument/2006/relationships/image" Target="../media/image25.pn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40.png"/><Relationship Id="rId18" Type="http://schemas.openxmlformats.org/officeDocument/2006/relationships/image" Target="../media/image42.png"/><Relationship Id="rId3" Type="http://schemas.microsoft.com/office/2007/relationships/media" Target="../media/media5.mp4"/><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20.png"/><Relationship Id="rId2" Type="http://schemas.openxmlformats.org/officeDocument/2006/relationships/audio" Target="../media/media2.mp3"/><Relationship Id="rId16" Type="http://schemas.openxmlformats.org/officeDocument/2006/relationships/image" Target="../media/image32.png"/><Relationship Id="rId1" Type="http://schemas.microsoft.com/office/2007/relationships/media" Target="../media/media2.mp3"/><Relationship Id="rId6" Type="http://schemas.openxmlformats.org/officeDocument/2006/relationships/image" Target="../media/image16.png"/><Relationship Id="rId11" Type="http://schemas.openxmlformats.org/officeDocument/2006/relationships/image" Target="../media/image39.png"/><Relationship Id="rId5" Type="http://schemas.openxmlformats.org/officeDocument/2006/relationships/slideLayout" Target="../slideLayouts/slideLayout12.xml"/><Relationship Id="rId15" Type="http://schemas.openxmlformats.org/officeDocument/2006/relationships/image" Target="../media/image41.png"/><Relationship Id="rId10" Type="http://schemas.openxmlformats.org/officeDocument/2006/relationships/image" Target="../media/image38.png"/><Relationship Id="rId19" Type="http://schemas.openxmlformats.org/officeDocument/2006/relationships/image" Target="../media/image43.png"/><Relationship Id="rId4" Type="http://schemas.openxmlformats.org/officeDocument/2006/relationships/video" Target="../media/media5.mp4"/><Relationship Id="rId9" Type="http://schemas.openxmlformats.org/officeDocument/2006/relationships/image" Target="../media/image25.pn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18" Type="http://schemas.openxmlformats.org/officeDocument/2006/relationships/image" Target="../media/image54.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9.png"/><Relationship Id="rId17" Type="http://schemas.openxmlformats.org/officeDocument/2006/relationships/image" Target="../media/image53.png"/><Relationship Id="rId2" Type="http://schemas.openxmlformats.org/officeDocument/2006/relationships/notesSlide" Target="../notesSlides/notesSlide1.xml"/><Relationship Id="rId16"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48.png"/><Relationship Id="rId5" Type="http://schemas.openxmlformats.org/officeDocument/2006/relationships/image" Target="../media/image44.png"/><Relationship Id="rId15" Type="http://schemas.openxmlformats.org/officeDocument/2006/relationships/image" Target="../media/image9.png"/><Relationship Id="rId10"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47.png"/><Relationship Id="rId14" Type="http://schemas.openxmlformats.org/officeDocument/2006/relationships/image" Target="../media/image51.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5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slideLayout" Target="../slideLayouts/slideLayout23.xml"/><Relationship Id="rId1" Type="http://schemas.openxmlformats.org/officeDocument/2006/relationships/tags" Target="../tags/tag4.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游戏机, 轮廓&#10;&#10;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b="19291"/>
          <a:stretch>
            <a:fillRect/>
          </a:stretch>
        </p:blipFill>
        <p:spPr>
          <a:xfrm>
            <a:off x="6017075" y="1552128"/>
            <a:ext cx="6253820" cy="5535064"/>
          </a:xfrm>
          <a:prstGeom prst="rect">
            <a:avLst/>
          </a:prstGeom>
        </p:spPr>
      </p:pic>
      <p:pic>
        <p:nvPicPr>
          <p:cNvPr id="4" name="图片 3" descr="图片包含 游戏机, 轮廓&#10;&#10;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b="19291"/>
          <a:stretch>
            <a:fillRect/>
          </a:stretch>
        </p:blipFill>
        <p:spPr>
          <a:xfrm flipH="1">
            <a:off x="0" y="1362887"/>
            <a:ext cx="6253820" cy="5535064"/>
          </a:xfrm>
          <a:prstGeom prst="rect">
            <a:avLst/>
          </a:prstGeom>
        </p:spPr>
      </p:pic>
      <p:pic>
        <p:nvPicPr>
          <p:cNvPr id="5" name="图片 4" descr="徽标&#10;&#10;中度可信度描述已自动生成"/>
          <p:cNvPicPr>
            <a:picLocks noChangeAspect="1"/>
          </p:cNvPicPr>
          <p:nvPr/>
        </p:nvPicPr>
        <p:blipFill rotWithShape="1">
          <a:blip r:embed="rId3" cstate="print">
            <a:extLst>
              <a:ext uri="{28A0092B-C50C-407E-A947-70E740481C1C}">
                <a14:useLocalDpi xmlns:a14="http://schemas.microsoft.com/office/drawing/2010/main" val="0"/>
              </a:ext>
            </a:extLst>
          </a:blip>
          <a:srcRect t="70997"/>
          <a:stretch>
            <a:fillRect/>
          </a:stretch>
        </p:blipFill>
        <p:spPr>
          <a:xfrm>
            <a:off x="0" y="5221970"/>
            <a:ext cx="12192000" cy="1934440"/>
          </a:xfrm>
          <a:prstGeom prst="rect">
            <a:avLst/>
          </a:prstGeom>
        </p:spPr>
      </p:pic>
      <p:pic>
        <p:nvPicPr>
          <p:cNvPr id="7" name="图片 6" descr="卡通人物&#10;&#10;中度可信度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l="48776" b="22984"/>
          <a:stretch>
            <a:fillRect/>
          </a:stretch>
        </p:blipFill>
        <p:spPr>
          <a:xfrm>
            <a:off x="374490" y="3078845"/>
            <a:ext cx="678426" cy="450323"/>
          </a:xfrm>
          <a:prstGeom prst="rect">
            <a:avLst/>
          </a:prstGeom>
        </p:spPr>
      </p:pic>
      <p:pic>
        <p:nvPicPr>
          <p:cNvPr id="8" name="图片 7" descr="卡通人物&#10;&#10;中度可信度描述已自动生成"/>
          <p:cNvPicPr>
            <a:picLocks noChangeAspect="1"/>
          </p:cNvPicPr>
          <p:nvPr/>
        </p:nvPicPr>
        <p:blipFill rotWithShape="1">
          <a:blip r:embed="rId5" cstate="print">
            <a:extLst>
              <a:ext uri="{28A0092B-C50C-407E-A947-70E740481C1C}">
                <a14:useLocalDpi xmlns:a14="http://schemas.microsoft.com/office/drawing/2010/main" val="0"/>
              </a:ext>
            </a:extLst>
          </a:blip>
          <a:srcRect l="48776" b="22984"/>
          <a:stretch>
            <a:fillRect/>
          </a:stretch>
        </p:blipFill>
        <p:spPr>
          <a:xfrm>
            <a:off x="969599" y="4479839"/>
            <a:ext cx="1005960" cy="667732"/>
          </a:xfrm>
          <a:prstGeom prst="rect">
            <a:avLst/>
          </a:prstGeom>
        </p:spPr>
      </p:pic>
      <p:pic>
        <p:nvPicPr>
          <p:cNvPr id="10" name="图片 9"/>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0" y="-5125"/>
            <a:ext cx="12192000" cy="1002954"/>
          </a:xfrm>
          <a:prstGeom prst="rect">
            <a:avLst/>
          </a:prstGeom>
        </p:spPr>
      </p:pic>
      <p:pic>
        <p:nvPicPr>
          <p:cNvPr id="11" name="图片 10" descr="桌子上放了不同类型的玩具熊&#10;&#10;低可信度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21864" y="3663613"/>
            <a:ext cx="7748272" cy="3284518"/>
          </a:xfrm>
          <a:prstGeom prst="rect">
            <a:avLst/>
          </a:prstGeom>
        </p:spPr>
      </p:pic>
      <p:pic>
        <p:nvPicPr>
          <p:cNvPr id="12" name="图片 11" descr="图片包含 动物, 虫, 空气, 烟&#10;&#10;描述已自动生成">
            <a:extLst>
              <a:ext uri="{FF2B5EF4-FFF2-40B4-BE49-F238E27FC236}">
                <a16:creationId xmlns:a16="http://schemas.microsoft.com/office/drawing/2014/main" id="{7D07C179-2727-480C-9CF4-DBAB60FE9D4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470841">
            <a:off x="1768528" y="3096301"/>
            <a:ext cx="389841" cy="464029"/>
          </a:xfrm>
          <a:prstGeom prst="rect">
            <a:avLst/>
          </a:prstGeom>
        </p:spPr>
      </p:pic>
      <p:pic>
        <p:nvPicPr>
          <p:cNvPr id="13" name="图片 12" descr="图片包含 动物, 虫, 游戏机&#10;&#10;描述已自动生成">
            <a:extLst>
              <a:ext uri="{FF2B5EF4-FFF2-40B4-BE49-F238E27FC236}">
                <a16:creationId xmlns:a16="http://schemas.microsoft.com/office/drawing/2014/main" id="{92EF2DF6-6D29-45B0-BD94-04E2D78F5D7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678667">
            <a:off x="8876729" y="1833379"/>
            <a:ext cx="557826" cy="222439"/>
          </a:xfrm>
          <a:prstGeom prst="rect">
            <a:avLst/>
          </a:prstGeom>
        </p:spPr>
      </p:pic>
      <p:pic>
        <p:nvPicPr>
          <p:cNvPr id="14" name="图片 13" descr="图片包含 动物, 虫, 游戏机&#10;&#10;描述已自动生成">
            <a:extLst>
              <a:ext uri="{FF2B5EF4-FFF2-40B4-BE49-F238E27FC236}">
                <a16:creationId xmlns:a16="http://schemas.microsoft.com/office/drawing/2014/main" id="{1FCB1E59-8E5B-480C-8D7F-31560A48D5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60672" flipH="1">
            <a:off x="1801160" y="1896321"/>
            <a:ext cx="371800" cy="148259"/>
          </a:xfrm>
          <a:prstGeom prst="rect">
            <a:avLst/>
          </a:prstGeom>
        </p:spPr>
      </p:pic>
      <p:pic>
        <p:nvPicPr>
          <p:cNvPr id="15" name="图片 14" descr="图片包含 动物, 虫, 游戏机&#10;&#10;描述已自动生成">
            <a:extLst>
              <a:ext uri="{FF2B5EF4-FFF2-40B4-BE49-F238E27FC236}">
                <a16:creationId xmlns:a16="http://schemas.microsoft.com/office/drawing/2014/main" id="{9D69E01A-2EE4-455D-B63F-D7CB43F8308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2853468" flipH="1">
            <a:off x="9102748" y="3312919"/>
            <a:ext cx="371800" cy="148259"/>
          </a:xfrm>
          <a:prstGeom prst="rect">
            <a:avLst/>
          </a:prstGeom>
        </p:spPr>
      </p:pic>
      <p:pic>
        <p:nvPicPr>
          <p:cNvPr id="16" name="图片 15" descr="卡通人物&#10;&#10;中度可信度描述已自动生成">
            <a:extLst>
              <a:ext uri="{FF2B5EF4-FFF2-40B4-BE49-F238E27FC236}">
                <a16:creationId xmlns:a16="http://schemas.microsoft.com/office/drawing/2014/main" id="{98D594DF-F69F-44D0-9534-D6CF449DC66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776" b="22984"/>
          <a:stretch>
            <a:fillRect/>
          </a:stretch>
        </p:blipFill>
        <p:spPr>
          <a:xfrm>
            <a:off x="7917088" y="3355316"/>
            <a:ext cx="1005960" cy="667732"/>
          </a:xfrm>
          <a:prstGeom prst="rect">
            <a:avLst/>
          </a:prstGeom>
        </p:spPr>
      </p:pic>
      <p:pic>
        <p:nvPicPr>
          <p:cNvPr id="6" name="Picture 5">
            <a:extLst>
              <a:ext uri="{FF2B5EF4-FFF2-40B4-BE49-F238E27FC236}">
                <a16:creationId xmlns:a16="http://schemas.microsoft.com/office/drawing/2014/main" id="{FF4FBEDB-5120-C550-1D95-340633BDFC0E}"/>
              </a:ext>
            </a:extLst>
          </p:cNvPr>
          <p:cNvPicPr>
            <a:picLocks noChangeAspect="1"/>
          </p:cNvPicPr>
          <p:nvPr/>
        </p:nvPicPr>
        <p:blipFill>
          <a:blip r:embed="rId11"/>
          <a:stretch>
            <a:fillRect/>
          </a:stretch>
        </p:blipFill>
        <p:spPr>
          <a:xfrm>
            <a:off x="1472579" y="766847"/>
            <a:ext cx="9102117" cy="3310415"/>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FB2AA8F-5840-ACC9-18FE-955DC97C1542}"/>
              </a:ext>
            </a:extLst>
          </p:cNvPr>
          <p:cNvGrpSpPr/>
          <p:nvPr/>
        </p:nvGrpSpPr>
        <p:grpSpPr>
          <a:xfrm>
            <a:off x="155200" y="176991"/>
            <a:ext cx="841938" cy="923330"/>
            <a:chOff x="1197850" y="723100"/>
            <a:chExt cx="841938" cy="923330"/>
          </a:xfrm>
        </p:grpSpPr>
        <p:sp>
          <p:nvSpPr>
            <p:cNvPr id="3" name="Flowchart: Connector 2">
              <a:extLst>
                <a:ext uri="{FF2B5EF4-FFF2-40B4-BE49-F238E27FC236}">
                  <a16:creationId xmlns:a16="http://schemas.microsoft.com/office/drawing/2014/main" id="{EB26270E-173A-25EB-CFAB-9119BCFBD516}"/>
                </a:ext>
              </a:extLst>
            </p:cNvPr>
            <p:cNvSpPr/>
            <p:nvPr/>
          </p:nvSpPr>
          <p:spPr>
            <a:xfrm>
              <a:off x="1240972" y="839755"/>
              <a:ext cx="765111" cy="765111"/>
            </a:xfrm>
            <a:prstGeom prst="flowChartConnector">
              <a:avLst/>
            </a:prstGeom>
            <a:solidFill>
              <a:srgbClr val="D8555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PA-文本框 54">
              <a:extLst>
                <a:ext uri="{FF2B5EF4-FFF2-40B4-BE49-F238E27FC236}">
                  <a16:creationId xmlns:a16="http://schemas.microsoft.com/office/drawing/2014/main" id="{CECD98FB-8BF4-9D5D-C0FC-D3E175AFDCBA}"/>
                </a:ext>
              </a:extLst>
            </p:cNvPr>
            <p:cNvSpPr txBox="1"/>
            <p:nvPr>
              <p:custDataLst>
                <p:tags r:id="rId1"/>
              </p:custDataLst>
            </p:nvPr>
          </p:nvSpPr>
          <p:spPr>
            <a:xfrm>
              <a:off x="1197850" y="723100"/>
              <a:ext cx="841938" cy="923330"/>
            </a:xfrm>
            <a:prstGeom prst="rect">
              <a:avLst/>
            </a:prstGeom>
            <a:noFill/>
          </p:spPr>
          <p:txBody>
            <a:bodyPr wrap="square" rtlCol="0">
              <a:spAutoFit/>
            </a:bodyPr>
            <a:lstStyle>
              <a:defPPr>
                <a:defRPr lang="zh-CN"/>
              </a:defPPr>
              <a:lvl1pPr algn="dist">
                <a:defRPr sz="4400" b="1">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a:ln>
                    <a:noFill/>
                  </a:ln>
                  <a:solidFill>
                    <a:prstClr val="white"/>
                  </a:solidFill>
                  <a:effectLst/>
                  <a:uLnTx/>
                  <a:uFillTx/>
                  <a:latin typeface="SVN-Cookies" panose="02040603050506020204" pitchFamily="18" charset="0"/>
                  <a:ea typeface="字魂156号-萌趣苏打饼" panose="00000500000000000000" pitchFamily="2" charset="-122"/>
                  <a:cs typeface="+mn-cs"/>
                  <a:sym typeface="思源黑体 CN" panose="020B0500000000000000" pitchFamily="34" charset="-122"/>
                </a:rPr>
                <a:t>4</a:t>
              </a:r>
              <a:endParaRPr kumimoji="0" lang="zh-CN" altLang="en-US" sz="5400" b="0" i="0" u="none" strike="noStrike" kern="1200" cap="none" spc="-300" normalizeH="0" baseline="0" noProof="0" dirty="0">
                <a:ln>
                  <a:noFill/>
                </a:ln>
                <a:solidFill>
                  <a:prstClr val="white"/>
                </a:solidFill>
                <a:effectLst/>
                <a:uLnTx/>
                <a:uFillTx/>
                <a:latin typeface="SVN-Cookies" panose="02040603050506020204" pitchFamily="18" charset="0"/>
                <a:ea typeface="字魂156号-萌趣苏打饼" panose="00000500000000000000" pitchFamily="2" charset="-122"/>
                <a:cs typeface="+mn-cs"/>
                <a:sym typeface="思源黑体 CN" panose="020B0500000000000000" pitchFamily="34" charset="-122"/>
              </a:endParaRPr>
            </a:p>
          </p:txBody>
        </p:sp>
      </p:grpSp>
      <p:grpSp>
        <p:nvGrpSpPr>
          <p:cNvPr id="5" name="Group 4">
            <a:extLst>
              <a:ext uri="{FF2B5EF4-FFF2-40B4-BE49-F238E27FC236}">
                <a16:creationId xmlns:a16="http://schemas.microsoft.com/office/drawing/2014/main" id="{147DA287-9A77-D3BB-15F7-989BDD944780}"/>
              </a:ext>
            </a:extLst>
          </p:cNvPr>
          <p:cNvGrpSpPr/>
          <p:nvPr/>
        </p:nvGrpSpPr>
        <p:grpSpPr>
          <a:xfrm>
            <a:off x="1112197" y="145369"/>
            <a:ext cx="10946459" cy="1077218"/>
            <a:chOff x="2128173" y="964462"/>
            <a:chExt cx="1383084" cy="1077218"/>
          </a:xfrm>
        </p:grpSpPr>
        <p:sp>
          <p:nvSpPr>
            <p:cNvPr id="6" name="Rectangle: Rounded Corners 5">
              <a:extLst>
                <a:ext uri="{FF2B5EF4-FFF2-40B4-BE49-F238E27FC236}">
                  <a16:creationId xmlns:a16="http://schemas.microsoft.com/office/drawing/2014/main" id="{FB2FB6A3-DC6D-9DDD-37DF-7329723236F4}"/>
                </a:ext>
              </a:extLst>
            </p:cNvPr>
            <p:cNvSpPr/>
            <p:nvPr/>
          </p:nvSpPr>
          <p:spPr>
            <a:xfrm>
              <a:off x="2128173" y="1005676"/>
              <a:ext cx="1330037" cy="983837"/>
            </a:xfrm>
            <a:prstGeom prst="roundRect">
              <a:avLst/>
            </a:prstGeom>
            <a:solidFill>
              <a:srgbClr val="F9D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9E827CC-FFEE-56B5-D1E1-B1AEA272D507}"/>
                </a:ext>
              </a:extLst>
            </p:cNvPr>
            <p:cNvSpPr txBox="1"/>
            <p:nvPr/>
          </p:nvSpPr>
          <p:spPr>
            <a:xfrm>
              <a:off x="2154768" y="964462"/>
              <a:ext cx="135648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b) Trong các phân số ở câu a, phân số nào bé hơn 1? Phân số nào lớn hơn 1?</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pic>
        <p:nvPicPr>
          <p:cNvPr id="10" name="Picture 9">
            <a:extLst>
              <a:ext uri="{FF2B5EF4-FFF2-40B4-BE49-F238E27FC236}">
                <a16:creationId xmlns:a16="http://schemas.microsoft.com/office/drawing/2014/main" id="{65E49889-1D89-EA1A-D5FF-081EADB107BE}"/>
              </a:ext>
            </a:extLst>
          </p:cNvPr>
          <p:cNvPicPr>
            <a:picLocks noChangeAspect="1"/>
          </p:cNvPicPr>
          <p:nvPr/>
        </p:nvPicPr>
        <p:blipFill>
          <a:blip r:embed="rId3"/>
          <a:stretch>
            <a:fillRect/>
          </a:stretch>
        </p:blipFill>
        <p:spPr>
          <a:xfrm>
            <a:off x="133350" y="1624012"/>
            <a:ext cx="11887200" cy="2790825"/>
          </a:xfrm>
          <a:prstGeom prst="rect">
            <a:avLst/>
          </a:prstGeom>
        </p:spPr>
      </p:pic>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B96DEF13-BC15-7230-DE6C-1CF2157E1724}"/>
                  </a:ext>
                </a:extLst>
              </p:cNvPr>
              <p:cNvSpPr txBox="1"/>
              <p:nvPr/>
            </p:nvSpPr>
            <p:spPr>
              <a:xfrm>
                <a:off x="1285875" y="4352925"/>
                <a:ext cx="9820275" cy="1557414"/>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FF0000"/>
                    </a:solidFill>
                    <a:effectLst/>
                    <a:latin typeface="Cambria" panose="02040503050406030204" pitchFamily="18" charset="0"/>
                    <a:ea typeface="Cambria" panose="02040503050406030204" pitchFamily="18" charset="0"/>
                  </a:rPr>
                  <a:t>Phân số bé hơn 1 là: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𝟐</m:t>
                        </m:r>
                      </m:num>
                      <m:den>
                        <m:r>
                          <a:rPr lang="vi-VN" sz="2800" b="1" i="1">
                            <a:solidFill>
                              <a:srgbClr val="FF0000"/>
                            </a:solidFill>
                            <a:effectLst/>
                            <a:latin typeface="Cambria Math" panose="02040503050406030204" pitchFamily="18" charset="0"/>
                            <a:ea typeface="Times New Roman" panose="02020603050405020304" pitchFamily="18" charset="0"/>
                          </a:rPr>
                          <m:t>𝟒</m:t>
                        </m:r>
                      </m:den>
                    </m:f>
                  </m:oMath>
                </a14:m>
                <a:r>
                  <a:rPr lang="vi-VN" sz="2800" b="1"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𝟑</m:t>
                        </m:r>
                      </m:num>
                      <m:den>
                        <m:r>
                          <a:rPr lang="vi-VN" sz="2800" b="1" i="1">
                            <a:solidFill>
                              <a:srgbClr val="FF0000"/>
                            </a:solidFill>
                            <a:effectLst/>
                            <a:latin typeface="Cambria Math" panose="02040503050406030204" pitchFamily="18" charset="0"/>
                            <a:ea typeface="Times New Roman" panose="02020603050405020304" pitchFamily="18" charset="0"/>
                          </a:rPr>
                          <m:t>𝟒</m:t>
                        </m:r>
                      </m:den>
                    </m:f>
                  </m:oMath>
                </a14:m>
                <a:endParaRPr lang="en-US" sz="2800" b="1" dirty="0">
                  <a:solidFill>
                    <a:srgbClr val="FF0000"/>
                  </a:solidFill>
                  <a:effectLst/>
                  <a:latin typeface="Cambria" panose="02040503050406030204" pitchFamily="18" charset="0"/>
                  <a:ea typeface="Cambria" panose="02040503050406030204" pitchFamily="18" charset="0"/>
                </a:endParaRPr>
              </a:p>
              <a:p>
                <a:pPr marL="457200" marR="0" indent="-457200" algn="just">
                  <a:lnSpc>
                    <a:spcPct val="120000"/>
                  </a:lnSpc>
                  <a:spcBef>
                    <a:spcPts val="0"/>
                  </a:spcBef>
                  <a:spcAft>
                    <a:spcPts val="0"/>
                  </a:spcAft>
                  <a:buFont typeface="Arial" panose="020B0604020202020204" pitchFamily="34" charset="0"/>
                  <a:buChar char="•"/>
                </a:pPr>
                <a:r>
                  <a:rPr lang="vi-VN" sz="2800" b="1" dirty="0">
                    <a:solidFill>
                      <a:srgbClr val="FF0000"/>
                    </a:solidFill>
                    <a:effectLst/>
                    <a:latin typeface="Cambria" panose="02040503050406030204" pitchFamily="18" charset="0"/>
                    <a:ea typeface="Cambria" panose="02040503050406030204" pitchFamily="18" charset="0"/>
                  </a:rPr>
                  <a:t>Phân số lớn hơn 1 là: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𝟓</m:t>
                        </m:r>
                      </m:num>
                      <m:den>
                        <m:r>
                          <a:rPr lang="vi-VN" sz="2800" b="1" i="1">
                            <a:solidFill>
                              <a:srgbClr val="FF0000"/>
                            </a:solidFill>
                            <a:effectLst/>
                            <a:latin typeface="Cambria Math" panose="02040503050406030204" pitchFamily="18" charset="0"/>
                            <a:ea typeface="Times New Roman" panose="02020603050405020304" pitchFamily="18" charset="0"/>
                          </a:rPr>
                          <m:t>𝟒</m:t>
                        </m:r>
                      </m:den>
                    </m:f>
                  </m:oMath>
                </a14:m>
                <a:r>
                  <a:rPr lang="vi-VN" sz="2800" b="1"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𝟕</m:t>
                        </m:r>
                      </m:num>
                      <m:den>
                        <m:r>
                          <a:rPr lang="vi-VN" sz="2800" b="1" i="1">
                            <a:solidFill>
                              <a:srgbClr val="FF0000"/>
                            </a:solidFill>
                            <a:effectLst/>
                            <a:latin typeface="Cambria Math" panose="02040503050406030204" pitchFamily="18" charset="0"/>
                            <a:ea typeface="Times New Roman" panose="02020603050405020304" pitchFamily="18" charset="0"/>
                          </a:rPr>
                          <m:t>𝟒</m:t>
                        </m:r>
                      </m:den>
                    </m:f>
                  </m:oMath>
                </a14:m>
                <a:r>
                  <a:rPr lang="vi-VN" sz="2800" b="1"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𝟖</m:t>
                        </m:r>
                      </m:num>
                      <m:den>
                        <m:r>
                          <a:rPr lang="vi-VN" sz="2800" b="1" i="1">
                            <a:solidFill>
                              <a:srgbClr val="FF0000"/>
                            </a:solidFill>
                            <a:effectLst/>
                            <a:latin typeface="Cambria Math" panose="02040503050406030204" pitchFamily="18" charset="0"/>
                            <a:ea typeface="Times New Roman" panose="02020603050405020304" pitchFamily="18" charset="0"/>
                          </a:rPr>
                          <m:t>𝟒</m:t>
                        </m:r>
                      </m:den>
                    </m:f>
                  </m:oMath>
                </a14:m>
                <a:r>
                  <a:rPr lang="vi-VN" sz="2800" b="1"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𝟗</m:t>
                        </m:r>
                      </m:num>
                      <m:den>
                        <m:r>
                          <a:rPr lang="vi-VN" sz="2800" b="1" i="1">
                            <a:solidFill>
                              <a:srgbClr val="FF0000"/>
                            </a:solidFill>
                            <a:effectLst/>
                            <a:latin typeface="Cambria Math" panose="02040503050406030204" pitchFamily="18" charset="0"/>
                            <a:ea typeface="Times New Roman" panose="02020603050405020304" pitchFamily="18" charset="0"/>
                          </a:rPr>
                          <m:t>𝟒</m:t>
                        </m:r>
                      </m:den>
                    </m:f>
                  </m:oMath>
                </a14:m>
                <a:r>
                  <a:rPr lang="vi-VN" sz="2800" b="1"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𝟏𝟏</m:t>
                        </m:r>
                      </m:num>
                      <m:den>
                        <m:r>
                          <a:rPr lang="vi-VN" sz="2800" b="1" i="1">
                            <a:solidFill>
                              <a:srgbClr val="FF0000"/>
                            </a:solidFill>
                            <a:effectLst/>
                            <a:latin typeface="Cambria Math" panose="02040503050406030204" pitchFamily="18" charset="0"/>
                            <a:ea typeface="Times New Roman" panose="02020603050405020304" pitchFamily="18" charset="0"/>
                          </a:rPr>
                          <m:t>𝟒</m:t>
                        </m:r>
                      </m:den>
                    </m:f>
                  </m:oMath>
                </a14:m>
                <a:endParaRPr lang="en-US" sz="2800" b="1" dirty="0">
                  <a:solidFill>
                    <a:srgbClr val="FF0000"/>
                  </a:solidFill>
                  <a:effectLst/>
                  <a:latin typeface="Cambria" panose="02040503050406030204" pitchFamily="18" charset="0"/>
                  <a:ea typeface="Cambria" panose="02040503050406030204" pitchFamily="18" charset="0"/>
                </a:endParaRPr>
              </a:p>
            </p:txBody>
          </p:sp>
        </mc:Choice>
        <mc:Fallback>
          <p:sp>
            <p:nvSpPr>
              <p:cNvPr id="16" name="TextBox 15">
                <a:extLst>
                  <a:ext uri="{FF2B5EF4-FFF2-40B4-BE49-F238E27FC236}">
                    <a16:creationId xmlns:a16="http://schemas.microsoft.com/office/drawing/2014/main" id="{B96DEF13-BC15-7230-DE6C-1CF2157E1724}"/>
                  </a:ext>
                </a:extLst>
              </p:cNvPr>
              <p:cNvSpPr txBox="1">
                <a:spLocks noRot="1" noChangeAspect="1" noMove="1" noResize="1" noEditPoints="1" noAdjustHandles="1" noChangeArrowheads="1" noChangeShapeType="1" noTextEdit="1"/>
              </p:cNvSpPr>
              <p:nvPr/>
            </p:nvSpPr>
            <p:spPr>
              <a:xfrm>
                <a:off x="1285875" y="4352925"/>
                <a:ext cx="9820275" cy="1557414"/>
              </a:xfrm>
              <a:prstGeom prst="rect">
                <a:avLst/>
              </a:prstGeom>
              <a:blipFill>
                <a:blip r:embed="rId4"/>
                <a:stretch>
                  <a:fillRect l="-1117" b="-3516"/>
                </a:stretch>
              </a:blipFill>
            </p:spPr>
            <p:txBody>
              <a:bodyPr/>
              <a:lstStyle/>
              <a:p>
                <a:r>
                  <a:rPr lang="en-US">
                    <a:noFill/>
                  </a:rPr>
                  <a:t> </a:t>
                </a:r>
              </a:p>
            </p:txBody>
          </p:sp>
        </mc:Fallback>
      </mc:AlternateContent>
    </p:spTree>
    <p:extLst>
      <p:ext uri="{BB962C8B-B14F-4D97-AF65-F5344CB8AC3E}">
        <p14:creationId xmlns:p14="http://schemas.microsoft.com/office/powerpoint/2010/main" val="23685120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wipe(down)">
                                      <p:cBhvr>
                                        <p:cTn id="18" dur="500"/>
                                        <p:tgtEl>
                                          <p:spTgt spid="1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xEl>
                                              <p:pRg st="1" end="1"/>
                                            </p:txEl>
                                          </p:spTgt>
                                        </p:tgtEl>
                                        <p:attrNameLst>
                                          <p:attrName>style.visibility</p:attrName>
                                        </p:attrNameLst>
                                      </p:cBhvr>
                                      <p:to>
                                        <p:strVal val="visible"/>
                                      </p:to>
                                    </p:set>
                                    <p:animEffect transition="in" filter="wipe(down)">
                                      <p:cBhvr>
                                        <p:cTn id="23"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FB2AA8F-5840-ACC9-18FE-955DC97C1542}"/>
              </a:ext>
            </a:extLst>
          </p:cNvPr>
          <p:cNvGrpSpPr/>
          <p:nvPr/>
        </p:nvGrpSpPr>
        <p:grpSpPr>
          <a:xfrm>
            <a:off x="167798" y="0"/>
            <a:ext cx="841938" cy="923330"/>
            <a:chOff x="1197850" y="723100"/>
            <a:chExt cx="841938" cy="923330"/>
          </a:xfrm>
        </p:grpSpPr>
        <p:sp>
          <p:nvSpPr>
            <p:cNvPr id="3" name="Flowchart: Connector 2">
              <a:extLst>
                <a:ext uri="{FF2B5EF4-FFF2-40B4-BE49-F238E27FC236}">
                  <a16:creationId xmlns:a16="http://schemas.microsoft.com/office/drawing/2014/main" id="{EB26270E-173A-25EB-CFAB-9119BCFBD516}"/>
                </a:ext>
              </a:extLst>
            </p:cNvPr>
            <p:cNvSpPr/>
            <p:nvPr/>
          </p:nvSpPr>
          <p:spPr>
            <a:xfrm>
              <a:off x="1240972" y="839755"/>
              <a:ext cx="765111" cy="765111"/>
            </a:xfrm>
            <a:prstGeom prst="flowChartConnector">
              <a:avLst/>
            </a:prstGeom>
            <a:solidFill>
              <a:srgbClr val="D8555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PA-文本框 54">
              <a:extLst>
                <a:ext uri="{FF2B5EF4-FFF2-40B4-BE49-F238E27FC236}">
                  <a16:creationId xmlns:a16="http://schemas.microsoft.com/office/drawing/2014/main" id="{CECD98FB-8BF4-9D5D-C0FC-D3E175AFDCBA}"/>
                </a:ext>
              </a:extLst>
            </p:cNvPr>
            <p:cNvSpPr txBox="1"/>
            <p:nvPr>
              <p:custDataLst>
                <p:tags r:id="rId1"/>
              </p:custDataLst>
            </p:nvPr>
          </p:nvSpPr>
          <p:spPr>
            <a:xfrm>
              <a:off x="1197850" y="723100"/>
              <a:ext cx="841938" cy="923330"/>
            </a:xfrm>
            <a:prstGeom prst="rect">
              <a:avLst/>
            </a:prstGeom>
            <a:noFill/>
          </p:spPr>
          <p:txBody>
            <a:bodyPr wrap="square" rtlCol="0">
              <a:spAutoFit/>
            </a:bodyPr>
            <a:lstStyle>
              <a:defPPr>
                <a:defRPr lang="zh-CN"/>
              </a:defPPr>
              <a:lvl1pPr algn="dist">
                <a:defRPr sz="4400" b="1">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a:ln>
                    <a:noFill/>
                  </a:ln>
                  <a:solidFill>
                    <a:prstClr val="white"/>
                  </a:solidFill>
                  <a:effectLst/>
                  <a:uLnTx/>
                  <a:uFillTx/>
                  <a:latin typeface="SVN-Cookies" panose="02040603050506020204" pitchFamily="18" charset="0"/>
                  <a:ea typeface="字魂156号-萌趣苏打饼" panose="00000500000000000000" pitchFamily="2" charset="-122"/>
                  <a:cs typeface="+mn-cs"/>
                  <a:sym typeface="思源黑体 CN" panose="020B0500000000000000" pitchFamily="34" charset="-122"/>
                </a:rPr>
                <a:t>5</a:t>
              </a:r>
              <a:endParaRPr kumimoji="0" lang="zh-CN" altLang="en-US" sz="5400" b="0" i="0" u="none" strike="noStrike" kern="1200" cap="none" spc="-300" normalizeH="0" baseline="0" noProof="0" dirty="0">
                <a:ln>
                  <a:noFill/>
                </a:ln>
                <a:solidFill>
                  <a:prstClr val="white"/>
                </a:solidFill>
                <a:effectLst/>
                <a:uLnTx/>
                <a:uFillTx/>
                <a:latin typeface="SVN-Cookies" panose="02040603050506020204" pitchFamily="18" charset="0"/>
                <a:ea typeface="字魂156号-萌趣苏打饼" panose="00000500000000000000" pitchFamily="2" charset="-122"/>
                <a:cs typeface="+mn-cs"/>
                <a:sym typeface="思源黑体 CN" panose="020B0500000000000000" pitchFamily="34" charset="-122"/>
              </a:endParaRPr>
            </a:p>
          </p:txBody>
        </p:sp>
      </p:grpSp>
      <p:grpSp>
        <p:nvGrpSpPr>
          <p:cNvPr id="5" name="Group 4">
            <a:extLst>
              <a:ext uri="{FF2B5EF4-FFF2-40B4-BE49-F238E27FC236}">
                <a16:creationId xmlns:a16="http://schemas.microsoft.com/office/drawing/2014/main" id="{147DA287-9A77-D3BB-15F7-989BDD944780}"/>
              </a:ext>
            </a:extLst>
          </p:cNvPr>
          <p:cNvGrpSpPr/>
          <p:nvPr/>
        </p:nvGrpSpPr>
        <p:grpSpPr>
          <a:xfrm>
            <a:off x="1029545" y="104853"/>
            <a:ext cx="10733832" cy="809548"/>
            <a:chOff x="2128173" y="1005676"/>
            <a:chExt cx="1361286" cy="983837"/>
          </a:xfrm>
        </p:grpSpPr>
        <p:sp>
          <p:nvSpPr>
            <p:cNvPr id="6" name="Rectangle: Rounded Corners 5">
              <a:extLst>
                <a:ext uri="{FF2B5EF4-FFF2-40B4-BE49-F238E27FC236}">
                  <a16:creationId xmlns:a16="http://schemas.microsoft.com/office/drawing/2014/main" id="{FB2FB6A3-DC6D-9DDD-37DF-7329723236F4}"/>
                </a:ext>
              </a:extLst>
            </p:cNvPr>
            <p:cNvSpPr/>
            <p:nvPr/>
          </p:nvSpPr>
          <p:spPr>
            <a:xfrm>
              <a:off x="2128173" y="1005676"/>
              <a:ext cx="1330037" cy="983837"/>
            </a:xfrm>
            <a:prstGeom prst="roundRect">
              <a:avLst/>
            </a:prstGeom>
            <a:solidFill>
              <a:srgbClr val="F9D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9E827CC-FFEE-56B5-D1E1-B1AEA272D507}"/>
                </a:ext>
              </a:extLst>
            </p:cNvPr>
            <p:cNvSpPr txBox="1"/>
            <p:nvPr/>
          </p:nvSpPr>
          <p:spPr>
            <a:xfrm>
              <a:off x="2132970" y="1025579"/>
              <a:ext cx="135648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Linh,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Nguyên</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Khôi</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đọc</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ba</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quyển</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sách</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giống</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nhau</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p>
          </p:txBody>
        </p:sp>
      </p:grpSp>
      <p:pic>
        <p:nvPicPr>
          <p:cNvPr id="9" name="Picture 8">
            <a:extLst>
              <a:ext uri="{FF2B5EF4-FFF2-40B4-BE49-F238E27FC236}">
                <a16:creationId xmlns:a16="http://schemas.microsoft.com/office/drawing/2014/main" id="{A5BF86AA-01E3-0EFB-185B-0AD6E926A620}"/>
              </a:ext>
            </a:extLst>
          </p:cNvPr>
          <p:cNvPicPr>
            <a:picLocks noChangeAspect="1"/>
          </p:cNvPicPr>
          <p:nvPr/>
        </p:nvPicPr>
        <p:blipFill>
          <a:blip r:embed="rId3"/>
          <a:stretch>
            <a:fillRect/>
          </a:stretch>
        </p:blipFill>
        <p:spPr>
          <a:xfrm>
            <a:off x="2962275" y="981076"/>
            <a:ext cx="6886574" cy="3946982"/>
          </a:xfrm>
          <a:prstGeom prst="rect">
            <a:avLst/>
          </a:prstGeom>
        </p:spPr>
      </p:pic>
      <p:sp>
        <p:nvSpPr>
          <p:cNvPr id="10" name="TextBox 9">
            <a:extLst>
              <a:ext uri="{FF2B5EF4-FFF2-40B4-BE49-F238E27FC236}">
                <a16:creationId xmlns:a16="http://schemas.microsoft.com/office/drawing/2014/main" id="{AA1D2279-6D4A-8EE4-0232-8A31CAC7C805}"/>
              </a:ext>
            </a:extLst>
          </p:cNvPr>
          <p:cNvSpPr txBox="1"/>
          <p:nvPr/>
        </p:nvSpPr>
        <p:spPr>
          <a:xfrm>
            <a:off x="361949" y="5086350"/>
            <a:ext cx="11649075" cy="954107"/>
          </a:xfrm>
          <a:prstGeom prst="rect">
            <a:avLst/>
          </a:prstGeom>
          <a:noFill/>
        </p:spPr>
        <p:txBody>
          <a:bodyPr wrap="square" rtlCol="0">
            <a:spAutoFit/>
          </a:bodyPr>
          <a:lstStyle/>
          <a:p>
            <a:pPr marL="514350" indent="-514350">
              <a:buAutoNum type="alphaLcParenR"/>
            </a:pPr>
            <a:r>
              <a:rPr lang="vi-VN" sz="2800" b="1" i="0" dirty="0">
                <a:solidFill>
                  <a:srgbClr val="000000"/>
                </a:solidFill>
                <a:effectLst/>
                <a:latin typeface="Cambria" panose="02040503050406030204" pitchFamily="18" charset="0"/>
                <a:ea typeface="Cambria" panose="02040503050406030204" pitchFamily="18" charset="0"/>
              </a:rPr>
              <a:t>Trong hai bạn Linh và Khôi, ai đã đọc được nhiều trang sách hơn?</a:t>
            </a:r>
            <a:endParaRPr lang="en-US" sz="2800" b="1" i="0" dirty="0">
              <a:solidFill>
                <a:srgbClr val="000000"/>
              </a:solidFill>
              <a:effectLst/>
              <a:latin typeface="Cambria" panose="02040503050406030204" pitchFamily="18" charset="0"/>
              <a:ea typeface="Cambria" panose="02040503050406030204" pitchFamily="18" charset="0"/>
            </a:endParaRPr>
          </a:p>
          <a:p>
            <a:pPr marL="514350" indent="-514350">
              <a:buAutoNum type="alphaLcParenR"/>
            </a:pPr>
            <a:r>
              <a:rPr lang="vi-VN" sz="2800" b="1" dirty="0">
                <a:latin typeface="Cambria" panose="02040503050406030204" pitchFamily="18" charset="0"/>
                <a:ea typeface="Cambria" panose="02040503050406030204" pitchFamily="18" charset="0"/>
              </a:rPr>
              <a:t>Trong ba bạn, ai đã đọc được nhiều trang sách nhất?</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551529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BC27F8E9-5C9A-08B5-3A9B-7EB24E3CABA8}"/>
                  </a:ext>
                </a:extLst>
              </p:cNvPr>
              <p:cNvSpPr txBox="1"/>
              <p:nvPr/>
            </p:nvSpPr>
            <p:spPr>
              <a:xfrm>
                <a:off x="504825" y="942975"/>
                <a:ext cx="11363325" cy="5195268"/>
              </a:xfrm>
              <a:prstGeom prst="rect">
                <a:avLst/>
              </a:prstGeom>
              <a:noFill/>
            </p:spPr>
            <p:txBody>
              <a:bodyPr wrap="square" rtlCol="0">
                <a:spAutoFit/>
              </a:bodyPr>
              <a:lstStyle/>
              <a:p>
                <a:pPr marL="0" marR="0" algn="just">
                  <a:lnSpc>
                    <a:spcPct val="120000"/>
                  </a:lnSpc>
                  <a:spcBef>
                    <a:spcPts val="0"/>
                  </a:spcBef>
                  <a:spcAft>
                    <a:spcPts val="0"/>
                  </a:spcAft>
                </a:pPr>
                <a:r>
                  <a:rPr lang="vi-VN" sz="3200" dirty="0">
                    <a:solidFill>
                      <a:srgbClr val="FF0000"/>
                    </a:solidFill>
                    <a:effectLst/>
                    <a:latin typeface="Cambria" panose="02040503050406030204" pitchFamily="18" charset="0"/>
                    <a:ea typeface="Cambria" panose="02040503050406030204" pitchFamily="18" charset="0"/>
                  </a:rPr>
                  <a:t>+ So sánh các phân số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3</m:t>
                        </m:r>
                      </m:num>
                      <m:den>
                        <m:r>
                          <a:rPr lang="vi-VN" sz="3200" i="1">
                            <a:solidFill>
                              <a:srgbClr val="FF0000"/>
                            </a:solidFill>
                            <a:effectLst/>
                            <a:latin typeface="Cambria Math" panose="02040503050406030204" pitchFamily="18" charset="0"/>
                            <a:ea typeface="Times New Roman" panose="02020603050405020304" pitchFamily="18" charset="0"/>
                          </a:rPr>
                          <m:t>4</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1</m:t>
                        </m:r>
                      </m:num>
                      <m:den>
                        <m:r>
                          <a:rPr lang="vi-VN" sz="3200" i="1">
                            <a:solidFill>
                              <a:srgbClr val="FF0000"/>
                            </a:solidFill>
                            <a:effectLst/>
                            <a:latin typeface="Cambria Math" panose="02040503050406030204" pitchFamily="18" charset="0"/>
                            <a:ea typeface="Times New Roman" panose="02020603050405020304" pitchFamily="18" charset="0"/>
                          </a:rPr>
                          <m:t>2</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5</m:t>
                        </m:r>
                      </m:num>
                      <m:den>
                        <m:r>
                          <a:rPr lang="vi-VN" sz="3200" i="1">
                            <a:solidFill>
                              <a:srgbClr val="FF0000"/>
                            </a:solidFill>
                            <a:effectLst/>
                            <a:latin typeface="Cambria Math" panose="02040503050406030204" pitchFamily="18" charset="0"/>
                            <a:ea typeface="Times New Roman" panose="02020603050405020304" pitchFamily="18" charset="0"/>
                          </a:rPr>
                          <m:t>8</m:t>
                        </m:r>
                      </m:den>
                    </m:f>
                  </m:oMath>
                </a14:m>
                <a:endParaRPr lang="en-US" sz="3200" dirty="0">
                  <a:solidFill>
                    <a:srgbClr val="FF000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3200" dirty="0">
                    <a:solidFill>
                      <a:srgbClr val="FF0000"/>
                    </a:solidFill>
                    <a:effectLst/>
                    <a:latin typeface="Cambria" panose="02040503050406030204" pitchFamily="18" charset="0"/>
                    <a:ea typeface="Cambria" panose="02040503050406030204" pitchFamily="18" charset="0"/>
                  </a:rPr>
                  <a:t>+ Quy đồng mẫu số các phân số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3</m:t>
                        </m:r>
                      </m:num>
                      <m:den>
                        <m:r>
                          <a:rPr lang="vi-VN" sz="3200" i="1">
                            <a:solidFill>
                              <a:srgbClr val="FF0000"/>
                            </a:solidFill>
                            <a:effectLst/>
                            <a:latin typeface="Cambria Math" panose="02040503050406030204" pitchFamily="18" charset="0"/>
                            <a:ea typeface="Times New Roman" panose="02020603050405020304" pitchFamily="18" charset="0"/>
                          </a:rPr>
                          <m:t>4</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1</m:t>
                        </m:r>
                      </m:num>
                      <m:den>
                        <m:r>
                          <a:rPr lang="vi-VN" sz="3200" i="1">
                            <a:solidFill>
                              <a:srgbClr val="FF0000"/>
                            </a:solidFill>
                            <a:effectLst/>
                            <a:latin typeface="Cambria Math" panose="02040503050406030204" pitchFamily="18" charset="0"/>
                            <a:ea typeface="Times New Roman" panose="02020603050405020304" pitchFamily="18" charset="0"/>
                          </a:rPr>
                          <m:t>2</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5</m:t>
                        </m:r>
                      </m:num>
                      <m:den>
                        <m:r>
                          <a:rPr lang="vi-VN" sz="3200" i="1">
                            <a:solidFill>
                              <a:srgbClr val="FF0000"/>
                            </a:solidFill>
                            <a:effectLst/>
                            <a:latin typeface="Cambria Math" panose="02040503050406030204" pitchFamily="18" charset="0"/>
                            <a:ea typeface="Times New Roman" panose="02020603050405020304" pitchFamily="18" charset="0"/>
                          </a:rPr>
                          <m:t>8</m:t>
                        </m:r>
                      </m:den>
                    </m:f>
                  </m:oMath>
                </a14:m>
                <a:r>
                  <a:rPr lang="vi-VN" sz="3200" dirty="0">
                    <a:solidFill>
                      <a:srgbClr val="FF0000"/>
                    </a:solidFill>
                    <a:effectLst/>
                    <a:latin typeface="Cambria" panose="02040503050406030204" pitchFamily="18" charset="0"/>
                    <a:ea typeface="Cambria" panose="02040503050406030204" pitchFamily="18" charset="0"/>
                  </a:rPr>
                  <a:t>. Chọn mẫu chung là 8, ta có:</a:t>
                </a:r>
                <a:endParaRPr lang="en-US" sz="3200" dirty="0">
                  <a:solidFill>
                    <a:srgbClr val="FF000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3200" dirty="0">
                    <a:solidFill>
                      <a:srgbClr val="FF0000"/>
                    </a:solidFill>
                    <a:effectLst/>
                    <a:latin typeface="Cambria" panose="02040503050406030204" pitchFamily="18" charset="0"/>
                    <a:ea typeface="Cambria" panose="02040503050406030204" pitchFamily="18" charset="0"/>
                  </a:rPr>
                  <a:t>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3</m:t>
                        </m:r>
                      </m:num>
                      <m:den>
                        <m:r>
                          <a:rPr lang="vi-VN" sz="3200" i="1">
                            <a:solidFill>
                              <a:srgbClr val="FF0000"/>
                            </a:solidFill>
                            <a:effectLst/>
                            <a:latin typeface="Cambria Math" panose="02040503050406030204" pitchFamily="18" charset="0"/>
                            <a:ea typeface="Times New Roman" panose="02020603050405020304" pitchFamily="18" charset="0"/>
                          </a:rPr>
                          <m:t>4</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3 × 2</m:t>
                        </m:r>
                      </m:num>
                      <m:den>
                        <m:r>
                          <a:rPr lang="vi-VN" sz="3200" i="1">
                            <a:solidFill>
                              <a:srgbClr val="FF0000"/>
                            </a:solidFill>
                            <a:effectLst/>
                            <a:latin typeface="Cambria Math" panose="02040503050406030204" pitchFamily="18" charset="0"/>
                            <a:ea typeface="Times New Roman" panose="02020603050405020304" pitchFamily="18" charset="0"/>
                          </a:rPr>
                          <m:t>4 × 2</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6</m:t>
                        </m:r>
                      </m:num>
                      <m:den>
                        <m:r>
                          <a:rPr lang="vi-VN" sz="3200" i="1">
                            <a:solidFill>
                              <a:srgbClr val="FF0000"/>
                            </a:solidFill>
                            <a:effectLst/>
                            <a:latin typeface="Cambria Math" panose="02040503050406030204" pitchFamily="18" charset="0"/>
                            <a:ea typeface="Times New Roman" panose="02020603050405020304" pitchFamily="18" charset="0"/>
                          </a:rPr>
                          <m:t>8</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1</m:t>
                        </m:r>
                      </m:num>
                      <m:den>
                        <m:r>
                          <a:rPr lang="vi-VN" sz="3200" i="1">
                            <a:solidFill>
                              <a:srgbClr val="FF0000"/>
                            </a:solidFill>
                            <a:effectLst/>
                            <a:latin typeface="Cambria Math" panose="02040503050406030204" pitchFamily="18" charset="0"/>
                            <a:ea typeface="Times New Roman" panose="02020603050405020304" pitchFamily="18" charset="0"/>
                          </a:rPr>
                          <m:t>2</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1 × 4</m:t>
                        </m:r>
                      </m:num>
                      <m:den>
                        <m:r>
                          <a:rPr lang="vi-VN" sz="3200" i="1">
                            <a:solidFill>
                              <a:srgbClr val="FF0000"/>
                            </a:solidFill>
                            <a:effectLst/>
                            <a:latin typeface="Cambria Math" panose="02040503050406030204" pitchFamily="18" charset="0"/>
                            <a:ea typeface="Times New Roman" panose="02020603050405020304" pitchFamily="18" charset="0"/>
                          </a:rPr>
                          <m:t>2 × 4</m:t>
                        </m:r>
                      </m:den>
                    </m:f>
                  </m:oMath>
                </a14:m>
                <a:r>
                  <a:rPr lang="vi-VN" sz="3200" dirty="0">
                    <a:solidFill>
                      <a:srgbClr val="FF0000"/>
                    </a:solidFill>
                    <a:effectLst/>
                    <a:latin typeface="Cambria" panose="02040503050406030204" pitchFamily="18" charset="0"/>
                    <a:ea typeface="Cambria" panose="02040503050406030204" pitchFamily="18" charset="0"/>
                  </a:rPr>
                  <a:t> =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4</m:t>
                        </m:r>
                      </m:num>
                      <m:den>
                        <m:r>
                          <a:rPr lang="vi-VN" sz="3200" i="1">
                            <a:solidFill>
                              <a:srgbClr val="FF0000"/>
                            </a:solidFill>
                            <a:effectLst/>
                            <a:latin typeface="Cambria Math" panose="02040503050406030204" pitchFamily="18" charset="0"/>
                            <a:ea typeface="Times New Roman" panose="02020603050405020304" pitchFamily="18" charset="0"/>
                          </a:rPr>
                          <m:t>8</m:t>
                        </m:r>
                      </m:den>
                    </m:f>
                  </m:oMath>
                </a14:m>
                <a:endParaRPr lang="en-US" sz="3200" dirty="0">
                  <a:solidFill>
                    <a:srgbClr val="FF000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3200" dirty="0">
                    <a:solidFill>
                      <a:srgbClr val="FF0000"/>
                    </a:solidFill>
                    <a:effectLst/>
                    <a:latin typeface="Cambria" panose="02040503050406030204" pitchFamily="18" charset="0"/>
                    <a:ea typeface="Cambria" panose="02040503050406030204" pitchFamily="18" charset="0"/>
                  </a:rPr>
                  <a:t>+ Ta có: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6</m:t>
                        </m:r>
                      </m:num>
                      <m:den>
                        <m:r>
                          <a:rPr lang="vi-VN" sz="3200" i="1">
                            <a:solidFill>
                              <a:srgbClr val="FF0000"/>
                            </a:solidFill>
                            <a:effectLst/>
                            <a:latin typeface="Cambria Math" panose="02040503050406030204" pitchFamily="18" charset="0"/>
                            <a:ea typeface="Times New Roman" panose="02020603050405020304" pitchFamily="18" charset="0"/>
                          </a:rPr>
                          <m:t>8</m:t>
                        </m:r>
                      </m:den>
                    </m:f>
                  </m:oMath>
                </a14:m>
                <a:r>
                  <a:rPr lang="vi-VN" sz="3200" dirty="0">
                    <a:solidFill>
                      <a:srgbClr val="FF0000"/>
                    </a:solidFill>
                    <a:effectLst/>
                    <a:latin typeface="Cambria" panose="02040503050406030204" pitchFamily="18" charset="0"/>
                    <a:ea typeface="Cambria" panose="02040503050406030204" pitchFamily="18" charset="0"/>
                  </a:rPr>
                  <a:t> &gt;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5</m:t>
                        </m:r>
                      </m:num>
                      <m:den>
                        <m:r>
                          <a:rPr lang="vi-VN" sz="3200" i="1">
                            <a:solidFill>
                              <a:srgbClr val="FF0000"/>
                            </a:solidFill>
                            <a:effectLst/>
                            <a:latin typeface="Cambria Math" panose="02040503050406030204" pitchFamily="18" charset="0"/>
                            <a:ea typeface="Times New Roman" panose="02020603050405020304" pitchFamily="18" charset="0"/>
                          </a:rPr>
                          <m:t>8</m:t>
                        </m:r>
                      </m:den>
                    </m:f>
                  </m:oMath>
                </a14:m>
                <a:r>
                  <a:rPr lang="vi-VN" sz="3200" dirty="0">
                    <a:solidFill>
                      <a:srgbClr val="FF0000"/>
                    </a:solidFill>
                    <a:effectLst/>
                    <a:latin typeface="Cambria" panose="02040503050406030204" pitchFamily="18" charset="0"/>
                    <a:ea typeface="Cambria" panose="02040503050406030204" pitchFamily="18" charset="0"/>
                  </a:rPr>
                  <a:t> &gt;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4</m:t>
                        </m:r>
                      </m:num>
                      <m:den>
                        <m:r>
                          <a:rPr lang="vi-VN" sz="3200" i="1">
                            <a:solidFill>
                              <a:srgbClr val="FF0000"/>
                            </a:solidFill>
                            <a:effectLst/>
                            <a:latin typeface="Cambria Math" panose="02040503050406030204" pitchFamily="18" charset="0"/>
                            <a:ea typeface="Times New Roman" panose="02020603050405020304" pitchFamily="18" charset="0"/>
                          </a:rPr>
                          <m:t>8</m:t>
                        </m:r>
                      </m:den>
                    </m:f>
                  </m:oMath>
                </a14:m>
                <a:r>
                  <a:rPr lang="vi-VN" sz="3200" dirty="0">
                    <a:solidFill>
                      <a:srgbClr val="FF0000"/>
                    </a:solidFill>
                    <a:effectLst/>
                    <a:latin typeface="Cambria" panose="02040503050406030204" pitchFamily="18" charset="0"/>
                    <a:ea typeface="Cambria" panose="02040503050406030204" pitchFamily="18" charset="0"/>
                  </a:rPr>
                  <a:t> nên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3</m:t>
                        </m:r>
                      </m:num>
                      <m:den>
                        <m:r>
                          <a:rPr lang="vi-VN" sz="3200" i="1">
                            <a:solidFill>
                              <a:srgbClr val="FF0000"/>
                            </a:solidFill>
                            <a:effectLst/>
                            <a:latin typeface="Cambria Math" panose="02040503050406030204" pitchFamily="18" charset="0"/>
                            <a:ea typeface="Times New Roman" panose="02020603050405020304" pitchFamily="18" charset="0"/>
                          </a:rPr>
                          <m:t>4</m:t>
                        </m:r>
                      </m:den>
                    </m:f>
                  </m:oMath>
                </a14:m>
                <a:r>
                  <a:rPr lang="vi-VN" sz="3200" dirty="0">
                    <a:solidFill>
                      <a:srgbClr val="FF0000"/>
                    </a:solidFill>
                    <a:effectLst/>
                    <a:latin typeface="Cambria" panose="02040503050406030204" pitchFamily="18" charset="0"/>
                    <a:ea typeface="Cambria" panose="02040503050406030204" pitchFamily="18" charset="0"/>
                  </a:rPr>
                  <a:t> &gt;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5</m:t>
                        </m:r>
                      </m:num>
                      <m:den>
                        <m:r>
                          <a:rPr lang="vi-VN" sz="3200" i="1">
                            <a:solidFill>
                              <a:srgbClr val="FF0000"/>
                            </a:solidFill>
                            <a:effectLst/>
                            <a:latin typeface="Cambria Math" panose="02040503050406030204" pitchFamily="18" charset="0"/>
                            <a:ea typeface="Times New Roman" panose="02020603050405020304" pitchFamily="18" charset="0"/>
                          </a:rPr>
                          <m:t>8</m:t>
                        </m:r>
                      </m:den>
                    </m:f>
                  </m:oMath>
                </a14:m>
                <a:r>
                  <a:rPr lang="vi-VN" sz="3200" dirty="0">
                    <a:solidFill>
                      <a:srgbClr val="FF0000"/>
                    </a:solidFill>
                    <a:effectLst/>
                    <a:latin typeface="Cambria" panose="02040503050406030204" pitchFamily="18" charset="0"/>
                    <a:ea typeface="Cambria" panose="02040503050406030204" pitchFamily="18" charset="0"/>
                  </a:rPr>
                  <a:t> &gt; </a:t>
                </a:r>
                <a14:m>
                  <m:oMath xmlns:m="http://schemas.openxmlformats.org/officeDocument/2006/math">
                    <m:f>
                      <m:fPr>
                        <m:ctrlPr>
                          <a:rPr lang="en-US" sz="3200" i="1">
                            <a:solidFill>
                              <a:srgbClr val="FF0000"/>
                            </a:solidFill>
                            <a:effectLst/>
                            <a:latin typeface="Cambria Math" panose="02040503050406030204" pitchFamily="18" charset="0"/>
                            <a:ea typeface="Times New Roman" panose="02020603050405020304" pitchFamily="18" charset="0"/>
                          </a:rPr>
                        </m:ctrlPr>
                      </m:fPr>
                      <m:num>
                        <m:r>
                          <a:rPr lang="vi-VN" sz="3200" i="1">
                            <a:solidFill>
                              <a:srgbClr val="FF0000"/>
                            </a:solidFill>
                            <a:effectLst/>
                            <a:latin typeface="Cambria Math" panose="02040503050406030204" pitchFamily="18" charset="0"/>
                            <a:ea typeface="Times New Roman" panose="02020603050405020304" pitchFamily="18" charset="0"/>
                          </a:rPr>
                          <m:t>1</m:t>
                        </m:r>
                      </m:num>
                      <m:den>
                        <m:r>
                          <a:rPr lang="vi-VN" sz="3200" i="1">
                            <a:solidFill>
                              <a:srgbClr val="FF0000"/>
                            </a:solidFill>
                            <a:effectLst/>
                            <a:latin typeface="Cambria Math" panose="02040503050406030204" pitchFamily="18" charset="0"/>
                            <a:ea typeface="Times New Roman" panose="02020603050405020304" pitchFamily="18" charset="0"/>
                          </a:rPr>
                          <m:t>2</m:t>
                        </m:r>
                      </m:den>
                    </m:f>
                  </m:oMath>
                </a14:m>
                <a:endParaRPr lang="en-US" sz="3200" dirty="0">
                  <a:solidFill>
                    <a:srgbClr val="FF000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3200" dirty="0">
                    <a:solidFill>
                      <a:srgbClr val="FF0000"/>
                    </a:solidFill>
                    <a:effectLst/>
                    <a:latin typeface="Cambria" panose="02040503050406030204" pitchFamily="18" charset="0"/>
                    <a:ea typeface="Cambria" panose="02040503050406030204" pitchFamily="18" charset="0"/>
                  </a:rPr>
                  <a:t>a, Vậy Linh đã đọc được nhiều trang sách hơn Khôi. </a:t>
                </a:r>
                <a:endParaRPr lang="en-US" sz="3200" dirty="0">
                  <a:solidFill>
                    <a:srgbClr val="FF000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3200" dirty="0">
                    <a:solidFill>
                      <a:srgbClr val="FF0000"/>
                    </a:solidFill>
                    <a:effectLst/>
                    <a:latin typeface="Cambria" panose="02040503050406030204" pitchFamily="18" charset="0"/>
                    <a:ea typeface="Cambria" panose="02040503050406030204" pitchFamily="18" charset="0"/>
                  </a:rPr>
                  <a:t>b, Trong ba bạn, Linh đã đọc được nhiều trang sách nhất.</a:t>
                </a:r>
                <a:endParaRPr lang="en-US" sz="3200" dirty="0">
                  <a:solidFill>
                    <a:srgbClr val="FF0000"/>
                  </a:solidFill>
                  <a:effectLst/>
                  <a:latin typeface="Cambria" panose="02040503050406030204" pitchFamily="18" charset="0"/>
                  <a:ea typeface="Cambria" panose="02040503050406030204" pitchFamily="18" charset="0"/>
                </a:endParaRPr>
              </a:p>
            </p:txBody>
          </p:sp>
        </mc:Choice>
        <mc:Fallback>
          <p:sp>
            <p:nvSpPr>
              <p:cNvPr id="13" name="TextBox 12">
                <a:extLst>
                  <a:ext uri="{FF2B5EF4-FFF2-40B4-BE49-F238E27FC236}">
                    <a16:creationId xmlns:a16="http://schemas.microsoft.com/office/drawing/2014/main" id="{BC27F8E9-5C9A-08B5-3A9B-7EB24E3CABA8}"/>
                  </a:ext>
                </a:extLst>
              </p:cNvPr>
              <p:cNvSpPr txBox="1">
                <a:spLocks noRot="1" noChangeAspect="1" noMove="1" noResize="1" noEditPoints="1" noAdjustHandles="1" noChangeArrowheads="1" noChangeShapeType="1" noTextEdit="1"/>
              </p:cNvSpPr>
              <p:nvPr/>
            </p:nvSpPr>
            <p:spPr>
              <a:xfrm>
                <a:off x="504825" y="942975"/>
                <a:ext cx="11363325" cy="5195268"/>
              </a:xfrm>
              <a:prstGeom prst="rect">
                <a:avLst/>
              </a:prstGeom>
              <a:blipFill>
                <a:blip r:embed="rId2"/>
                <a:stretch>
                  <a:fillRect l="-1395" r="-1341" b="-2934"/>
                </a:stretch>
              </a:blipFill>
            </p:spPr>
            <p:txBody>
              <a:bodyPr/>
              <a:lstStyle/>
              <a:p>
                <a:r>
                  <a:rPr lang="en-US">
                    <a:noFill/>
                  </a:rPr>
                  <a:t> </a:t>
                </a:r>
              </a:p>
            </p:txBody>
          </p:sp>
        </mc:Fallback>
      </mc:AlternateContent>
    </p:spTree>
    <p:extLst>
      <p:ext uri="{BB962C8B-B14F-4D97-AF65-F5344CB8AC3E}">
        <p14:creationId xmlns:p14="http://schemas.microsoft.com/office/powerpoint/2010/main" val="72721116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wipe(dow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wipe(dow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wipe(down)">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wipe(down)">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wipe(down)">
                                      <p:cBhvr>
                                        <p:cTn id="3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FB2AA8F-5840-ACC9-18FE-955DC97C1542}"/>
              </a:ext>
            </a:extLst>
          </p:cNvPr>
          <p:cNvGrpSpPr/>
          <p:nvPr/>
        </p:nvGrpSpPr>
        <p:grpSpPr>
          <a:xfrm>
            <a:off x="167798" y="0"/>
            <a:ext cx="841938" cy="923330"/>
            <a:chOff x="1197850" y="723100"/>
            <a:chExt cx="841938" cy="923330"/>
          </a:xfrm>
        </p:grpSpPr>
        <p:sp>
          <p:nvSpPr>
            <p:cNvPr id="3" name="Flowchart: Connector 2">
              <a:extLst>
                <a:ext uri="{FF2B5EF4-FFF2-40B4-BE49-F238E27FC236}">
                  <a16:creationId xmlns:a16="http://schemas.microsoft.com/office/drawing/2014/main" id="{EB26270E-173A-25EB-CFAB-9119BCFBD516}"/>
                </a:ext>
              </a:extLst>
            </p:cNvPr>
            <p:cNvSpPr/>
            <p:nvPr/>
          </p:nvSpPr>
          <p:spPr>
            <a:xfrm>
              <a:off x="1240972" y="839755"/>
              <a:ext cx="765111" cy="765111"/>
            </a:xfrm>
            <a:prstGeom prst="flowChartConnector">
              <a:avLst/>
            </a:prstGeom>
            <a:solidFill>
              <a:srgbClr val="D8555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PA-文本框 54">
              <a:extLst>
                <a:ext uri="{FF2B5EF4-FFF2-40B4-BE49-F238E27FC236}">
                  <a16:creationId xmlns:a16="http://schemas.microsoft.com/office/drawing/2014/main" id="{CECD98FB-8BF4-9D5D-C0FC-D3E175AFDCBA}"/>
                </a:ext>
              </a:extLst>
            </p:cNvPr>
            <p:cNvSpPr txBox="1"/>
            <p:nvPr>
              <p:custDataLst>
                <p:tags r:id="rId1"/>
              </p:custDataLst>
            </p:nvPr>
          </p:nvSpPr>
          <p:spPr>
            <a:xfrm>
              <a:off x="1197850" y="723100"/>
              <a:ext cx="841938" cy="923330"/>
            </a:xfrm>
            <a:prstGeom prst="rect">
              <a:avLst/>
            </a:prstGeom>
            <a:noFill/>
          </p:spPr>
          <p:txBody>
            <a:bodyPr wrap="square" rtlCol="0">
              <a:spAutoFit/>
            </a:bodyPr>
            <a:lstStyle>
              <a:defPPr>
                <a:defRPr lang="zh-CN"/>
              </a:defPPr>
              <a:lvl1pPr algn="dist">
                <a:defRPr sz="4400" b="1">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a:ln>
                    <a:noFill/>
                  </a:ln>
                  <a:solidFill>
                    <a:prstClr val="white"/>
                  </a:solidFill>
                  <a:effectLst/>
                  <a:uLnTx/>
                  <a:uFillTx/>
                  <a:latin typeface="SVN-Cookies" panose="02040603050506020204" pitchFamily="18" charset="0"/>
                  <a:ea typeface="字魂156号-萌趣苏打饼" panose="00000500000000000000" pitchFamily="2" charset="-122"/>
                  <a:cs typeface="+mn-cs"/>
                  <a:sym typeface="思源黑体 CN" panose="020B0500000000000000" pitchFamily="34" charset="-122"/>
                </a:rPr>
                <a:t>6</a:t>
              </a:r>
              <a:endParaRPr kumimoji="0" lang="zh-CN" altLang="en-US" sz="5400" b="0" i="0" u="none" strike="noStrike" kern="1200" cap="none" spc="-300" normalizeH="0" baseline="0" noProof="0" dirty="0">
                <a:ln>
                  <a:noFill/>
                </a:ln>
                <a:solidFill>
                  <a:prstClr val="white"/>
                </a:solidFill>
                <a:effectLst/>
                <a:uLnTx/>
                <a:uFillTx/>
                <a:latin typeface="SVN-Cookies" panose="02040603050506020204" pitchFamily="18" charset="0"/>
                <a:ea typeface="字魂156号-萌趣苏打饼" panose="00000500000000000000" pitchFamily="2" charset="-122"/>
                <a:cs typeface="+mn-cs"/>
                <a:sym typeface="思源黑体 CN" panose="020B0500000000000000" pitchFamily="34" charset="-122"/>
              </a:endParaRPr>
            </a:p>
          </p:txBody>
        </p:sp>
      </p:grpSp>
      <p:grpSp>
        <p:nvGrpSpPr>
          <p:cNvPr id="5" name="Group 4">
            <a:extLst>
              <a:ext uri="{FF2B5EF4-FFF2-40B4-BE49-F238E27FC236}">
                <a16:creationId xmlns:a16="http://schemas.microsoft.com/office/drawing/2014/main" id="{147DA287-9A77-D3BB-15F7-989BDD944780}"/>
              </a:ext>
            </a:extLst>
          </p:cNvPr>
          <p:cNvGrpSpPr/>
          <p:nvPr/>
        </p:nvGrpSpPr>
        <p:grpSpPr>
          <a:xfrm>
            <a:off x="1029544" y="104853"/>
            <a:ext cx="10906215" cy="1904922"/>
            <a:chOff x="2128173" y="1005676"/>
            <a:chExt cx="1330037" cy="983837"/>
          </a:xfrm>
        </p:grpSpPr>
        <p:sp>
          <p:nvSpPr>
            <p:cNvPr id="6" name="Rectangle: Rounded Corners 5">
              <a:extLst>
                <a:ext uri="{FF2B5EF4-FFF2-40B4-BE49-F238E27FC236}">
                  <a16:creationId xmlns:a16="http://schemas.microsoft.com/office/drawing/2014/main" id="{FB2FB6A3-DC6D-9DDD-37DF-7329723236F4}"/>
                </a:ext>
              </a:extLst>
            </p:cNvPr>
            <p:cNvSpPr/>
            <p:nvPr/>
          </p:nvSpPr>
          <p:spPr>
            <a:xfrm>
              <a:off x="2128173" y="1005676"/>
              <a:ext cx="1330037" cy="983837"/>
            </a:xfrm>
            <a:prstGeom prst="roundRect">
              <a:avLst/>
            </a:prstGeom>
            <a:solidFill>
              <a:srgbClr val="F9D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9E827CC-FFEE-56B5-D1E1-B1AEA272D507}"/>
                </a:ext>
              </a:extLst>
            </p:cNvPr>
            <p:cNvSpPr txBox="1"/>
            <p:nvPr/>
          </p:nvSpPr>
          <p:spPr>
            <a:xfrm>
              <a:off x="2132970" y="1025579"/>
              <a:ext cx="1325126" cy="9378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Một số loại thức ăn chế biến từ đậu xanh, đậu tương thường có lợi cho sức khỏe, đem lại giá trị dinh dưỡng cao. Hãy so sánh hàm lượng protein (chất đạm) có trong 100 g của một loại đậu xanh và có trong 100g của một loại đậu tương như thông tin sau:</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pic>
        <p:nvPicPr>
          <p:cNvPr id="11" name="Picture 10">
            <a:extLst>
              <a:ext uri="{FF2B5EF4-FFF2-40B4-BE49-F238E27FC236}">
                <a16:creationId xmlns:a16="http://schemas.microsoft.com/office/drawing/2014/main" id="{A562FB89-C942-FFC9-F959-68D104A6F4E1}"/>
              </a:ext>
            </a:extLst>
          </p:cNvPr>
          <p:cNvPicPr>
            <a:picLocks noChangeAspect="1"/>
          </p:cNvPicPr>
          <p:nvPr/>
        </p:nvPicPr>
        <p:blipFill>
          <a:blip r:embed="rId3"/>
          <a:stretch>
            <a:fillRect/>
          </a:stretch>
        </p:blipFill>
        <p:spPr>
          <a:xfrm>
            <a:off x="0" y="2564198"/>
            <a:ext cx="6640337" cy="3236527"/>
          </a:xfrm>
          <a:prstGeom prst="rect">
            <a:avLst/>
          </a:prstGeom>
        </p:spPr>
      </p:pic>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649984BF-DFD4-6253-B09F-862AD13E594E}"/>
                  </a:ext>
                </a:extLst>
              </p:cNvPr>
              <p:cNvSpPr txBox="1"/>
              <p:nvPr/>
            </p:nvSpPr>
            <p:spPr>
              <a:xfrm>
                <a:off x="6848475" y="2171700"/>
                <a:ext cx="5038725" cy="3779304"/>
              </a:xfrm>
              <a:prstGeom prst="rect">
                <a:avLst/>
              </a:prstGeom>
              <a:noFill/>
            </p:spPr>
            <p:txBody>
              <a:bodyPr wrap="square" rtlCol="0">
                <a:spAutoFit/>
              </a:bodyPr>
              <a:lstStyle/>
              <a:p>
                <a:pPr marL="342900" marR="0" indent="-342900" algn="just">
                  <a:lnSpc>
                    <a:spcPct val="120000"/>
                  </a:lnSpc>
                  <a:spcBef>
                    <a:spcPts val="0"/>
                  </a:spcBef>
                  <a:spcAft>
                    <a:spcPts val="0"/>
                  </a:spcAft>
                  <a:buFont typeface="Arial" panose="020B0604020202020204" pitchFamily="34" charset="0"/>
                  <a:buChar char="•"/>
                </a:pPr>
                <a:r>
                  <a:rPr lang="vi-VN" sz="2000" b="1" dirty="0">
                    <a:solidFill>
                      <a:srgbClr val="FF0000"/>
                    </a:solidFill>
                    <a:effectLst/>
                    <a:latin typeface="Cambria" panose="02040503050406030204" pitchFamily="18" charset="0"/>
                    <a:ea typeface="Cambria" panose="02040503050406030204" pitchFamily="18" charset="0"/>
                  </a:rPr>
                  <a:t>Hàm lượng chất đạm có trong 100g một loại đậu xanh chiếm khoảng: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𝟏</m:t>
                        </m:r>
                      </m:num>
                      <m:den>
                        <m:r>
                          <a:rPr lang="vi-VN" sz="2800" b="1" i="1">
                            <a:solidFill>
                              <a:srgbClr val="FF0000"/>
                            </a:solidFill>
                            <a:effectLst/>
                            <a:latin typeface="Cambria Math" panose="02040503050406030204" pitchFamily="18" charset="0"/>
                            <a:ea typeface="Times New Roman" panose="02020603050405020304" pitchFamily="18" charset="0"/>
                          </a:rPr>
                          <m:t>𝟒</m:t>
                        </m:r>
                      </m:den>
                    </m:f>
                  </m:oMath>
                </a14:m>
                <a:r>
                  <a:rPr lang="vi-VN" sz="2800" b="1" dirty="0">
                    <a:solidFill>
                      <a:srgbClr val="FF0000"/>
                    </a:solidFill>
                    <a:effectLst/>
                    <a:latin typeface="Cambria" panose="02040503050406030204" pitchFamily="18" charset="0"/>
                    <a:ea typeface="Cambria" panose="02040503050406030204" pitchFamily="18" charset="0"/>
                  </a:rPr>
                  <a:t> </a:t>
                </a:r>
                <a:endParaRPr lang="en-US" sz="2000" b="1" dirty="0">
                  <a:solidFill>
                    <a:srgbClr val="FF0000"/>
                  </a:solidFill>
                  <a:effectLst/>
                  <a:latin typeface="Cambria" panose="02040503050406030204" pitchFamily="18" charset="0"/>
                  <a:ea typeface="Cambria" panose="02040503050406030204" pitchFamily="18" charset="0"/>
                </a:endParaRPr>
              </a:p>
              <a:p>
                <a:pPr marL="342900" marR="0" indent="-342900" algn="just">
                  <a:lnSpc>
                    <a:spcPct val="120000"/>
                  </a:lnSpc>
                  <a:spcBef>
                    <a:spcPts val="0"/>
                  </a:spcBef>
                  <a:spcAft>
                    <a:spcPts val="0"/>
                  </a:spcAft>
                  <a:buFont typeface="Arial" panose="020B0604020202020204" pitchFamily="34" charset="0"/>
                  <a:buChar char="•"/>
                </a:pPr>
                <a:r>
                  <a:rPr lang="vi-VN" sz="2000" b="1" dirty="0">
                    <a:solidFill>
                      <a:srgbClr val="FF0000"/>
                    </a:solidFill>
                    <a:effectLst/>
                    <a:latin typeface="Cambria" panose="02040503050406030204" pitchFamily="18" charset="0"/>
                    <a:ea typeface="Cambria" panose="02040503050406030204" pitchFamily="18" charset="0"/>
                  </a:rPr>
                  <a:t>Hàm lượng chất đạm có trong 100g một loại đậu tương chiếm khoảng </a:t>
                </a:r>
                <a14:m>
                  <m:oMath xmlns:m="http://schemas.openxmlformats.org/officeDocument/2006/math">
                    <m:f>
                      <m:fPr>
                        <m:ctrlPr>
                          <a:rPr lang="en-US" sz="2800" b="1" i="1">
                            <a:solidFill>
                              <a:srgbClr val="FF0000"/>
                            </a:solidFill>
                            <a:effectLst/>
                            <a:latin typeface="Cambria Math" panose="02040503050406030204" pitchFamily="18" charset="0"/>
                            <a:ea typeface="Times New Roman" panose="02020603050405020304" pitchFamily="18" charset="0"/>
                          </a:rPr>
                        </m:ctrlPr>
                      </m:fPr>
                      <m:num>
                        <m:r>
                          <a:rPr lang="vi-VN" sz="2800" b="1" i="1">
                            <a:solidFill>
                              <a:srgbClr val="FF0000"/>
                            </a:solidFill>
                            <a:effectLst/>
                            <a:latin typeface="Cambria Math" panose="02040503050406030204" pitchFamily="18" charset="0"/>
                            <a:ea typeface="Times New Roman" panose="02020603050405020304" pitchFamily="18" charset="0"/>
                          </a:rPr>
                          <m:t>𝟑</m:t>
                        </m:r>
                      </m:num>
                      <m:den>
                        <m:r>
                          <a:rPr lang="vi-VN" sz="2800" b="1" i="1">
                            <a:solidFill>
                              <a:srgbClr val="FF0000"/>
                            </a:solidFill>
                            <a:effectLst/>
                            <a:latin typeface="Cambria Math" panose="02040503050406030204" pitchFamily="18" charset="0"/>
                            <a:ea typeface="Times New Roman" panose="02020603050405020304" pitchFamily="18" charset="0"/>
                          </a:rPr>
                          <m:t>𝟖</m:t>
                        </m:r>
                      </m:den>
                    </m:f>
                  </m:oMath>
                </a14:m>
                <a:endParaRPr lang="en-US" sz="2000" b="1" dirty="0">
                  <a:solidFill>
                    <a:srgbClr val="FF000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2000" b="1" dirty="0">
                    <a:solidFill>
                      <a:srgbClr val="FF0000"/>
                    </a:solidFill>
                    <a:effectLst/>
                    <a:latin typeface="Cambria" panose="02040503050406030204" pitchFamily="18" charset="0"/>
                    <a:ea typeface="Cambria" panose="02040503050406030204" pitchFamily="18" charset="0"/>
                  </a:rPr>
                  <a:t>+ So sánh: </a:t>
                </a:r>
                <a14:m>
                  <m:oMath xmlns:m="http://schemas.openxmlformats.org/officeDocument/2006/math">
                    <m:f>
                      <m:fPr>
                        <m:ctrlPr>
                          <a:rPr lang="en-US" sz="2000" b="1" i="1">
                            <a:solidFill>
                              <a:srgbClr val="FF0000"/>
                            </a:solidFill>
                            <a:effectLst/>
                            <a:latin typeface="Cambria Math" panose="02040503050406030204" pitchFamily="18" charset="0"/>
                            <a:ea typeface="Times New Roman" panose="02020603050405020304" pitchFamily="18" charset="0"/>
                          </a:rPr>
                        </m:ctrlPr>
                      </m:fPr>
                      <m:num>
                        <m:r>
                          <a:rPr lang="vi-VN" sz="2000" b="1" i="1">
                            <a:solidFill>
                              <a:srgbClr val="FF0000"/>
                            </a:solidFill>
                            <a:effectLst/>
                            <a:latin typeface="Cambria Math" panose="02040503050406030204" pitchFamily="18" charset="0"/>
                            <a:ea typeface="Times New Roman" panose="02020603050405020304" pitchFamily="18" charset="0"/>
                          </a:rPr>
                          <m:t>𝟏</m:t>
                        </m:r>
                      </m:num>
                      <m:den>
                        <m:r>
                          <a:rPr lang="vi-VN" sz="2000" b="1" i="1">
                            <a:solidFill>
                              <a:srgbClr val="FF0000"/>
                            </a:solidFill>
                            <a:effectLst/>
                            <a:latin typeface="Cambria Math" panose="02040503050406030204" pitchFamily="18" charset="0"/>
                            <a:ea typeface="Times New Roman" panose="02020603050405020304" pitchFamily="18" charset="0"/>
                          </a:rPr>
                          <m:t>𝟒</m:t>
                        </m:r>
                      </m:den>
                    </m:f>
                  </m:oMath>
                </a14:m>
                <a:r>
                  <a:rPr lang="vi-VN" sz="2000" b="1" dirty="0">
                    <a:solidFill>
                      <a:srgbClr val="FF0000"/>
                    </a:solidFill>
                    <a:effectLst/>
                    <a:latin typeface="Cambria" panose="02040503050406030204" pitchFamily="18" charset="0"/>
                    <a:ea typeface="Cambria" panose="02040503050406030204" pitchFamily="18" charset="0"/>
                  </a:rPr>
                  <a:t> &lt; </a:t>
                </a:r>
                <a14:m>
                  <m:oMath xmlns:m="http://schemas.openxmlformats.org/officeDocument/2006/math">
                    <m:f>
                      <m:fPr>
                        <m:ctrlPr>
                          <a:rPr lang="en-US" sz="2000" b="1" i="1">
                            <a:solidFill>
                              <a:srgbClr val="FF0000"/>
                            </a:solidFill>
                            <a:effectLst/>
                            <a:latin typeface="Cambria Math" panose="02040503050406030204" pitchFamily="18" charset="0"/>
                            <a:ea typeface="Times New Roman" panose="02020603050405020304" pitchFamily="18" charset="0"/>
                          </a:rPr>
                        </m:ctrlPr>
                      </m:fPr>
                      <m:num>
                        <m:r>
                          <a:rPr lang="vi-VN" sz="2000" b="1" i="1">
                            <a:solidFill>
                              <a:srgbClr val="FF0000"/>
                            </a:solidFill>
                            <a:effectLst/>
                            <a:latin typeface="Cambria Math" panose="02040503050406030204" pitchFamily="18" charset="0"/>
                            <a:ea typeface="Times New Roman" panose="02020603050405020304" pitchFamily="18" charset="0"/>
                          </a:rPr>
                          <m:t>𝟑</m:t>
                        </m:r>
                      </m:num>
                      <m:den>
                        <m:r>
                          <a:rPr lang="vi-VN" sz="2000" b="1" i="1">
                            <a:solidFill>
                              <a:srgbClr val="FF0000"/>
                            </a:solidFill>
                            <a:effectLst/>
                            <a:latin typeface="Cambria Math" panose="02040503050406030204" pitchFamily="18" charset="0"/>
                            <a:ea typeface="Times New Roman" panose="02020603050405020304" pitchFamily="18" charset="0"/>
                          </a:rPr>
                          <m:t>𝟖</m:t>
                        </m:r>
                      </m:den>
                    </m:f>
                  </m:oMath>
                </a14:m>
                <a:endParaRPr lang="en-US" sz="2000" b="1" dirty="0">
                  <a:solidFill>
                    <a:srgbClr val="FF0000"/>
                  </a:solidFill>
                  <a:effectLst/>
                  <a:latin typeface="Cambria" panose="02040503050406030204" pitchFamily="18" charset="0"/>
                  <a:ea typeface="Cambria" panose="02040503050406030204" pitchFamily="18" charset="0"/>
                </a:endParaRPr>
              </a:p>
              <a:p>
                <a:pPr algn="just"/>
                <a:r>
                  <a:rPr lang="vi-VN" sz="2000" b="1" dirty="0">
                    <a:solidFill>
                      <a:srgbClr val="FF0000"/>
                    </a:solidFill>
                    <a:effectLst/>
                    <a:latin typeface="Cambria" panose="02040503050406030204" pitchFamily="18" charset="0"/>
                    <a:ea typeface="Cambria" panose="02040503050406030204" pitchFamily="18" charset="0"/>
                  </a:rPr>
                  <a:t>Vậy hàm lượng chất đạm có trong 100g một loại đậu xanh ít hơn hàm lượng chất đạm có trong 100g một loại đậu tương.</a:t>
                </a:r>
                <a:endParaRPr lang="en-US" sz="2000" b="1" dirty="0">
                  <a:solidFill>
                    <a:srgbClr val="FF0000"/>
                  </a:solidFill>
                  <a:latin typeface="Cambria" panose="02040503050406030204" pitchFamily="18" charset="0"/>
                  <a:ea typeface="Cambria" panose="02040503050406030204" pitchFamily="18" charset="0"/>
                </a:endParaRPr>
              </a:p>
            </p:txBody>
          </p:sp>
        </mc:Choice>
        <mc:Fallback>
          <p:sp>
            <p:nvSpPr>
              <p:cNvPr id="12" name="TextBox 11">
                <a:extLst>
                  <a:ext uri="{FF2B5EF4-FFF2-40B4-BE49-F238E27FC236}">
                    <a16:creationId xmlns:a16="http://schemas.microsoft.com/office/drawing/2014/main" id="{649984BF-DFD4-6253-B09F-862AD13E594E}"/>
                  </a:ext>
                </a:extLst>
              </p:cNvPr>
              <p:cNvSpPr txBox="1">
                <a:spLocks noRot="1" noChangeAspect="1" noMove="1" noResize="1" noEditPoints="1" noAdjustHandles="1" noChangeArrowheads="1" noChangeShapeType="1" noTextEdit="1"/>
              </p:cNvSpPr>
              <p:nvPr/>
            </p:nvSpPr>
            <p:spPr>
              <a:xfrm>
                <a:off x="6848475" y="2171700"/>
                <a:ext cx="5038725" cy="3779304"/>
              </a:xfrm>
              <a:prstGeom prst="rect">
                <a:avLst/>
              </a:prstGeom>
              <a:blipFill>
                <a:blip r:embed="rId4"/>
                <a:stretch>
                  <a:fillRect l="-1209" t="-161" r="-1209" b="-1774"/>
                </a:stretch>
              </a:blipFill>
            </p:spPr>
            <p:txBody>
              <a:bodyPr/>
              <a:lstStyle/>
              <a:p>
                <a:r>
                  <a:rPr lang="en-US">
                    <a:noFill/>
                  </a:rPr>
                  <a:t> </a:t>
                </a:r>
              </a:p>
            </p:txBody>
          </p:sp>
        </mc:Fallback>
      </mc:AlternateContent>
    </p:spTree>
    <p:extLst>
      <p:ext uri="{BB962C8B-B14F-4D97-AF65-F5344CB8AC3E}">
        <p14:creationId xmlns:p14="http://schemas.microsoft.com/office/powerpoint/2010/main" val="8824190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wipe(down)">
                                      <p:cBhvr>
                                        <p:cTn id="18" dur="500"/>
                                        <p:tgtEl>
                                          <p:spTgt spid="1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wipe(down)">
                                      <p:cBhvr>
                                        <p:cTn id="23" dur="500"/>
                                        <p:tgtEl>
                                          <p:spTgt spid="1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xEl>
                                              <p:pRg st="2" end="2"/>
                                            </p:txEl>
                                          </p:spTgt>
                                        </p:tgtEl>
                                        <p:attrNameLst>
                                          <p:attrName>style.visibility</p:attrName>
                                        </p:attrNameLst>
                                      </p:cBhvr>
                                      <p:to>
                                        <p:strVal val="visible"/>
                                      </p:to>
                                    </p:set>
                                    <p:animEffect transition="in" filter="wipe(down)">
                                      <p:cBhvr>
                                        <p:cTn id="28" dur="500"/>
                                        <p:tgtEl>
                                          <p:spTgt spid="1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2">
                                            <p:txEl>
                                              <p:pRg st="3" end="3"/>
                                            </p:txEl>
                                          </p:spTgt>
                                        </p:tgtEl>
                                        <p:attrNameLst>
                                          <p:attrName>style.visibility</p:attrName>
                                        </p:attrNameLst>
                                      </p:cBhvr>
                                      <p:to>
                                        <p:strVal val="visible"/>
                                      </p:to>
                                    </p:set>
                                    <p:animEffect transition="in" filter="wipe(down)">
                                      <p:cBhvr>
                                        <p:cTn id="33"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卡通人物&#10;&#10;中度可信度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l="48776" b="22984"/>
          <a:stretch>
            <a:fillRect/>
          </a:stretch>
        </p:blipFill>
        <p:spPr>
          <a:xfrm>
            <a:off x="10942954" y="748732"/>
            <a:ext cx="678426" cy="450323"/>
          </a:xfrm>
          <a:prstGeom prst="rect">
            <a:avLst/>
          </a:prstGeom>
        </p:spPr>
      </p:pic>
      <p:pic>
        <p:nvPicPr>
          <p:cNvPr id="26" name="图片 25" descr="卡通人物&#10;&#10;中度可信度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l="48776" b="22984"/>
          <a:stretch>
            <a:fillRect/>
          </a:stretch>
        </p:blipFill>
        <p:spPr>
          <a:xfrm>
            <a:off x="824991" y="772667"/>
            <a:ext cx="678426" cy="450323"/>
          </a:xfrm>
          <a:prstGeom prst="rect">
            <a:avLst/>
          </a:prstGeom>
        </p:spPr>
      </p:pic>
      <p:pic>
        <p:nvPicPr>
          <p:cNvPr id="22" name="图片 21"/>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0" y="-5125"/>
            <a:ext cx="12192000" cy="1002954"/>
          </a:xfrm>
          <a:prstGeom prst="rect">
            <a:avLst/>
          </a:prstGeom>
        </p:spPr>
      </p:pic>
      <p:pic>
        <p:nvPicPr>
          <p:cNvPr id="23" name="图片 22"/>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flipV="1">
            <a:off x="0" y="5855046"/>
            <a:ext cx="12192000" cy="1002954"/>
          </a:xfrm>
          <a:prstGeom prst="rect">
            <a:avLst/>
          </a:prstGeom>
        </p:spPr>
      </p:pic>
      <p:pic>
        <p:nvPicPr>
          <p:cNvPr id="27" name="图片 26" descr="卡通人物&#10;&#10;中度可信度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l="48776" b="22984"/>
          <a:stretch>
            <a:fillRect/>
          </a:stretch>
        </p:blipFill>
        <p:spPr>
          <a:xfrm>
            <a:off x="10042954" y="504217"/>
            <a:ext cx="1007806" cy="668958"/>
          </a:xfrm>
          <a:prstGeom prst="rect">
            <a:avLst/>
          </a:prstGeom>
        </p:spPr>
      </p:pic>
      <p:pic>
        <p:nvPicPr>
          <p:cNvPr id="28" name="图片 27" descr="卡通人物&#10;&#10;中度可信度描述已自动生成"/>
          <p:cNvPicPr>
            <a:picLocks noChangeAspect="1"/>
          </p:cNvPicPr>
          <p:nvPr/>
        </p:nvPicPr>
        <p:blipFill rotWithShape="1">
          <a:blip r:embed="rId5" cstate="print">
            <a:extLst>
              <a:ext uri="{28A0092B-C50C-407E-A947-70E740481C1C}">
                <a14:useLocalDpi xmlns:a14="http://schemas.microsoft.com/office/drawing/2010/main" val="0"/>
              </a:ext>
            </a:extLst>
          </a:blip>
          <a:srcRect l="48776" b="22984"/>
          <a:stretch>
            <a:fillRect/>
          </a:stretch>
        </p:blipFill>
        <p:spPr>
          <a:xfrm>
            <a:off x="80117" y="561703"/>
            <a:ext cx="1005960" cy="667732"/>
          </a:xfrm>
          <a:prstGeom prst="rect">
            <a:avLst/>
          </a:prstGeom>
        </p:spPr>
      </p:pic>
      <p:pic>
        <p:nvPicPr>
          <p:cNvPr id="38" name="图片 37" descr="桌子上放了不同类型的玩具熊&#10;&#10;低可信度描述已自动生成"/>
          <p:cNvPicPr>
            <a:picLocks noChangeAspect="1"/>
          </p:cNvPicPr>
          <p:nvPr/>
        </p:nvPicPr>
        <p:blipFill rotWithShape="1">
          <a:blip r:embed="rId6" cstate="print">
            <a:extLst>
              <a:ext uri="{28A0092B-C50C-407E-A947-70E740481C1C}">
                <a14:useLocalDpi xmlns:a14="http://schemas.microsoft.com/office/drawing/2010/main" val="0"/>
              </a:ext>
            </a:extLst>
          </a:blip>
          <a:srcRect l="-1688" r="74350"/>
          <a:stretch>
            <a:fillRect/>
          </a:stretch>
        </p:blipFill>
        <p:spPr>
          <a:xfrm>
            <a:off x="9821524" y="3194322"/>
            <a:ext cx="2370476" cy="3675592"/>
          </a:xfrm>
          <a:prstGeom prst="rect">
            <a:avLst/>
          </a:prstGeom>
        </p:spPr>
      </p:pic>
      <p:grpSp>
        <p:nvGrpSpPr>
          <p:cNvPr id="2" name="Group 1">
            <a:extLst>
              <a:ext uri="{FF2B5EF4-FFF2-40B4-BE49-F238E27FC236}">
                <a16:creationId xmlns:a16="http://schemas.microsoft.com/office/drawing/2014/main" id="{AB3DA94C-F77B-F009-7327-3C9FE9332CCA}"/>
              </a:ext>
            </a:extLst>
          </p:cNvPr>
          <p:cNvGrpSpPr/>
          <p:nvPr/>
        </p:nvGrpSpPr>
        <p:grpSpPr>
          <a:xfrm>
            <a:off x="4365764" y="712763"/>
            <a:ext cx="2880162" cy="833158"/>
            <a:chOff x="5678668" y="1336776"/>
            <a:chExt cx="3347559" cy="1002954"/>
          </a:xfrm>
        </p:grpSpPr>
        <p:sp>
          <p:nvSpPr>
            <p:cNvPr id="3" name="Rectangle: Rounded Corners 2">
              <a:extLst>
                <a:ext uri="{FF2B5EF4-FFF2-40B4-BE49-F238E27FC236}">
                  <a16:creationId xmlns:a16="http://schemas.microsoft.com/office/drawing/2014/main" id="{AA84A3DD-A459-D1BA-8F09-1F6A5EE2B222}"/>
                </a:ext>
              </a:extLst>
            </p:cNvPr>
            <p:cNvSpPr/>
            <p:nvPr/>
          </p:nvSpPr>
          <p:spPr>
            <a:xfrm>
              <a:off x="5678668" y="1336776"/>
              <a:ext cx="3347559" cy="1002954"/>
            </a:xfrm>
            <a:prstGeom prst="roundRect">
              <a:avLst>
                <a:gd name="adj" fmla="val 50000"/>
              </a:avLst>
            </a:prstGeom>
            <a:solidFill>
              <a:srgbClr val="FA7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文本框 21">
              <a:extLst>
                <a:ext uri="{FF2B5EF4-FFF2-40B4-BE49-F238E27FC236}">
                  <a16:creationId xmlns:a16="http://schemas.microsoft.com/office/drawing/2014/main" id="{6663CC9D-938D-E926-C996-177964FFAEC3}"/>
                </a:ext>
              </a:extLst>
            </p:cNvPr>
            <p:cNvSpPr txBox="1"/>
            <p:nvPr/>
          </p:nvSpPr>
          <p:spPr>
            <a:xfrm>
              <a:off x="5724070" y="1382723"/>
              <a:ext cx="3256753" cy="926252"/>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Vogue-ExtraBold" panose="020B0500000000000000" pitchFamily="34" charset="0"/>
                  <a:sym typeface="思源黑体 CN" panose="020B0500000000000000" pitchFamily="34" charset="-122"/>
                </a:rPr>
                <a:t>DẶN DÒ</a:t>
              </a:r>
              <a:endParaRPr kumimoji="0" lang="zh-CN" altLang="en-US" sz="4400" b="0" i="0" u="none" strike="noStrike" kern="1200" cap="none" spc="0" normalizeH="0" baseline="0" noProof="0" dirty="0">
                <a:ln>
                  <a:noFill/>
                </a:ln>
                <a:solidFill>
                  <a:prstClr val="white"/>
                </a:solidFill>
                <a:effectLst/>
                <a:uLnTx/>
                <a:uFillTx/>
                <a:latin typeface="Cambria" panose="02040503050406030204" pitchFamily="18" charset="0"/>
                <a:ea typeface="Vogue-ExtraBold" panose="020B0500000000000000" pitchFamily="34" charset="0"/>
                <a:cs typeface="Vogue-ExtraBold" panose="020B0500000000000000" pitchFamily="34" charset="0"/>
                <a:sym typeface="思源黑体 CN" panose="020B0500000000000000" pitchFamily="34" charset="-122"/>
              </a:endParaRPr>
            </a:p>
          </p:txBody>
        </p:sp>
      </p:grpSp>
      <p:grpSp>
        <p:nvGrpSpPr>
          <p:cNvPr id="6" name="Group 5">
            <a:extLst>
              <a:ext uri="{FF2B5EF4-FFF2-40B4-BE49-F238E27FC236}">
                <a16:creationId xmlns:a16="http://schemas.microsoft.com/office/drawing/2014/main" id="{738AE5BA-4576-6963-1871-3E30CC10EAF2}"/>
              </a:ext>
            </a:extLst>
          </p:cNvPr>
          <p:cNvGrpSpPr/>
          <p:nvPr/>
        </p:nvGrpSpPr>
        <p:grpSpPr>
          <a:xfrm>
            <a:off x="2769620" y="1890368"/>
            <a:ext cx="6208294" cy="4106779"/>
            <a:chOff x="1388924" y="2106008"/>
            <a:chExt cx="6208294" cy="4106779"/>
          </a:xfrm>
        </p:grpSpPr>
        <p:pic>
          <p:nvPicPr>
            <p:cNvPr id="7" name="图片 14">
              <a:extLst>
                <a:ext uri="{FF2B5EF4-FFF2-40B4-BE49-F238E27FC236}">
                  <a16:creationId xmlns:a16="http://schemas.microsoft.com/office/drawing/2014/main" id="{9062547D-26E8-E3C1-A1AC-B01D7C574DA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274" t="22654" r="3200" b="17463"/>
            <a:stretch/>
          </p:blipFill>
          <p:spPr>
            <a:xfrm>
              <a:off x="1388924" y="2106008"/>
              <a:ext cx="6208294" cy="4106779"/>
            </a:xfrm>
            <a:prstGeom prst="rect">
              <a:avLst/>
            </a:prstGeom>
          </p:spPr>
        </p:pic>
        <p:sp>
          <p:nvSpPr>
            <p:cNvPr id="8" name="TextBox 7">
              <a:extLst>
                <a:ext uri="{FF2B5EF4-FFF2-40B4-BE49-F238E27FC236}">
                  <a16:creationId xmlns:a16="http://schemas.microsoft.com/office/drawing/2014/main" id="{37E145DE-612A-7B84-44C8-AB1A6F3FCA2C}"/>
                </a:ext>
              </a:extLst>
            </p:cNvPr>
            <p:cNvSpPr txBox="1"/>
            <p:nvPr/>
          </p:nvSpPr>
          <p:spPr>
            <a:xfrm>
              <a:off x="1819794" y="2830821"/>
              <a:ext cx="5346553"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思源黑体 CN"/>
                  <a:cs typeface="Arial" panose="020B0604020202020204" pitchFamily="34" charset="0"/>
                </a:rPr>
                <a:t>Ôn</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思源黑体 CN"/>
                  <a:cs typeface="Arial" panose="020B0604020202020204" pitchFamily="34" charset="0"/>
                </a:rPr>
                <a:t>lại</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思源黑体 CN"/>
                  <a:cs typeface="Arial" panose="020B0604020202020204" pitchFamily="34" charset="0"/>
                </a:rPr>
                <a:t>bài</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思源黑体 CN"/>
                  <a:cs typeface="Arial" panose="020B0604020202020204" pitchFamily="34" charset="0"/>
                </a:rPr>
                <a:t>cũ</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思源黑体 CN"/>
                  <a:cs typeface="Arial" panose="020B0604020202020204" pitchFamily="34" charset="0"/>
                </a:rPr>
                <a:t>Chuẩn</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思源黑体 CN"/>
                  <a:cs typeface="Arial" panose="020B0604020202020204" pitchFamily="34" charset="0"/>
                </a:rPr>
                <a:t>bị</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思源黑体 CN"/>
                  <a:cs typeface="Arial" panose="020B0604020202020204" pitchFamily="34" charset="0"/>
                </a:rPr>
                <a:t>bài</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思源黑体 CN"/>
                  <a:cs typeface="Arial" panose="020B0604020202020204" pitchFamily="34" charset="0"/>
                </a:rPr>
                <a:t>mới</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思源黑体 CN"/>
                <a:cs typeface="Arial" panose="020B0604020202020204" pitchFamily="34" charset="0"/>
              </a:endParaRPr>
            </a:p>
          </p:txBody>
        </p:sp>
      </p:grpSp>
      <p:pic>
        <p:nvPicPr>
          <p:cNvPr id="9" name="Picture 8">
            <a:extLst>
              <a:ext uri="{FF2B5EF4-FFF2-40B4-BE49-F238E27FC236}">
                <a16:creationId xmlns:a16="http://schemas.microsoft.com/office/drawing/2014/main" id="{F1512F6C-755C-6969-5BDD-8FCEAEF0CAD3}"/>
              </a:ext>
            </a:extLst>
          </p:cNvPr>
          <p:cNvPicPr>
            <a:picLocks noChangeAspect="1"/>
          </p:cNvPicPr>
          <p:nvPr/>
        </p:nvPicPr>
        <p:blipFill>
          <a:blip r:embed="rId8"/>
          <a:stretch>
            <a:fillRect/>
          </a:stretch>
        </p:blipFill>
        <p:spPr>
          <a:xfrm>
            <a:off x="-96740" y="3194322"/>
            <a:ext cx="2054530" cy="3676207"/>
          </a:xfrm>
          <a:prstGeom prst="rect">
            <a:avLst/>
          </a:prstGeom>
        </p:spPr>
      </p:pic>
    </p:spTree>
    <p:extLst>
      <p:ext uri="{BB962C8B-B14F-4D97-AF65-F5344CB8AC3E}">
        <p14:creationId xmlns:p14="http://schemas.microsoft.com/office/powerpoint/2010/main" val="294378760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片包含 游戏机, 轮廓&#10;&#10;描述已自动生成"/>
          <p:cNvPicPr>
            <a:picLocks noChangeAspect="1"/>
          </p:cNvPicPr>
          <p:nvPr/>
        </p:nvPicPr>
        <p:blipFill rotWithShape="1">
          <a:blip r:embed="rId3" cstate="print">
            <a:extLst>
              <a:ext uri="{28A0092B-C50C-407E-A947-70E740481C1C}">
                <a14:useLocalDpi xmlns:a14="http://schemas.microsoft.com/office/drawing/2010/main" val="0"/>
              </a:ext>
            </a:extLst>
          </a:blip>
          <a:srcRect b="19291"/>
          <a:stretch>
            <a:fillRect/>
          </a:stretch>
        </p:blipFill>
        <p:spPr>
          <a:xfrm>
            <a:off x="5938180" y="1362887"/>
            <a:ext cx="6253820" cy="5535064"/>
          </a:xfrm>
          <a:prstGeom prst="rect">
            <a:avLst/>
          </a:prstGeom>
        </p:spPr>
      </p:pic>
      <p:pic>
        <p:nvPicPr>
          <p:cNvPr id="11" name="图片 10" descr="图片包含 游戏机, 轮廓&#10;&#10;描述已自动生成"/>
          <p:cNvPicPr>
            <a:picLocks noChangeAspect="1"/>
          </p:cNvPicPr>
          <p:nvPr/>
        </p:nvPicPr>
        <p:blipFill rotWithShape="1">
          <a:blip r:embed="rId3" cstate="print">
            <a:extLst>
              <a:ext uri="{28A0092B-C50C-407E-A947-70E740481C1C}">
                <a14:useLocalDpi xmlns:a14="http://schemas.microsoft.com/office/drawing/2010/main" val="0"/>
              </a:ext>
            </a:extLst>
          </a:blip>
          <a:srcRect b="19291"/>
          <a:stretch>
            <a:fillRect/>
          </a:stretch>
        </p:blipFill>
        <p:spPr>
          <a:xfrm flipH="1">
            <a:off x="-117659" y="1460171"/>
            <a:ext cx="6253820" cy="5535064"/>
          </a:xfrm>
          <a:prstGeom prst="rect">
            <a:avLst/>
          </a:prstGeom>
        </p:spPr>
      </p:pic>
      <p:pic>
        <p:nvPicPr>
          <p:cNvPr id="12" name="图片 11" descr="徽标&#10;&#10;中度可信度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t="70997"/>
          <a:stretch>
            <a:fillRect/>
          </a:stretch>
        </p:blipFill>
        <p:spPr>
          <a:xfrm>
            <a:off x="0" y="5221970"/>
            <a:ext cx="12192000" cy="1934440"/>
          </a:xfrm>
          <a:prstGeom prst="rect">
            <a:avLst/>
          </a:prstGeom>
        </p:spPr>
      </p:pic>
      <p:pic>
        <p:nvPicPr>
          <p:cNvPr id="3" name="图片 2" descr="图片包含 动物, 虫, 空气, 烟&#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7623" y="1232952"/>
            <a:ext cx="745914" cy="887865"/>
          </a:xfrm>
          <a:prstGeom prst="rect">
            <a:avLst/>
          </a:prstGeom>
        </p:spPr>
      </p:pic>
      <p:pic>
        <p:nvPicPr>
          <p:cNvPr id="4" name="图片 3" descr="图片包含 动物, 虫, 游戏机&#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698732">
            <a:off x="7255400" y="3294503"/>
            <a:ext cx="813509" cy="324395"/>
          </a:xfrm>
          <a:prstGeom prst="rect">
            <a:avLst/>
          </a:prstGeom>
        </p:spPr>
      </p:pic>
      <p:pic>
        <p:nvPicPr>
          <p:cNvPr id="5" name="图片 4"/>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0" y="-5125"/>
            <a:ext cx="12192000" cy="1002954"/>
          </a:xfrm>
          <a:prstGeom prst="rect">
            <a:avLst/>
          </a:prstGeom>
        </p:spPr>
      </p:pic>
      <p:pic>
        <p:nvPicPr>
          <p:cNvPr id="6" name="图片 5" descr="桌子上放了不同类型的玩具熊&#10;&#10;低可信度描述已自动生成"/>
          <p:cNvPicPr>
            <a:picLocks noChangeAspect="1"/>
          </p:cNvPicPr>
          <p:nvPr/>
        </p:nvPicPr>
        <p:blipFill rotWithShape="1">
          <a:blip r:embed="rId8" cstate="print">
            <a:extLst>
              <a:ext uri="{28A0092B-C50C-407E-A947-70E740481C1C}">
                <a14:useLocalDpi xmlns:a14="http://schemas.microsoft.com/office/drawing/2010/main" val="0"/>
              </a:ext>
            </a:extLst>
          </a:blip>
          <a:srcRect b="9139"/>
          <a:stretch/>
        </p:blipFill>
        <p:spPr>
          <a:xfrm>
            <a:off x="1026013" y="3591526"/>
            <a:ext cx="8837107" cy="3403709"/>
          </a:xfrm>
          <a:prstGeom prst="rect">
            <a:avLst/>
          </a:prstGeom>
        </p:spPr>
      </p:pic>
      <p:pic>
        <p:nvPicPr>
          <p:cNvPr id="7" name="图片 6" descr="图标&#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705703" y="4149212"/>
            <a:ext cx="486297" cy="567525"/>
          </a:xfrm>
          <a:prstGeom prst="rect">
            <a:avLst/>
          </a:prstGeom>
        </p:spPr>
      </p:pic>
      <p:pic>
        <p:nvPicPr>
          <p:cNvPr id="8" name="图片 7" descr="卡通人物&#10;&#10;中度可信度描述已自动生成"/>
          <p:cNvPicPr>
            <a:picLocks noChangeAspect="1"/>
          </p:cNvPicPr>
          <p:nvPr/>
        </p:nvPicPr>
        <p:blipFill rotWithShape="1">
          <a:blip r:embed="rId10" cstate="print">
            <a:extLst>
              <a:ext uri="{28A0092B-C50C-407E-A947-70E740481C1C}">
                <a14:useLocalDpi xmlns:a14="http://schemas.microsoft.com/office/drawing/2010/main" val="0"/>
              </a:ext>
            </a:extLst>
          </a:blip>
          <a:srcRect l="48776" b="22984"/>
          <a:stretch>
            <a:fillRect/>
          </a:stretch>
        </p:blipFill>
        <p:spPr>
          <a:xfrm>
            <a:off x="374490" y="3078845"/>
            <a:ext cx="678426" cy="450323"/>
          </a:xfrm>
          <a:prstGeom prst="rect">
            <a:avLst/>
          </a:prstGeom>
        </p:spPr>
      </p:pic>
      <p:pic>
        <p:nvPicPr>
          <p:cNvPr id="9" name="图片 8" descr="卡通人物&#10;&#10;中度可信度描述已自动生成"/>
          <p:cNvPicPr>
            <a:picLocks noChangeAspect="1"/>
          </p:cNvPicPr>
          <p:nvPr/>
        </p:nvPicPr>
        <p:blipFill rotWithShape="1">
          <a:blip r:embed="rId11" cstate="print">
            <a:extLst>
              <a:ext uri="{28A0092B-C50C-407E-A947-70E740481C1C}">
                <a14:useLocalDpi xmlns:a14="http://schemas.microsoft.com/office/drawing/2010/main" val="0"/>
              </a:ext>
            </a:extLst>
          </a:blip>
          <a:srcRect l="48776" b="22984"/>
          <a:stretch>
            <a:fillRect/>
          </a:stretch>
        </p:blipFill>
        <p:spPr>
          <a:xfrm>
            <a:off x="10114930" y="1453584"/>
            <a:ext cx="1007806" cy="668958"/>
          </a:xfrm>
          <a:prstGeom prst="rect">
            <a:avLst/>
          </a:prstGeom>
        </p:spPr>
      </p:pic>
      <p:pic>
        <p:nvPicPr>
          <p:cNvPr id="14" name="图片 13" descr="图片包含 动物, 虫, 空气, 烟&#10;&#10;描述已自动生成"/>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470841">
            <a:off x="4033203" y="3453605"/>
            <a:ext cx="577150" cy="686984"/>
          </a:xfrm>
          <a:prstGeom prst="rect">
            <a:avLst/>
          </a:prstGeom>
        </p:spPr>
      </p:pic>
      <p:pic>
        <p:nvPicPr>
          <p:cNvPr id="15" name="图片 14" descr="图片包含 动物, 虫, 游戏机&#10;&#10;描述已自动生成"/>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6462216">
            <a:off x="5645250" y="1435423"/>
            <a:ext cx="825849" cy="329316"/>
          </a:xfrm>
          <a:prstGeom prst="rect">
            <a:avLst/>
          </a:prstGeom>
        </p:spPr>
      </p:pic>
      <p:pic>
        <p:nvPicPr>
          <p:cNvPr id="16" name="图片 15" descr="图片包含 动物, 虫, 游戏机&#10;&#10;描述已自动生成"/>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2460672" flipH="1">
            <a:off x="2634932" y="1546459"/>
            <a:ext cx="550441" cy="219494"/>
          </a:xfrm>
          <a:prstGeom prst="rect">
            <a:avLst/>
          </a:prstGeom>
        </p:spPr>
      </p:pic>
      <p:pic>
        <p:nvPicPr>
          <p:cNvPr id="17" name="图片 16" descr="卡通人物&#10;&#10;中度可信度描述已自动生成"/>
          <p:cNvPicPr>
            <a:picLocks noChangeAspect="1"/>
          </p:cNvPicPr>
          <p:nvPr/>
        </p:nvPicPr>
        <p:blipFill rotWithShape="1">
          <a:blip r:embed="rId15" cstate="print">
            <a:extLst>
              <a:ext uri="{28A0092B-C50C-407E-A947-70E740481C1C}">
                <a14:useLocalDpi xmlns:a14="http://schemas.microsoft.com/office/drawing/2010/main" val="0"/>
              </a:ext>
            </a:extLst>
          </a:blip>
          <a:srcRect l="48776" b="22984"/>
          <a:stretch>
            <a:fillRect/>
          </a:stretch>
        </p:blipFill>
        <p:spPr>
          <a:xfrm>
            <a:off x="713703" y="4525667"/>
            <a:ext cx="1005960" cy="667732"/>
          </a:xfrm>
          <a:prstGeom prst="rect">
            <a:avLst/>
          </a:prstGeom>
        </p:spPr>
      </p:pic>
      <p:pic>
        <p:nvPicPr>
          <p:cNvPr id="18" name="图片 17" descr="卡通人物&#10;&#10;中度可信度描述已自动生成"/>
          <p:cNvPicPr>
            <a:picLocks noChangeAspect="1"/>
          </p:cNvPicPr>
          <p:nvPr/>
        </p:nvPicPr>
        <p:blipFill rotWithShape="1">
          <a:blip r:embed="rId16" cstate="print">
            <a:extLst>
              <a:ext uri="{28A0092B-C50C-407E-A947-70E740481C1C}">
                <a14:useLocalDpi xmlns:a14="http://schemas.microsoft.com/office/drawing/2010/main" val="0"/>
              </a:ext>
            </a:extLst>
          </a:blip>
          <a:srcRect l="48776" b="22984"/>
          <a:stretch>
            <a:fillRect/>
          </a:stretch>
        </p:blipFill>
        <p:spPr>
          <a:xfrm>
            <a:off x="9630625" y="3640507"/>
            <a:ext cx="503903" cy="334479"/>
          </a:xfrm>
          <a:prstGeom prst="rect">
            <a:avLst/>
          </a:prstGeom>
        </p:spPr>
      </p:pic>
      <p:grpSp>
        <p:nvGrpSpPr>
          <p:cNvPr id="25" name="Group 24">
            <a:extLst>
              <a:ext uri="{FF2B5EF4-FFF2-40B4-BE49-F238E27FC236}">
                <a16:creationId xmlns:a16="http://schemas.microsoft.com/office/drawing/2014/main" id="{0D043687-23C9-4743-2715-F9C19B3B2218}"/>
              </a:ext>
            </a:extLst>
          </p:cNvPr>
          <p:cNvGrpSpPr/>
          <p:nvPr/>
        </p:nvGrpSpPr>
        <p:grpSpPr>
          <a:xfrm>
            <a:off x="4321778" y="272320"/>
            <a:ext cx="2957035" cy="769441"/>
            <a:chOff x="4254685" y="1330137"/>
            <a:chExt cx="3436906" cy="769441"/>
          </a:xfrm>
        </p:grpSpPr>
        <p:sp>
          <p:nvSpPr>
            <p:cNvPr id="26" name="Rectangle: Rounded Corners 25">
              <a:extLst>
                <a:ext uri="{FF2B5EF4-FFF2-40B4-BE49-F238E27FC236}">
                  <a16:creationId xmlns:a16="http://schemas.microsoft.com/office/drawing/2014/main" id="{359F2DB6-1850-EC17-DCA9-6DB8EA3B78A7}"/>
                </a:ext>
              </a:extLst>
            </p:cNvPr>
            <p:cNvSpPr/>
            <p:nvPr/>
          </p:nvSpPr>
          <p:spPr>
            <a:xfrm>
              <a:off x="4507146" y="1336776"/>
              <a:ext cx="2931986" cy="716443"/>
            </a:xfrm>
            <a:prstGeom prst="roundRect">
              <a:avLst>
                <a:gd name="adj" fmla="val 50000"/>
              </a:avLst>
            </a:prstGeom>
            <a:solidFill>
              <a:srgbClr val="FA7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文本框 21">
              <a:extLst>
                <a:ext uri="{FF2B5EF4-FFF2-40B4-BE49-F238E27FC236}">
                  <a16:creationId xmlns:a16="http://schemas.microsoft.com/office/drawing/2014/main" id="{AA8C58F0-2283-9737-97E7-80B782725186}"/>
                </a:ext>
              </a:extLst>
            </p:cNvPr>
            <p:cNvSpPr txBox="1"/>
            <p:nvPr/>
          </p:nvSpPr>
          <p:spPr>
            <a:xfrm>
              <a:off x="4254685" y="1330137"/>
              <a:ext cx="3436906" cy="769441"/>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Vogue-ExtraBold" panose="020B0500000000000000" pitchFamily="34" charset="0"/>
                  <a:ea typeface="Vogue-ExtraBold" panose="020B0500000000000000" pitchFamily="34" charset="0"/>
                  <a:cs typeface="Vogue-ExtraBold" panose="020B0500000000000000" pitchFamily="34" charset="0"/>
                  <a:sym typeface="思源黑体 CN" panose="020B0500000000000000" pitchFamily="34" charset="-122"/>
                </a:rPr>
                <a:t>TOÁN</a:t>
              </a:r>
              <a:endParaRPr kumimoji="0" lang="zh-CN" altLang="en-US" sz="4400" b="0" i="0" u="none" strike="noStrike" kern="1200" cap="none" spc="0" normalizeH="0" baseline="0" noProof="0" dirty="0">
                <a:ln>
                  <a:noFill/>
                </a:ln>
                <a:solidFill>
                  <a:prstClr val="white"/>
                </a:solidFill>
                <a:effectLst/>
                <a:uLnTx/>
                <a:uFillTx/>
                <a:latin typeface="Vogue-ExtraBold" panose="020B0500000000000000" pitchFamily="34" charset="0"/>
                <a:ea typeface="Vogue-ExtraBold" panose="020B0500000000000000" pitchFamily="34" charset="0"/>
                <a:cs typeface="Vogue-ExtraBold" panose="020B0500000000000000" pitchFamily="34" charset="0"/>
                <a:sym typeface="思源黑体 CN" panose="020B0500000000000000" pitchFamily="34" charset="-122"/>
              </a:endParaRPr>
            </a:p>
          </p:txBody>
        </p:sp>
      </p:grpSp>
      <p:pic>
        <p:nvPicPr>
          <p:cNvPr id="2" name="Picture 1">
            <a:extLst>
              <a:ext uri="{FF2B5EF4-FFF2-40B4-BE49-F238E27FC236}">
                <a16:creationId xmlns:a16="http://schemas.microsoft.com/office/drawing/2014/main" id="{C2EF9EF9-7A55-7FE2-E288-EE42F0570869}"/>
              </a:ext>
            </a:extLst>
          </p:cNvPr>
          <p:cNvPicPr>
            <a:picLocks noChangeAspect="1"/>
          </p:cNvPicPr>
          <p:nvPr/>
        </p:nvPicPr>
        <p:blipFill>
          <a:blip r:embed="rId17"/>
          <a:stretch>
            <a:fillRect/>
          </a:stretch>
        </p:blipFill>
        <p:spPr>
          <a:xfrm>
            <a:off x="1959046" y="739713"/>
            <a:ext cx="7065876" cy="3645724"/>
          </a:xfrm>
          <a:prstGeom prst="rect">
            <a:avLst/>
          </a:prstGeom>
        </p:spPr>
      </p:pic>
    </p:spTree>
    <p:extLst>
      <p:ext uri="{BB962C8B-B14F-4D97-AF65-F5344CB8AC3E}">
        <p14:creationId xmlns:p14="http://schemas.microsoft.com/office/powerpoint/2010/main" val="28485825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607FA-5F91-4836-B17D-4523BE9535FE}"/>
              </a:ext>
            </a:extLst>
          </p:cNvPr>
          <p:cNvPicPr>
            <a:picLocks noChangeAspect="1"/>
          </p:cNvPicPr>
          <p:nvPr/>
        </p:nvPicPr>
        <p:blipFill rotWithShape="1">
          <a:blip r:embed="rId4"/>
          <a:srcRect t="1112"/>
          <a:stretch/>
        </p:blipFill>
        <p:spPr>
          <a:xfrm>
            <a:off x="28250" y="0"/>
            <a:ext cx="12176450" cy="6858000"/>
          </a:xfrm>
          <a:prstGeom prst="rect">
            <a:avLst/>
          </a:prstGeom>
        </p:spPr>
      </p:pic>
      <p:sp>
        <p:nvSpPr>
          <p:cNvPr id="15" name="Rectangle: Rounded Corners 14">
            <a:extLst>
              <a:ext uri="{FF2B5EF4-FFF2-40B4-BE49-F238E27FC236}">
                <a16:creationId xmlns:a16="http://schemas.microsoft.com/office/drawing/2014/main" id="{5A4CE815-7A38-42CB-92B5-4AA610CBF76A}"/>
              </a:ext>
            </a:extLst>
          </p:cNvPr>
          <p:cNvSpPr/>
          <p:nvPr/>
        </p:nvSpPr>
        <p:spPr>
          <a:xfrm>
            <a:off x="4921037" y="5105400"/>
            <a:ext cx="2349925" cy="909431"/>
          </a:xfrm>
          <a:prstGeom prst="roundRect">
            <a:avLst/>
          </a:prstGeom>
          <a:solidFill>
            <a:schemeClr val="accent4"/>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9Slide02 Noi dung dai"/>
                <a:ea typeface="+mn-ea"/>
                <a:cs typeface="+mn-cs"/>
              </a:rPr>
              <a:t>BẮT ĐẦU</a:t>
            </a:r>
          </a:p>
        </p:txBody>
      </p:sp>
      <p:pic>
        <p:nvPicPr>
          <p:cNvPr id="17" name="Picture 16">
            <a:extLst>
              <a:ext uri="{FF2B5EF4-FFF2-40B4-BE49-F238E27FC236}">
                <a16:creationId xmlns:a16="http://schemas.microsoft.com/office/drawing/2014/main" id="{8F04706F-B77F-46B3-88CF-5C4FFB438F8F}"/>
              </a:ext>
            </a:extLst>
          </p:cNvPr>
          <p:cNvPicPr>
            <a:picLocks noChangeAspect="1"/>
          </p:cNvPicPr>
          <p:nvPr/>
        </p:nvPicPr>
        <p:blipFill>
          <a:blip r:embed="rId5"/>
          <a:stretch>
            <a:fillRect/>
          </a:stretch>
        </p:blipFill>
        <p:spPr>
          <a:xfrm>
            <a:off x="0" y="381000"/>
            <a:ext cx="6002236" cy="6858000"/>
          </a:xfrm>
          <a:prstGeom prst="rect">
            <a:avLst/>
          </a:prstGeom>
        </p:spPr>
      </p:pic>
      <p:pic>
        <p:nvPicPr>
          <p:cNvPr id="31" name="Picture 30">
            <a:extLst>
              <a:ext uri="{FF2B5EF4-FFF2-40B4-BE49-F238E27FC236}">
                <a16:creationId xmlns:a16="http://schemas.microsoft.com/office/drawing/2014/main" id="{017BA04B-1F65-44F1-B88A-44263460671B}"/>
              </a:ext>
            </a:extLst>
          </p:cNvPr>
          <p:cNvPicPr>
            <a:picLocks noChangeAspect="1"/>
          </p:cNvPicPr>
          <p:nvPr/>
        </p:nvPicPr>
        <p:blipFill>
          <a:blip r:embed="rId6"/>
          <a:stretch>
            <a:fillRect/>
          </a:stretch>
        </p:blipFill>
        <p:spPr>
          <a:xfrm>
            <a:off x="4343400" y="953625"/>
            <a:ext cx="3731075" cy="4608975"/>
          </a:xfrm>
          <a:prstGeom prst="rect">
            <a:avLst/>
          </a:prstGeom>
        </p:spPr>
      </p:pic>
      <p:pic>
        <p:nvPicPr>
          <p:cNvPr id="32" name="Picture 31">
            <a:extLst>
              <a:ext uri="{FF2B5EF4-FFF2-40B4-BE49-F238E27FC236}">
                <a16:creationId xmlns:a16="http://schemas.microsoft.com/office/drawing/2014/main" id="{F11D8D22-3F2C-4761-B8F3-4F7191283D6B}"/>
              </a:ext>
            </a:extLst>
          </p:cNvPr>
          <p:cNvPicPr>
            <a:picLocks noChangeAspect="1"/>
          </p:cNvPicPr>
          <p:nvPr/>
        </p:nvPicPr>
        <p:blipFill>
          <a:blip r:embed="rId7"/>
          <a:stretch>
            <a:fillRect/>
          </a:stretch>
        </p:blipFill>
        <p:spPr>
          <a:xfrm>
            <a:off x="6629400" y="762000"/>
            <a:ext cx="5657578" cy="5913633"/>
          </a:xfrm>
          <a:prstGeom prst="rect">
            <a:avLst/>
          </a:prstGeom>
        </p:spPr>
      </p:pic>
      <p:pic>
        <p:nvPicPr>
          <p:cNvPr id="8" name="NhacnenTroCHoi">
            <a:hlinkClick r:id="" action="ppaction://media"/>
            <a:extLst>
              <a:ext uri="{FF2B5EF4-FFF2-40B4-BE49-F238E27FC236}">
                <a16:creationId xmlns:a16="http://schemas.microsoft.com/office/drawing/2014/main" id="{19082BFF-E186-4430-BAAA-31FA294EF59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676400" y="539366"/>
            <a:ext cx="828517" cy="828517"/>
          </a:xfrm>
          <a:prstGeom prst="rect">
            <a:avLst/>
          </a:prstGeom>
        </p:spPr>
      </p:pic>
      <p:sp>
        <p:nvSpPr>
          <p:cNvPr id="4" name="TextBox 3">
            <a:extLst>
              <a:ext uri="{FF2B5EF4-FFF2-40B4-BE49-F238E27FC236}">
                <a16:creationId xmlns:a16="http://schemas.microsoft.com/office/drawing/2014/main" id="{48F51517-5DB5-4EBA-B3A5-7D1FB106CC0B}"/>
              </a:ext>
            </a:extLst>
          </p:cNvPr>
          <p:cNvSpPr txBox="1"/>
          <p:nvPr/>
        </p:nvSpPr>
        <p:spPr>
          <a:xfrm>
            <a:off x="-1753067" y="1600200"/>
            <a:ext cx="969817"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50000"/>
                    <a:lumOff val="50000"/>
                  </a:prstClr>
                </a:solidFill>
                <a:effectLst/>
                <a:uLnTx/>
                <a:uFillTx/>
                <a:latin typeface="#9Slide02 Noi dung dai"/>
                <a:ea typeface="+mn-ea"/>
                <a:cs typeface="+mn-cs"/>
              </a:rPr>
              <a:t>Nhạc nền</a:t>
            </a:r>
          </a:p>
        </p:txBody>
      </p:sp>
    </p:spTree>
    <p:extLst>
      <p:ext uri="{BB962C8B-B14F-4D97-AF65-F5344CB8AC3E}">
        <p14:creationId xmlns:p14="http://schemas.microsoft.com/office/powerpoint/2010/main" val="324116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8"/>
                                            </p:tgtEl>
                                          </p:cBhvr>
                                        </p:cmd>
                                      </p:childTnLst>
                                    </p:cTn>
                                  </p:par>
                                  <p:par>
                                    <p:cTn id="7" presetID="2" presetClass="entr" presetSubtype="4" fill="hold" nodeType="withEffect" p14:presetBounceEnd="69000">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14:bounceEnd="69000">
                                          <p:cBhvr additive="base">
                                            <p:cTn id="9" dur="1500" fill="hold"/>
                                            <p:tgtEl>
                                              <p:spTgt spid="17"/>
                                            </p:tgtEl>
                                            <p:attrNameLst>
                                              <p:attrName>ppt_x</p:attrName>
                                            </p:attrNameLst>
                                          </p:cBhvr>
                                          <p:tavLst>
                                            <p:tav tm="0">
                                              <p:val>
                                                <p:strVal val="#ppt_x"/>
                                              </p:val>
                                            </p:tav>
                                            <p:tav tm="100000">
                                              <p:val>
                                                <p:strVal val="#ppt_x"/>
                                              </p:val>
                                            </p:tav>
                                          </p:tavLst>
                                        </p:anim>
                                        <p:anim calcmode="lin" valueType="num" p14:bounceEnd="69000">
                                          <p:cBhvr additive="base">
                                            <p:cTn id="10" dur="1500" fill="hold"/>
                                            <p:tgtEl>
                                              <p:spTgt spid="17"/>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14:presetBounceEnd="69000">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14:bounceEnd="69000">
                                          <p:cBhvr additive="base">
                                            <p:cTn id="13" dur="1500" fill="hold"/>
                                            <p:tgtEl>
                                              <p:spTgt spid="31"/>
                                            </p:tgtEl>
                                            <p:attrNameLst>
                                              <p:attrName>ppt_x</p:attrName>
                                            </p:attrNameLst>
                                          </p:cBhvr>
                                          <p:tavLst>
                                            <p:tav tm="0">
                                              <p:val>
                                                <p:strVal val="#ppt_x"/>
                                              </p:val>
                                            </p:tav>
                                            <p:tav tm="100000">
                                              <p:val>
                                                <p:strVal val="#ppt_x"/>
                                              </p:val>
                                            </p:tav>
                                          </p:tavLst>
                                        </p:anim>
                                        <p:anim calcmode="lin" valueType="num" p14:bounceEnd="69000">
                                          <p:cBhvr additive="base">
                                            <p:cTn id="14" dur="1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14:presetBounceEnd="69000">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14:bounceEnd="69000">
                                          <p:cBhvr additive="base">
                                            <p:cTn id="17" dur="1500" fill="hold"/>
                                            <p:tgtEl>
                                              <p:spTgt spid="32"/>
                                            </p:tgtEl>
                                            <p:attrNameLst>
                                              <p:attrName>ppt_x</p:attrName>
                                            </p:attrNameLst>
                                          </p:cBhvr>
                                          <p:tavLst>
                                            <p:tav tm="0">
                                              <p:val>
                                                <p:strVal val="#ppt_x"/>
                                              </p:val>
                                            </p:tav>
                                            <p:tav tm="100000">
                                              <p:val>
                                                <p:strVal val="#ppt_x"/>
                                              </p:val>
                                            </p:tav>
                                          </p:tavLst>
                                        </p:anim>
                                        <p:anim calcmode="lin" valueType="num" p14:bounceEnd="69000">
                                          <p:cBhvr additive="base">
                                            <p:cTn id="18" dur="1500" fill="hold"/>
                                            <p:tgtEl>
                                              <p:spTgt spid="32"/>
                                            </p:tgtEl>
                                            <p:attrNameLst>
                                              <p:attrName>ppt_y</p:attrName>
                                            </p:attrNameLst>
                                          </p:cBhvr>
                                          <p:tavLst>
                                            <p:tav tm="0">
                                              <p:val>
                                                <p:strVal val="1+#ppt_h/2"/>
                                              </p:val>
                                            </p:tav>
                                            <p:tav tm="100000">
                                              <p:val>
                                                <p:strVal val="#ppt_y"/>
                                              </p:val>
                                            </p:tav>
                                          </p:tavLst>
                                        </p:anim>
                                      </p:childTnLst>
                                    </p:cTn>
                                  </p:par>
                                  <p:par>
                                    <p:cTn id="19" presetID="53" presetClass="entr" presetSubtype="16"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par>
                                    <p:cTn id="24" presetID="32" presetClass="emph" presetSubtype="0" repeatCount="indefinite" fill="hold" nodeType="withEffect">
                                      <p:stCondLst>
                                        <p:cond delay="0"/>
                                      </p:stCondLst>
                                      <p:childTnLst>
                                        <p:animRot by="120000">
                                          <p:cBhvr>
                                            <p:cTn id="25" dur="150" fill="hold">
                                              <p:stCondLst>
                                                <p:cond delay="0"/>
                                              </p:stCondLst>
                                            </p:cTn>
                                            <p:tgtEl>
                                              <p:spTgt spid="17"/>
                                            </p:tgtEl>
                                            <p:attrNameLst>
                                              <p:attrName>r</p:attrName>
                                            </p:attrNameLst>
                                          </p:cBhvr>
                                        </p:animRot>
                                        <p:animRot by="-240000">
                                          <p:cBhvr>
                                            <p:cTn id="26" dur="300" fill="hold">
                                              <p:stCondLst>
                                                <p:cond delay="300"/>
                                              </p:stCondLst>
                                            </p:cTn>
                                            <p:tgtEl>
                                              <p:spTgt spid="17"/>
                                            </p:tgtEl>
                                            <p:attrNameLst>
                                              <p:attrName>r</p:attrName>
                                            </p:attrNameLst>
                                          </p:cBhvr>
                                        </p:animRot>
                                        <p:animRot by="240000">
                                          <p:cBhvr>
                                            <p:cTn id="27" dur="300" fill="hold">
                                              <p:stCondLst>
                                                <p:cond delay="600"/>
                                              </p:stCondLst>
                                            </p:cTn>
                                            <p:tgtEl>
                                              <p:spTgt spid="17"/>
                                            </p:tgtEl>
                                            <p:attrNameLst>
                                              <p:attrName>r</p:attrName>
                                            </p:attrNameLst>
                                          </p:cBhvr>
                                        </p:animRot>
                                        <p:animRot by="-240000">
                                          <p:cBhvr>
                                            <p:cTn id="28" dur="300" fill="hold">
                                              <p:stCondLst>
                                                <p:cond delay="900"/>
                                              </p:stCondLst>
                                            </p:cTn>
                                            <p:tgtEl>
                                              <p:spTgt spid="17"/>
                                            </p:tgtEl>
                                            <p:attrNameLst>
                                              <p:attrName>r</p:attrName>
                                            </p:attrNameLst>
                                          </p:cBhvr>
                                        </p:animRot>
                                        <p:animRot by="120000">
                                          <p:cBhvr>
                                            <p:cTn id="29" dur="300" fill="hold">
                                              <p:stCondLst>
                                                <p:cond delay="1200"/>
                                              </p:stCondLst>
                                            </p:cTn>
                                            <p:tgtEl>
                                              <p:spTgt spid="17"/>
                                            </p:tgtEl>
                                            <p:attrNameLst>
                                              <p:attrName>r</p:attrName>
                                            </p:attrNameLst>
                                          </p:cBhvr>
                                        </p:animRot>
                                      </p:childTnLst>
                                    </p:cTn>
                                  </p:par>
                                  <p:par>
                                    <p:cTn id="30" presetID="32" presetClass="emph" presetSubtype="0" repeatCount="indefinite" fill="hold" nodeType="withEffect">
                                      <p:stCondLst>
                                        <p:cond delay="0"/>
                                      </p:stCondLst>
                                      <p:childTnLst>
                                        <p:animRot by="120000">
                                          <p:cBhvr>
                                            <p:cTn id="31" dur="150" fill="hold">
                                              <p:stCondLst>
                                                <p:cond delay="0"/>
                                              </p:stCondLst>
                                            </p:cTn>
                                            <p:tgtEl>
                                              <p:spTgt spid="32"/>
                                            </p:tgtEl>
                                            <p:attrNameLst>
                                              <p:attrName>r</p:attrName>
                                            </p:attrNameLst>
                                          </p:cBhvr>
                                        </p:animRot>
                                        <p:animRot by="-240000">
                                          <p:cBhvr>
                                            <p:cTn id="32" dur="300" fill="hold">
                                              <p:stCondLst>
                                                <p:cond delay="300"/>
                                              </p:stCondLst>
                                            </p:cTn>
                                            <p:tgtEl>
                                              <p:spTgt spid="32"/>
                                            </p:tgtEl>
                                            <p:attrNameLst>
                                              <p:attrName>r</p:attrName>
                                            </p:attrNameLst>
                                          </p:cBhvr>
                                        </p:animRot>
                                        <p:animRot by="240000">
                                          <p:cBhvr>
                                            <p:cTn id="33" dur="300" fill="hold">
                                              <p:stCondLst>
                                                <p:cond delay="600"/>
                                              </p:stCondLst>
                                            </p:cTn>
                                            <p:tgtEl>
                                              <p:spTgt spid="32"/>
                                            </p:tgtEl>
                                            <p:attrNameLst>
                                              <p:attrName>r</p:attrName>
                                            </p:attrNameLst>
                                          </p:cBhvr>
                                        </p:animRot>
                                        <p:animRot by="-240000">
                                          <p:cBhvr>
                                            <p:cTn id="34" dur="300" fill="hold">
                                              <p:stCondLst>
                                                <p:cond delay="900"/>
                                              </p:stCondLst>
                                            </p:cTn>
                                            <p:tgtEl>
                                              <p:spTgt spid="32"/>
                                            </p:tgtEl>
                                            <p:attrNameLst>
                                              <p:attrName>r</p:attrName>
                                            </p:attrNameLst>
                                          </p:cBhvr>
                                        </p:animRot>
                                        <p:animRot by="120000">
                                          <p:cBhvr>
                                            <p:cTn id="35" dur="300" fill="hold">
                                              <p:stCondLst>
                                                <p:cond delay="1200"/>
                                              </p:stCondLst>
                                            </p:cTn>
                                            <p:tgtEl>
                                              <p:spTgt spid="32"/>
                                            </p:tgtEl>
                                            <p:attrNameLst>
                                              <p:attrName>r</p:attrName>
                                            </p:attrNameLst>
                                          </p:cBhvr>
                                        </p:animRot>
                                      </p:childTnLst>
                                    </p:cTn>
                                  </p:par>
                                  <p:par>
                                    <p:cTn id="36" presetID="32" presetClass="emph" presetSubtype="0" repeatCount="indefinite" fill="hold" nodeType="withEffect">
                                      <p:stCondLst>
                                        <p:cond delay="0"/>
                                      </p:stCondLst>
                                      <p:childTnLst>
                                        <p:animRot by="120000">
                                          <p:cBhvr>
                                            <p:cTn id="37" dur="150" fill="hold">
                                              <p:stCondLst>
                                                <p:cond delay="0"/>
                                              </p:stCondLst>
                                            </p:cTn>
                                            <p:tgtEl>
                                              <p:spTgt spid="31"/>
                                            </p:tgtEl>
                                            <p:attrNameLst>
                                              <p:attrName>r</p:attrName>
                                            </p:attrNameLst>
                                          </p:cBhvr>
                                        </p:animRot>
                                        <p:animRot by="-240000">
                                          <p:cBhvr>
                                            <p:cTn id="38" dur="300" fill="hold">
                                              <p:stCondLst>
                                                <p:cond delay="300"/>
                                              </p:stCondLst>
                                            </p:cTn>
                                            <p:tgtEl>
                                              <p:spTgt spid="31"/>
                                            </p:tgtEl>
                                            <p:attrNameLst>
                                              <p:attrName>r</p:attrName>
                                            </p:attrNameLst>
                                          </p:cBhvr>
                                        </p:animRot>
                                        <p:animRot by="240000">
                                          <p:cBhvr>
                                            <p:cTn id="39" dur="300" fill="hold">
                                              <p:stCondLst>
                                                <p:cond delay="600"/>
                                              </p:stCondLst>
                                            </p:cTn>
                                            <p:tgtEl>
                                              <p:spTgt spid="31"/>
                                            </p:tgtEl>
                                            <p:attrNameLst>
                                              <p:attrName>r</p:attrName>
                                            </p:attrNameLst>
                                          </p:cBhvr>
                                        </p:animRot>
                                        <p:animRot by="-240000">
                                          <p:cBhvr>
                                            <p:cTn id="40" dur="300" fill="hold">
                                              <p:stCondLst>
                                                <p:cond delay="900"/>
                                              </p:stCondLst>
                                            </p:cTn>
                                            <p:tgtEl>
                                              <p:spTgt spid="31"/>
                                            </p:tgtEl>
                                            <p:attrNameLst>
                                              <p:attrName>r</p:attrName>
                                            </p:attrNameLst>
                                          </p:cBhvr>
                                        </p:animRot>
                                        <p:animRot by="120000">
                                          <p:cBhvr>
                                            <p:cTn id="41" dur="300" fill="hold">
                                              <p:stCondLst>
                                                <p:cond delay="12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25610" numSld="999" showWhenStopped="0">
                    <p:cTn id="42" repeatCount="indefinite" fill="hold" display="0">
                      <p:stCondLst>
                        <p:cond delay="indefinite"/>
                      </p:stCondLst>
                      <p:endCondLst>
                        <p:cond evt="onStopAudio" delay="0">
                          <p:tgtEl>
                            <p:sldTgt/>
                          </p:tgtEl>
                        </p:cond>
                      </p:endCondLst>
                    </p:cTn>
                    <p:tgtEl>
                      <p:spTgt spid="8"/>
                    </p:tgtEl>
                  </p:cMediaNode>
                </p:audio>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8"/>
                                            </p:tgtEl>
                                          </p:cBhvr>
                                        </p:cmd>
                                      </p:childTnLst>
                                    </p:cTn>
                                  </p:par>
                                  <p:par>
                                    <p:cTn id="7" presetID="2" presetClass="entr" presetSubtype="4"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additive="base">
                                            <p:cTn id="9" dur="1500" fill="hold"/>
                                            <p:tgtEl>
                                              <p:spTgt spid="17"/>
                                            </p:tgtEl>
                                            <p:attrNameLst>
                                              <p:attrName>ppt_x</p:attrName>
                                            </p:attrNameLst>
                                          </p:cBhvr>
                                          <p:tavLst>
                                            <p:tav tm="0">
                                              <p:val>
                                                <p:strVal val="#ppt_x"/>
                                              </p:val>
                                            </p:tav>
                                            <p:tav tm="100000">
                                              <p:val>
                                                <p:strVal val="#ppt_x"/>
                                              </p:val>
                                            </p:tav>
                                          </p:tavLst>
                                        </p:anim>
                                        <p:anim calcmode="lin" valueType="num">
                                          <p:cBhvr additive="base">
                                            <p:cTn id="10" dur="1500" fill="hold"/>
                                            <p:tgtEl>
                                              <p:spTgt spid="17"/>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1500" fill="hold"/>
                                            <p:tgtEl>
                                              <p:spTgt spid="31"/>
                                            </p:tgtEl>
                                            <p:attrNameLst>
                                              <p:attrName>ppt_x</p:attrName>
                                            </p:attrNameLst>
                                          </p:cBhvr>
                                          <p:tavLst>
                                            <p:tav tm="0">
                                              <p:val>
                                                <p:strVal val="#ppt_x"/>
                                              </p:val>
                                            </p:tav>
                                            <p:tav tm="100000">
                                              <p:val>
                                                <p:strVal val="#ppt_x"/>
                                              </p:val>
                                            </p:tav>
                                          </p:tavLst>
                                        </p:anim>
                                        <p:anim calcmode="lin" valueType="num">
                                          <p:cBhvr additive="base">
                                            <p:cTn id="14" dur="1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1500" fill="hold"/>
                                            <p:tgtEl>
                                              <p:spTgt spid="32"/>
                                            </p:tgtEl>
                                            <p:attrNameLst>
                                              <p:attrName>ppt_x</p:attrName>
                                            </p:attrNameLst>
                                          </p:cBhvr>
                                          <p:tavLst>
                                            <p:tav tm="0">
                                              <p:val>
                                                <p:strVal val="#ppt_x"/>
                                              </p:val>
                                            </p:tav>
                                            <p:tav tm="100000">
                                              <p:val>
                                                <p:strVal val="#ppt_x"/>
                                              </p:val>
                                            </p:tav>
                                          </p:tavLst>
                                        </p:anim>
                                        <p:anim calcmode="lin" valueType="num">
                                          <p:cBhvr additive="base">
                                            <p:cTn id="18" dur="1500" fill="hold"/>
                                            <p:tgtEl>
                                              <p:spTgt spid="32"/>
                                            </p:tgtEl>
                                            <p:attrNameLst>
                                              <p:attrName>ppt_y</p:attrName>
                                            </p:attrNameLst>
                                          </p:cBhvr>
                                          <p:tavLst>
                                            <p:tav tm="0">
                                              <p:val>
                                                <p:strVal val="1+#ppt_h/2"/>
                                              </p:val>
                                            </p:tav>
                                            <p:tav tm="100000">
                                              <p:val>
                                                <p:strVal val="#ppt_y"/>
                                              </p:val>
                                            </p:tav>
                                          </p:tavLst>
                                        </p:anim>
                                      </p:childTnLst>
                                    </p:cTn>
                                  </p:par>
                                  <p:par>
                                    <p:cTn id="19" presetID="53" presetClass="entr" presetSubtype="16"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par>
                                    <p:cTn id="24" presetID="32" presetClass="emph" presetSubtype="0" repeatCount="indefinite" fill="hold" nodeType="withEffect">
                                      <p:stCondLst>
                                        <p:cond delay="0"/>
                                      </p:stCondLst>
                                      <p:childTnLst>
                                        <p:animRot by="120000">
                                          <p:cBhvr>
                                            <p:cTn id="25" dur="150" fill="hold">
                                              <p:stCondLst>
                                                <p:cond delay="0"/>
                                              </p:stCondLst>
                                            </p:cTn>
                                            <p:tgtEl>
                                              <p:spTgt spid="17"/>
                                            </p:tgtEl>
                                            <p:attrNameLst>
                                              <p:attrName>r</p:attrName>
                                            </p:attrNameLst>
                                          </p:cBhvr>
                                        </p:animRot>
                                        <p:animRot by="-240000">
                                          <p:cBhvr>
                                            <p:cTn id="26" dur="300" fill="hold">
                                              <p:stCondLst>
                                                <p:cond delay="300"/>
                                              </p:stCondLst>
                                            </p:cTn>
                                            <p:tgtEl>
                                              <p:spTgt spid="17"/>
                                            </p:tgtEl>
                                            <p:attrNameLst>
                                              <p:attrName>r</p:attrName>
                                            </p:attrNameLst>
                                          </p:cBhvr>
                                        </p:animRot>
                                        <p:animRot by="240000">
                                          <p:cBhvr>
                                            <p:cTn id="27" dur="300" fill="hold">
                                              <p:stCondLst>
                                                <p:cond delay="600"/>
                                              </p:stCondLst>
                                            </p:cTn>
                                            <p:tgtEl>
                                              <p:spTgt spid="17"/>
                                            </p:tgtEl>
                                            <p:attrNameLst>
                                              <p:attrName>r</p:attrName>
                                            </p:attrNameLst>
                                          </p:cBhvr>
                                        </p:animRot>
                                        <p:animRot by="-240000">
                                          <p:cBhvr>
                                            <p:cTn id="28" dur="300" fill="hold">
                                              <p:stCondLst>
                                                <p:cond delay="900"/>
                                              </p:stCondLst>
                                            </p:cTn>
                                            <p:tgtEl>
                                              <p:spTgt spid="17"/>
                                            </p:tgtEl>
                                            <p:attrNameLst>
                                              <p:attrName>r</p:attrName>
                                            </p:attrNameLst>
                                          </p:cBhvr>
                                        </p:animRot>
                                        <p:animRot by="120000">
                                          <p:cBhvr>
                                            <p:cTn id="29" dur="300" fill="hold">
                                              <p:stCondLst>
                                                <p:cond delay="1200"/>
                                              </p:stCondLst>
                                            </p:cTn>
                                            <p:tgtEl>
                                              <p:spTgt spid="17"/>
                                            </p:tgtEl>
                                            <p:attrNameLst>
                                              <p:attrName>r</p:attrName>
                                            </p:attrNameLst>
                                          </p:cBhvr>
                                        </p:animRot>
                                      </p:childTnLst>
                                    </p:cTn>
                                  </p:par>
                                  <p:par>
                                    <p:cTn id="30" presetID="32" presetClass="emph" presetSubtype="0" repeatCount="indefinite" fill="hold" nodeType="withEffect">
                                      <p:stCondLst>
                                        <p:cond delay="0"/>
                                      </p:stCondLst>
                                      <p:childTnLst>
                                        <p:animRot by="120000">
                                          <p:cBhvr>
                                            <p:cTn id="31" dur="150" fill="hold">
                                              <p:stCondLst>
                                                <p:cond delay="0"/>
                                              </p:stCondLst>
                                            </p:cTn>
                                            <p:tgtEl>
                                              <p:spTgt spid="32"/>
                                            </p:tgtEl>
                                            <p:attrNameLst>
                                              <p:attrName>r</p:attrName>
                                            </p:attrNameLst>
                                          </p:cBhvr>
                                        </p:animRot>
                                        <p:animRot by="-240000">
                                          <p:cBhvr>
                                            <p:cTn id="32" dur="300" fill="hold">
                                              <p:stCondLst>
                                                <p:cond delay="300"/>
                                              </p:stCondLst>
                                            </p:cTn>
                                            <p:tgtEl>
                                              <p:spTgt spid="32"/>
                                            </p:tgtEl>
                                            <p:attrNameLst>
                                              <p:attrName>r</p:attrName>
                                            </p:attrNameLst>
                                          </p:cBhvr>
                                        </p:animRot>
                                        <p:animRot by="240000">
                                          <p:cBhvr>
                                            <p:cTn id="33" dur="300" fill="hold">
                                              <p:stCondLst>
                                                <p:cond delay="600"/>
                                              </p:stCondLst>
                                            </p:cTn>
                                            <p:tgtEl>
                                              <p:spTgt spid="32"/>
                                            </p:tgtEl>
                                            <p:attrNameLst>
                                              <p:attrName>r</p:attrName>
                                            </p:attrNameLst>
                                          </p:cBhvr>
                                        </p:animRot>
                                        <p:animRot by="-240000">
                                          <p:cBhvr>
                                            <p:cTn id="34" dur="300" fill="hold">
                                              <p:stCondLst>
                                                <p:cond delay="900"/>
                                              </p:stCondLst>
                                            </p:cTn>
                                            <p:tgtEl>
                                              <p:spTgt spid="32"/>
                                            </p:tgtEl>
                                            <p:attrNameLst>
                                              <p:attrName>r</p:attrName>
                                            </p:attrNameLst>
                                          </p:cBhvr>
                                        </p:animRot>
                                        <p:animRot by="120000">
                                          <p:cBhvr>
                                            <p:cTn id="35" dur="300" fill="hold">
                                              <p:stCondLst>
                                                <p:cond delay="1200"/>
                                              </p:stCondLst>
                                            </p:cTn>
                                            <p:tgtEl>
                                              <p:spTgt spid="32"/>
                                            </p:tgtEl>
                                            <p:attrNameLst>
                                              <p:attrName>r</p:attrName>
                                            </p:attrNameLst>
                                          </p:cBhvr>
                                        </p:animRot>
                                      </p:childTnLst>
                                    </p:cTn>
                                  </p:par>
                                  <p:par>
                                    <p:cTn id="36" presetID="32" presetClass="emph" presetSubtype="0" repeatCount="indefinite" fill="hold" nodeType="withEffect">
                                      <p:stCondLst>
                                        <p:cond delay="0"/>
                                      </p:stCondLst>
                                      <p:childTnLst>
                                        <p:animRot by="120000">
                                          <p:cBhvr>
                                            <p:cTn id="37" dur="150" fill="hold">
                                              <p:stCondLst>
                                                <p:cond delay="0"/>
                                              </p:stCondLst>
                                            </p:cTn>
                                            <p:tgtEl>
                                              <p:spTgt spid="31"/>
                                            </p:tgtEl>
                                            <p:attrNameLst>
                                              <p:attrName>r</p:attrName>
                                            </p:attrNameLst>
                                          </p:cBhvr>
                                        </p:animRot>
                                        <p:animRot by="-240000">
                                          <p:cBhvr>
                                            <p:cTn id="38" dur="300" fill="hold">
                                              <p:stCondLst>
                                                <p:cond delay="300"/>
                                              </p:stCondLst>
                                            </p:cTn>
                                            <p:tgtEl>
                                              <p:spTgt spid="31"/>
                                            </p:tgtEl>
                                            <p:attrNameLst>
                                              <p:attrName>r</p:attrName>
                                            </p:attrNameLst>
                                          </p:cBhvr>
                                        </p:animRot>
                                        <p:animRot by="240000">
                                          <p:cBhvr>
                                            <p:cTn id="39" dur="300" fill="hold">
                                              <p:stCondLst>
                                                <p:cond delay="600"/>
                                              </p:stCondLst>
                                            </p:cTn>
                                            <p:tgtEl>
                                              <p:spTgt spid="31"/>
                                            </p:tgtEl>
                                            <p:attrNameLst>
                                              <p:attrName>r</p:attrName>
                                            </p:attrNameLst>
                                          </p:cBhvr>
                                        </p:animRot>
                                        <p:animRot by="-240000">
                                          <p:cBhvr>
                                            <p:cTn id="40" dur="300" fill="hold">
                                              <p:stCondLst>
                                                <p:cond delay="900"/>
                                              </p:stCondLst>
                                            </p:cTn>
                                            <p:tgtEl>
                                              <p:spTgt spid="31"/>
                                            </p:tgtEl>
                                            <p:attrNameLst>
                                              <p:attrName>r</p:attrName>
                                            </p:attrNameLst>
                                          </p:cBhvr>
                                        </p:animRot>
                                        <p:animRot by="120000">
                                          <p:cBhvr>
                                            <p:cTn id="41" dur="300" fill="hold">
                                              <p:stCondLst>
                                                <p:cond delay="12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25610" numSld="999" showWhenStopped="0">
                    <p:cTn id="42" repeatCount="indefinite" fill="hold" display="0">
                      <p:stCondLst>
                        <p:cond delay="indefinite"/>
                      </p:stCondLst>
                      <p:endCondLst>
                        <p:cond evt="onStopAudio" delay="0">
                          <p:tgtEl>
                            <p:sldTgt/>
                          </p:tgtEl>
                        </p:cond>
                      </p:endCondLst>
                    </p:cTn>
                    <p:tgtEl>
                      <p:spTgt spid="8"/>
                    </p:tgtEl>
                  </p:cMediaNode>
                </p:audio>
              </p:childTnLst>
            </p:cTn>
          </p:par>
        </p:tnLst>
        <p:bldLst>
          <p:bldP spid="15"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BA1CEB-275A-45CF-B8DD-210F781EBC5F}"/>
              </a:ext>
            </a:extLst>
          </p:cNvPr>
          <p:cNvPicPr>
            <a:picLocks noChangeAspect="1"/>
          </p:cNvPicPr>
          <p:nvPr/>
        </p:nvPicPr>
        <p:blipFill rotWithShape="1">
          <a:blip r:embed="rId2"/>
          <a:srcRect t="1112"/>
          <a:stretch/>
        </p:blipFill>
        <p:spPr>
          <a:xfrm>
            <a:off x="28250" y="0"/>
            <a:ext cx="12176450" cy="6858000"/>
          </a:xfrm>
          <a:prstGeom prst="rect">
            <a:avLst/>
          </a:prstGeom>
        </p:spPr>
      </p:pic>
      <p:grpSp>
        <p:nvGrpSpPr>
          <p:cNvPr id="8" name="Group 7">
            <a:extLst>
              <a:ext uri="{FF2B5EF4-FFF2-40B4-BE49-F238E27FC236}">
                <a16:creationId xmlns:a16="http://schemas.microsoft.com/office/drawing/2014/main" id="{7D34E809-AB9A-437B-B6CF-573B0B77E85E}"/>
              </a:ext>
            </a:extLst>
          </p:cNvPr>
          <p:cNvGrpSpPr/>
          <p:nvPr/>
        </p:nvGrpSpPr>
        <p:grpSpPr>
          <a:xfrm>
            <a:off x="1109454" y="556475"/>
            <a:ext cx="9973091" cy="5920525"/>
            <a:chOff x="-113416" y="656520"/>
            <a:chExt cx="7468320" cy="4433568"/>
          </a:xfrm>
        </p:grpSpPr>
        <p:pic>
          <p:nvPicPr>
            <p:cNvPr id="9" name="Picture 8">
              <a:extLst>
                <a:ext uri="{FF2B5EF4-FFF2-40B4-BE49-F238E27FC236}">
                  <a16:creationId xmlns:a16="http://schemas.microsoft.com/office/drawing/2014/main" id="{6C474D3F-451B-475C-8B19-C0851391342F}"/>
                </a:ext>
              </a:extLst>
            </p:cNvPr>
            <p:cNvPicPr>
              <a:picLocks noChangeAspect="1"/>
            </p:cNvPicPr>
            <p:nvPr/>
          </p:nvPicPr>
          <p:blipFill>
            <a:blip r:embed="rId3"/>
            <a:stretch>
              <a:fillRect/>
            </a:stretch>
          </p:blipFill>
          <p:spPr>
            <a:xfrm>
              <a:off x="-113416" y="1051488"/>
              <a:ext cx="7468320" cy="4038600"/>
            </a:xfrm>
            <a:prstGeom prst="rect">
              <a:avLst/>
            </a:prstGeom>
          </p:spPr>
        </p:pic>
        <p:pic>
          <p:nvPicPr>
            <p:cNvPr id="10" name="Picture 9">
              <a:extLst>
                <a:ext uri="{FF2B5EF4-FFF2-40B4-BE49-F238E27FC236}">
                  <a16:creationId xmlns:a16="http://schemas.microsoft.com/office/drawing/2014/main" id="{A705D82F-8B5E-4BF3-80FC-7B0F66B3784E}"/>
                </a:ext>
              </a:extLst>
            </p:cNvPr>
            <p:cNvPicPr>
              <a:picLocks noChangeAspect="1"/>
            </p:cNvPicPr>
            <p:nvPr/>
          </p:nvPicPr>
          <p:blipFill>
            <a:blip r:embed="rId4"/>
            <a:stretch>
              <a:fillRect/>
            </a:stretch>
          </p:blipFill>
          <p:spPr>
            <a:xfrm>
              <a:off x="1404448" y="656520"/>
              <a:ext cx="4432594" cy="1009839"/>
            </a:xfrm>
            <a:prstGeom prst="rect">
              <a:avLst/>
            </a:prstGeom>
          </p:spPr>
        </p:pic>
        <p:sp>
          <p:nvSpPr>
            <p:cNvPr id="11" name="TextBox 10">
              <a:extLst>
                <a:ext uri="{FF2B5EF4-FFF2-40B4-BE49-F238E27FC236}">
                  <a16:creationId xmlns:a16="http://schemas.microsoft.com/office/drawing/2014/main" id="{F0B39681-866C-49F7-836F-90D32E53ABF1}"/>
                </a:ext>
              </a:extLst>
            </p:cNvPr>
            <p:cNvSpPr txBox="1"/>
            <p:nvPr/>
          </p:nvSpPr>
          <p:spPr>
            <a:xfrm>
              <a:off x="2642878" y="810427"/>
              <a:ext cx="2308906" cy="6222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CÁCH CHƠI</a:t>
              </a:r>
            </a:p>
          </p:txBody>
        </p:sp>
      </p:grpSp>
      <p:pic>
        <p:nvPicPr>
          <p:cNvPr id="4" name="Picture 3">
            <a:extLst>
              <a:ext uri="{FF2B5EF4-FFF2-40B4-BE49-F238E27FC236}">
                <a16:creationId xmlns:a16="http://schemas.microsoft.com/office/drawing/2014/main" id="{D8EAEFF3-BD07-4FCB-9B8F-65D3150A9FF6}"/>
              </a:ext>
            </a:extLst>
          </p:cNvPr>
          <p:cNvPicPr>
            <a:picLocks noChangeAspect="1"/>
          </p:cNvPicPr>
          <p:nvPr/>
        </p:nvPicPr>
        <p:blipFill>
          <a:blip r:embed="rId5"/>
          <a:stretch>
            <a:fillRect/>
          </a:stretch>
        </p:blipFill>
        <p:spPr>
          <a:xfrm rot="1553868">
            <a:off x="3372419" y="4631889"/>
            <a:ext cx="2467586" cy="2819400"/>
          </a:xfrm>
          <a:prstGeom prst="rect">
            <a:avLst/>
          </a:prstGeom>
        </p:spPr>
      </p:pic>
      <p:pic>
        <p:nvPicPr>
          <p:cNvPr id="5" name="Picture 4">
            <a:extLst>
              <a:ext uri="{FF2B5EF4-FFF2-40B4-BE49-F238E27FC236}">
                <a16:creationId xmlns:a16="http://schemas.microsoft.com/office/drawing/2014/main" id="{61708E03-D803-4580-90D8-56C146AB4829}"/>
              </a:ext>
            </a:extLst>
          </p:cNvPr>
          <p:cNvPicPr>
            <a:picLocks noChangeAspect="1"/>
          </p:cNvPicPr>
          <p:nvPr/>
        </p:nvPicPr>
        <p:blipFill>
          <a:blip r:embed="rId6"/>
          <a:stretch>
            <a:fillRect/>
          </a:stretch>
        </p:blipFill>
        <p:spPr>
          <a:xfrm>
            <a:off x="5334000" y="5251688"/>
            <a:ext cx="1533886" cy="1894801"/>
          </a:xfrm>
          <a:prstGeom prst="rect">
            <a:avLst/>
          </a:prstGeom>
        </p:spPr>
      </p:pic>
      <p:pic>
        <p:nvPicPr>
          <p:cNvPr id="6" name="Picture 5">
            <a:extLst>
              <a:ext uri="{FF2B5EF4-FFF2-40B4-BE49-F238E27FC236}">
                <a16:creationId xmlns:a16="http://schemas.microsoft.com/office/drawing/2014/main" id="{874CCB74-0DDF-476F-A51D-022647DF1A11}"/>
              </a:ext>
            </a:extLst>
          </p:cNvPr>
          <p:cNvPicPr>
            <a:picLocks noChangeAspect="1"/>
          </p:cNvPicPr>
          <p:nvPr/>
        </p:nvPicPr>
        <p:blipFill>
          <a:blip r:embed="rId7"/>
          <a:stretch>
            <a:fillRect/>
          </a:stretch>
        </p:blipFill>
        <p:spPr>
          <a:xfrm rot="19814567">
            <a:off x="6545974" y="4831819"/>
            <a:ext cx="2325893" cy="2431160"/>
          </a:xfrm>
          <a:prstGeom prst="rect">
            <a:avLst/>
          </a:prstGeom>
        </p:spPr>
      </p:pic>
      <p:sp>
        <p:nvSpPr>
          <p:cNvPr id="12" name="TextBox 11">
            <a:extLst>
              <a:ext uri="{FF2B5EF4-FFF2-40B4-BE49-F238E27FC236}">
                <a16:creationId xmlns:a16="http://schemas.microsoft.com/office/drawing/2014/main" id="{989332A6-42DB-43A3-89FC-8A5654C7FEBA}"/>
              </a:ext>
            </a:extLst>
          </p:cNvPr>
          <p:cNvSpPr txBox="1"/>
          <p:nvPr/>
        </p:nvSpPr>
        <p:spPr>
          <a:xfrm>
            <a:off x="2122913" y="2133600"/>
            <a:ext cx="7922232" cy="2781082"/>
          </a:xfrm>
          <a:prstGeom prst="rect">
            <a:avLst/>
          </a:prstGeom>
          <a:noFill/>
        </p:spPr>
        <p:txBody>
          <a:bodyPr wrap="none" lIns="0" tIns="0" rIns="0" bIns="0" rtlCol="0">
            <a:spAutoFit/>
          </a:bodyPr>
          <a:lstStyle/>
          <a:p>
            <a:pPr marL="0" marR="0" lvl="0" indent="0" algn="ctr" defTabSz="914400" rtl="0" eaLnBrk="1" fontAlgn="auto" latinLnBrk="0" hangingPunct="1">
              <a:lnSpc>
                <a:spcPct val="128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Trò</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chơi</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sẽ</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có</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3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câu</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hỏi</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trắc</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nghiệm</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a:t>
            </a:r>
          </a:p>
          <a:p>
            <a:pPr marL="0" marR="0" lvl="0" indent="0" algn="ctr" defTabSz="914400" rtl="0" eaLnBrk="1" fontAlgn="auto" latinLnBrk="0" hangingPunct="1">
              <a:lnSpc>
                <a:spcPct val="128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Để</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trả</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lời</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các</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câu</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hỏi</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này</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em</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hãy</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đưa</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ra</a:t>
            </a:r>
            <a:b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b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kí</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hiệu</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KÉO - BÚA - BAO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chứa</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đáp</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án</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đúng</a:t>
            </a:r>
            <a:b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b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mà</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các</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em</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tìm</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được</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trước</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lớp</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002060"/>
                </a:solidFill>
                <a:effectLst/>
                <a:uLnTx/>
                <a:uFillTx/>
                <a:latin typeface="#9Slide02 Noi dung dai"/>
                <a:ea typeface="+mn-ea"/>
                <a:cs typeface="+mn-cs"/>
              </a:rPr>
              <a:t>nhé</a:t>
            </a:r>
            <a:r>
              <a:rPr kumimoji="0" lang="en-US" sz="3600" b="0" i="0" u="none" strike="noStrike" kern="1200" cap="none" spc="0" normalizeH="0" baseline="0" noProof="0" dirty="0">
                <a:ln>
                  <a:noFill/>
                </a:ln>
                <a:solidFill>
                  <a:srgbClr val="002060"/>
                </a:solidFill>
                <a:effectLst/>
                <a:uLnTx/>
                <a:uFillTx/>
                <a:latin typeface="#9Slide02 Noi dung dai"/>
                <a:ea typeface="+mn-ea"/>
                <a:cs typeface="+mn-cs"/>
              </a:rPr>
              <a:t>!</a:t>
            </a:r>
          </a:p>
        </p:txBody>
      </p:sp>
    </p:spTree>
    <p:extLst>
      <p:ext uri="{BB962C8B-B14F-4D97-AF65-F5344CB8AC3E}">
        <p14:creationId xmlns:p14="http://schemas.microsoft.com/office/powerpoint/2010/main" val="2182539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id="{696D389C-1AD9-4B34-B86F-71DD2151EB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id="{8551F268-9200-4776-B661-1501568788E8}"/>
                </a:ext>
              </a:extLst>
            </p:cNvPr>
            <p:cNvSpPr txBox="1"/>
            <p:nvPr/>
          </p:nvSpPr>
          <p:spPr>
            <a:xfrm>
              <a:off x="762000" y="990600"/>
              <a:ext cx="1375761"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1</a:t>
              </a:r>
            </a:p>
          </p:txBody>
        </p:sp>
      </p:gr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4BB2E70D-186F-492E-8822-5944E17F7F00}"/>
                  </a:ext>
                </a:extLst>
              </p:cNvPr>
              <p:cNvSpPr txBox="1"/>
              <p:nvPr/>
            </p:nvSpPr>
            <p:spPr>
              <a:xfrm>
                <a:off x="3236060" y="838548"/>
                <a:ext cx="8505428" cy="886205"/>
              </a:xfrm>
              <a:prstGeom prst="rect">
                <a:avLst/>
              </a:prstGeom>
              <a:noFill/>
            </p:spPr>
            <p:txBody>
              <a:bodyPr wrap="square" lIns="0" tIns="0" rIns="0" bIns="0" rtlCol="0">
                <a:spAutoFit/>
              </a:bodyPr>
              <a:lstStyle/>
              <a:p>
                <a:pPr lvl="0" algn="ctr"/>
                <a:r>
                  <a:rPr lang="vi-VN" sz="4000" b="1" dirty="0">
                    <a:latin typeface="Cambria" panose="02040503050406030204" pitchFamily="18" charset="0"/>
                    <a:ea typeface="Cambria" panose="02040503050406030204" pitchFamily="18" charset="0"/>
                  </a:rPr>
                  <a:t>So sánh hai phân số</a:t>
                </a:r>
                <a:r>
                  <a:rPr lang="en-US" sz="4000" b="1" dirty="0">
                    <a:latin typeface="Cambria" panose="02040503050406030204" pitchFamily="18" charset="0"/>
                    <a:ea typeface="Cambria" panose="02040503050406030204" pitchFamily="18" charset="0"/>
                  </a:rPr>
                  <a:t>:</a:t>
                </a:r>
                <a:r>
                  <a:rPr lang="vi-VN" sz="4000" b="1" dirty="0">
                    <a:latin typeface="Cambria" panose="02040503050406030204" pitchFamily="18" charset="0"/>
                    <a:ea typeface="Cambria" panose="02040503050406030204" pitchFamily="18" charset="0"/>
                  </a:rPr>
                  <a:t> </a:t>
                </a:r>
                <a14:m>
                  <m:oMath xmlns:m="http://schemas.openxmlformats.org/officeDocument/2006/math">
                    <m:f>
                      <m:fPr>
                        <m:ctrlPr>
                          <a:rPr lang="en-US" sz="4000" b="1" i="1"/>
                        </m:ctrlPr>
                      </m:fPr>
                      <m:num>
                        <m:r>
                          <a:rPr lang="vi-VN" sz="4000" b="1" i="1"/>
                          <m:t>𝟕</m:t>
                        </m:r>
                      </m:num>
                      <m:den>
                        <m:r>
                          <a:rPr lang="vi-VN" sz="4000" b="1" i="1"/>
                          <m:t>𝟐</m:t>
                        </m:r>
                      </m:den>
                    </m:f>
                  </m:oMath>
                </a14:m>
                <a:r>
                  <a:rPr lang="vi-VN" sz="4000" b="1" dirty="0">
                    <a:latin typeface="Cambria" panose="02040503050406030204" pitchFamily="18" charset="0"/>
                    <a:ea typeface="Cambria" panose="02040503050406030204" pitchFamily="18" charset="0"/>
                  </a:rPr>
                  <a:t> </a:t>
                </a:r>
                <a:r>
                  <a:rPr lang="en-US" sz="4000" b="1" dirty="0">
                    <a:latin typeface="Cambria" panose="02040503050406030204" pitchFamily="18" charset="0"/>
                    <a:ea typeface="Cambria" panose="02040503050406030204" pitchFamily="18" charset="0"/>
                  </a:rPr>
                  <a:t>…?...</a:t>
                </a:r>
                <a14:m>
                  <m:oMath xmlns:m="http://schemas.openxmlformats.org/officeDocument/2006/math">
                    <m:r>
                      <a:rPr lang="vi-VN" sz="4000" b="1" i="1"/>
                      <m:t> </m:t>
                    </m:r>
                    <m:f>
                      <m:fPr>
                        <m:ctrlPr>
                          <a:rPr lang="en-US" sz="4000" b="1" i="1"/>
                        </m:ctrlPr>
                      </m:fPr>
                      <m:num>
                        <m:r>
                          <a:rPr lang="vi-VN" sz="4000" b="1" i="1"/>
                          <m:t>𝟏</m:t>
                        </m:r>
                      </m:num>
                      <m:den>
                        <m:r>
                          <a:rPr lang="vi-VN" sz="4000" b="1" i="1"/>
                          <m:t>𝟒</m:t>
                        </m:r>
                      </m:den>
                    </m:f>
                  </m:oMath>
                </a14:m>
                <a:endParaRPr kumimoji="0" lang="en-US" sz="6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mc:Choice>
        <mc:Fallback>
          <p:sp>
            <p:nvSpPr>
              <p:cNvPr id="13" name="TextBox 12">
                <a:extLst>
                  <a:ext uri="{FF2B5EF4-FFF2-40B4-BE49-F238E27FC236}">
                    <a16:creationId xmlns:a16="http://schemas.microsoft.com/office/drawing/2014/main" id="{4BB2E70D-186F-492E-8822-5944E17F7F00}"/>
                  </a:ext>
                </a:extLst>
              </p:cNvPr>
              <p:cNvSpPr txBox="1">
                <a:spLocks noRot="1" noChangeAspect="1" noMove="1" noResize="1" noEditPoints="1" noAdjustHandles="1" noChangeArrowheads="1" noChangeShapeType="1" noTextEdit="1"/>
              </p:cNvSpPr>
              <p:nvPr/>
            </p:nvSpPr>
            <p:spPr>
              <a:xfrm>
                <a:off x="3236060" y="838548"/>
                <a:ext cx="8505428" cy="886205"/>
              </a:xfrm>
              <a:prstGeom prst="rect">
                <a:avLst/>
              </a:prstGeom>
              <a:blipFill>
                <a:blip r:embed="rId10"/>
                <a:stretch>
                  <a:fillRect t="-3448" b="-17931"/>
                </a:stretch>
              </a:blipFill>
            </p:spPr>
            <p:txBody>
              <a:bodyPr/>
              <a:lstStyle/>
              <a:p>
                <a:r>
                  <a:rPr lang="en-US">
                    <a:noFill/>
                  </a:rPr>
                  <a:t> </a:t>
                </a:r>
              </a:p>
            </p:txBody>
          </p:sp>
        </mc:Fallback>
      </mc:AlternateContent>
      <p:grpSp>
        <p:nvGrpSpPr>
          <p:cNvPr id="25" name="Keo - 9Slide.vn">
            <a:extLst>
              <a:ext uri="{FF2B5EF4-FFF2-40B4-BE49-F238E27FC236}">
                <a16:creationId xmlns:a16="http://schemas.microsoft.com/office/drawing/2014/main" id="{3F9BD939-5013-4C52-BD34-1D9001C920CE}"/>
              </a:ext>
            </a:extLst>
          </p:cNvPr>
          <p:cNvGrpSpPr/>
          <p:nvPr/>
        </p:nvGrpSpPr>
        <p:grpSpPr>
          <a:xfrm>
            <a:off x="490264" y="2136963"/>
            <a:ext cx="11244536" cy="1751545"/>
            <a:chOff x="490264" y="2136963"/>
            <a:chExt cx="11244536" cy="1751545"/>
          </a:xfrm>
        </p:grpSpPr>
        <mc:AlternateContent xmlns:mc="http://schemas.openxmlformats.org/markup-compatibility/2006">
          <mc:Choice xmlns:a14="http://schemas.microsoft.com/office/drawing/2010/main" Requires="a14">
            <p:sp>
              <p:nvSpPr>
                <p:cNvPr id="16" name="Rectangle: Rounded Corners 15">
                  <a:extLst>
                    <a:ext uri="{FF2B5EF4-FFF2-40B4-BE49-F238E27FC236}">
                      <a16:creationId xmlns:a16="http://schemas.microsoft.com/office/drawing/2014/main" id="{6F7BD1A3-87C6-4150-B039-4C13E8C2DBDB}"/>
                    </a:ext>
                  </a:extLst>
                </p:cNvPr>
                <p:cNvSpPr/>
                <p:nvPr/>
              </p:nvSpPr>
              <p:spPr>
                <a:xfrm>
                  <a:off x="1295400" y="2743200"/>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m:t>
                        </m:r>
                      </m:oMath>
                    </m:oMathPara>
                  </a14:m>
                  <a:endParaRPr kumimoji="0" lang="en-US" sz="5400" b="1" i="0" u="none" strike="noStrike" kern="1200" cap="none" spc="0" normalizeH="0" baseline="0" noProof="0" dirty="0">
                    <a:ln>
                      <a:noFill/>
                    </a:ln>
                    <a:solidFill>
                      <a:srgbClr val="002060"/>
                    </a:solidFill>
                    <a:effectLst/>
                    <a:uLnTx/>
                    <a:uFillTx/>
                    <a:latin typeface="#9Slide02 Tieu de dai"/>
                    <a:ea typeface="+mn-ea"/>
                    <a:cs typeface="+mn-cs"/>
                  </a:endParaRPr>
                </a:p>
              </p:txBody>
            </p:sp>
          </mc:Choice>
          <mc:Fallback>
            <p:sp>
              <p:nvSpPr>
                <p:cNvPr id="16" name="Rectangle: Rounded Corners 15">
                  <a:extLst>
                    <a:ext uri="{FF2B5EF4-FFF2-40B4-BE49-F238E27FC236}">
                      <a16:creationId xmlns:a16="http://schemas.microsoft.com/office/drawing/2014/main" id="{6F7BD1A3-87C6-4150-B039-4C13E8C2DBDB}"/>
                    </a:ext>
                  </a:extLst>
                </p:cNvPr>
                <p:cNvSpPr>
                  <a:spLocks noRot="1" noChangeAspect="1" noMove="1" noResize="1" noEditPoints="1" noAdjustHandles="1" noChangeArrowheads="1" noChangeShapeType="1" noTextEdit="1"/>
                </p:cNvSpPr>
                <p:nvPr/>
              </p:nvSpPr>
              <p:spPr>
                <a:xfrm>
                  <a:off x="1295400" y="2743200"/>
                  <a:ext cx="10439400" cy="941047"/>
                </a:xfrm>
                <a:prstGeom prst="roundRect">
                  <a:avLst/>
                </a:prstGeom>
                <a:blipFill>
                  <a:blip r:embed="rId11"/>
                  <a:stretch>
                    <a:fillRect/>
                  </a:stretch>
                </a:blipFill>
                <a:ln w="76200">
                  <a:solidFill>
                    <a:srgbClr val="5FC5E9"/>
                  </a:solidFill>
                </a:ln>
                <a:effectLst>
                  <a:outerShdw blurRad="50800" dist="38100" dir="2700000" algn="tl" rotWithShape="0">
                    <a:prstClr val="black">
                      <a:alpha val="40000"/>
                    </a:prstClr>
                  </a:outerShdw>
                </a:effectLst>
              </p:spPr>
              <p:txBody>
                <a:bodyPr/>
                <a:lstStyle/>
                <a:p>
                  <a:r>
                    <a:rPr lang="en-US">
                      <a:noFill/>
                    </a:rPr>
                    <a:t> </a:t>
                  </a:r>
                </a:p>
              </p:txBody>
            </p:sp>
          </mc:Fallback>
        </mc:AlternateContent>
        <p:pic>
          <p:nvPicPr>
            <p:cNvPr id="15" name="Graphic 14">
              <a:extLst>
                <a:ext uri="{FF2B5EF4-FFF2-40B4-BE49-F238E27FC236}">
                  <a16:creationId xmlns:a16="http://schemas.microsoft.com/office/drawing/2014/main" id="{05EF34E3-FADD-4808-A6CE-FCD329437C78}"/>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id="{5E9C7BEF-19CD-4FDF-B098-00E605D1DAAE}"/>
              </a:ext>
            </a:extLst>
          </p:cNvPr>
          <p:cNvGrpSpPr/>
          <p:nvPr/>
        </p:nvGrpSpPr>
        <p:grpSpPr>
          <a:xfrm>
            <a:off x="609600" y="3935022"/>
            <a:ext cx="11125200" cy="1468344"/>
            <a:chOff x="609600" y="3935022"/>
            <a:chExt cx="11125200" cy="1468344"/>
          </a:xfrm>
        </p:grpSpPr>
        <mc:AlternateContent xmlns:mc="http://schemas.openxmlformats.org/markup-compatibility/2006">
          <mc:Choice xmlns:a14="http://schemas.microsoft.com/office/drawing/2010/main" Requires="a14">
            <p:sp>
              <p:nvSpPr>
                <p:cNvPr id="17"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&gt;</m:t>
                        </m:r>
                      </m:oMath>
                    </m:oMathPara>
                  </a14:m>
                  <a:endParaRPr kumimoji="0" lang="en-US" sz="4800" b="1" i="0" u="none" strike="noStrike" kern="1200" cap="none" spc="0" normalizeH="0" baseline="0" noProof="0" dirty="0">
                    <a:ln>
                      <a:noFill/>
                    </a:ln>
                    <a:solidFill>
                      <a:srgbClr val="002060"/>
                    </a:solidFill>
                    <a:effectLst/>
                    <a:uLnTx/>
                    <a:uFillTx/>
                    <a:latin typeface="#9Slide02 Tieu de dai"/>
                    <a:ea typeface="+mn-ea"/>
                    <a:cs typeface="+mn-cs"/>
                  </a:endParaRPr>
                </a:p>
              </p:txBody>
            </p:sp>
          </mc:Choice>
          <mc:Fallback>
            <p:sp>
              <p:nvSpPr>
                <p:cNvPr id="17" name="Rectangle: Rounded Corners 16">
                  <a:extLst>
                    <a:ext uri="{FF2B5EF4-FFF2-40B4-BE49-F238E27FC236}">
                      <a16:creationId xmlns:a16="http://schemas.microsoft.com/office/drawing/2014/main" id="{C3F609AC-00FD-4AA8-8859-DFC33DD6D4AE}"/>
                    </a:ext>
                  </a:extLst>
                </p:cNvPr>
                <p:cNvSpPr>
                  <a:spLocks noRot="1" noChangeAspect="1" noMove="1" noResize="1" noEditPoints="1" noAdjustHandles="1" noChangeArrowheads="1" noChangeShapeType="1" noTextEdit="1"/>
                </p:cNvSpPr>
                <p:nvPr/>
              </p:nvSpPr>
              <p:spPr>
                <a:xfrm>
                  <a:off x="1295400" y="4270402"/>
                  <a:ext cx="10439400" cy="941047"/>
                </a:xfrm>
                <a:prstGeom prst="roundRect">
                  <a:avLst/>
                </a:prstGeom>
                <a:blipFill>
                  <a:blip r:embed="rId13"/>
                  <a:stretch>
                    <a:fillRect/>
                  </a:stretch>
                </a:blipFill>
                <a:ln w="76200">
                  <a:solidFill>
                    <a:srgbClr val="5FC5E9"/>
                  </a:solidFill>
                </a:ln>
                <a:effectLst>
                  <a:outerShdw blurRad="50800" dist="38100" dir="2700000" algn="tl" rotWithShape="0">
                    <a:prstClr val="black">
                      <a:alpha val="40000"/>
                    </a:prstClr>
                  </a:outerShdw>
                </a:effectLst>
              </p:spPr>
              <p:txBody>
                <a:bodyPr/>
                <a:lstStyle/>
                <a:p>
                  <a:r>
                    <a:rPr lang="en-US">
                      <a:noFill/>
                    </a:rPr>
                    <a:t> </a:t>
                  </a:r>
                </a:p>
              </p:txBody>
            </p:sp>
          </mc:Fallback>
        </mc:AlternateContent>
        <p:pic>
          <p:nvPicPr>
            <p:cNvPr id="23" name="Graphic 22">
              <a:extLst>
                <a:ext uri="{FF2B5EF4-FFF2-40B4-BE49-F238E27FC236}">
                  <a16:creationId xmlns:a16="http://schemas.microsoft.com/office/drawing/2014/main" id="{B700D617-8037-41CA-863C-39850408BA7D}"/>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id="{F9D7D70F-A2AC-44CB-925C-FB528ECBD59F}"/>
              </a:ext>
            </a:extLst>
          </p:cNvPr>
          <p:cNvGrpSpPr/>
          <p:nvPr/>
        </p:nvGrpSpPr>
        <p:grpSpPr>
          <a:xfrm>
            <a:off x="537589" y="5248510"/>
            <a:ext cx="11197211" cy="1646551"/>
            <a:chOff x="537589" y="5248510"/>
            <a:chExt cx="11197211" cy="1646551"/>
          </a:xfrm>
        </p:grpSpPr>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9BB386F8-1E91-4358-9C7D-8FA463469EF3}"/>
                    </a:ext>
                  </a:extLst>
                </p:cNvPr>
                <p:cNvSpPr/>
                <p:nvPr/>
              </p:nvSpPr>
              <p:spPr>
                <a:xfrm>
                  <a:off x="1295400" y="5733369"/>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&lt;</m:t>
                        </m:r>
                      </m:oMath>
                    </m:oMathPara>
                  </a14:m>
                  <a:endParaRPr kumimoji="0" lang="en-US" sz="4800" b="1" i="0" u="none" strike="noStrike" kern="1200" cap="none" spc="0" normalizeH="0" baseline="0" noProof="0" dirty="0">
                    <a:ln>
                      <a:noFill/>
                    </a:ln>
                    <a:solidFill>
                      <a:srgbClr val="002060"/>
                    </a:solidFill>
                    <a:effectLst/>
                    <a:uLnTx/>
                    <a:uFillTx/>
                    <a:latin typeface="#9Slide02 Tieu de dai"/>
                    <a:ea typeface="+mn-ea"/>
                    <a:cs typeface="+mn-cs"/>
                  </a:endParaRPr>
                </a:p>
              </p:txBody>
            </p:sp>
          </mc:Choice>
          <mc:Fallback>
            <p:sp>
              <p:nvSpPr>
                <p:cNvPr id="19" name="Rectangle: Rounded Corners 18">
                  <a:extLst>
                    <a:ext uri="{FF2B5EF4-FFF2-40B4-BE49-F238E27FC236}">
                      <a16:creationId xmlns:a16="http://schemas.microsoft.com/office/drawing/2014/main" id="{9BB386F8-1E91-4358-9C7D-8FA463469EF3}"/>
                    </a:ext>
                  </a:extLst>
                </p:cNvPr>
                <p:cNvSpPr>
                  <a:spLocks noRot="1" noChangeAspect="1" noMove="1" noResize="1" noEditPoints="1" noAdjustHandles="1" noChangeArrowheads="1" noChangeShapeType="1" noTextEdit="1"/>
                </p:cNvSpPr>
                <p:nvPr/>
              </p:nvSpPr>
              <p:spPr>
                <a:xfrm>
                  <a:off x="1295400" y="5733369"/>
                  <a:ext cx="10439400" cy="941047"/>
                </a:xfrm>
                <a:prstGeom prst="roundRect">
                  <a:avLst/>
                </a:prstGeom>
                <a:blipFill>
                  <a:blip r:embed="rId15"/>
                  <a:stretch>
                    <a:fillRect/>
                  </a:stretch>
                </a:blipFill>
                <a:ln w="76200">
                  <a:solidFill>
                    <a:srgbClr val="5FC5E9"/>
                  </a:solidFill>
                </a:ln>
                <a:effectLst>
                  <a:outerShdw blurRad="50800" dist="38100" dir="2700000" algn="tl" rotWithShape="0">
                    <a:prstClr val="black">
                      <a:alpha val="40000"/>
                    </a:prstClr>
                  </a:outerShdw>
                </a:effectLst>
              </p:spPr>
              <p:txBody>
                <a:bodyPr/>
                <a:lstStyle/>
                <a:p>
                  <a:r>
                    <a:rPr lang="en-US">
                      <a:noFill/>
                    </a:rPr>
                    <a:t> </a:t>
                  </a:r>
                </a:p>
              </p:txBody>
            </p:sp>
          </mc:Fallback>
        </mc:AlternateContent>
        <p:pic>
          <p:nvPicPr>
            <p:cNvPr id="24" name="Graphic 23">
              <a:extLst>
                <a:ext uri="{FF2B5EF4-FFF2-40B4-BE49-F238E27FC236}">
                  <a16:creationId xmlns:a16="http://schemas.microsoft.com/office/drawing/2014/main" id="{9C7AB39B-B35D-47D3-8676-D7C1F203E516}"/>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5" name="Picture 34">
            <a:hlinkClick r:id="" action="ppaction://media"/>
            <a:extLst>
              <a:ext uri="{FF2B5EF4-FFF2-40B4-BE49-F238E27FC236}">
                <a16:creationId xmlns:a16="http://schemas.microsoft.com/office/drawing/2014/main" id="{BBA87F3A-F0EA-4F3C-9195-80646DE09535}"/>
              </a:ext>
            </a:extLst>
          </p:cNvPr>
          <p:cNvPicPr>
            <a:picLocks noChangeAspect="1"/>
          </p:cNvPicPr>
          <p:nvPr>
            <a:videoFile r:link="rId4"/>
            <p:extLst>
              <p:ext uri="{DAA4B4D4-6D71-4841-9C94-3DE7FCFB9230}">
                <p14:media xmlns:p14="http://schemas.microsoft.com/office/powerpoint/2010/main" r:embed="rId3"/>
              </p:ext>
            </p:extLst>
          </p:nvPr>
        </p:nvPicPr>
        <p:blipFill>
          <a:blip r:embed="rId18"/>
          <a:srcRect/>
          <a:stretch>
            <a:fillRect/>
          </a:stretch>
        </p:blipFill>
        <p:spPr>
          <a:xfrm>
            <a:off x="2525822" y="7451500"/>
            <a:ext cx="7140357" cy="3902403"/>
          </a:xfrm>
          <a:custGeom>
            <a:avLst/>
            <a:gdLst>
              <a:gd name="connsiteX0" fmla="*/ 375384 w 7140357"/>
              <a:gd name="connsiteY0" fmla="*/ 0 h 3902403"/>
              <a:gd name="connsiteX1" fmla="*/ 6764973 w 7140357"/>
              <a:gd name="connsiteY1" fmla="*/ 0 h 3902403"/>
              <a:gd name="connsiteX2" fmla="*/ 6777079 w 7140357"/>
              <a:gd name="connsiteY2" fmla="*/ 1221 h 3902403"/>
              <a:gd name="connsiteX3" fmla="*/ 7140357 w 7140357"/>
              <a:gd name="connsiteY3" fmla="*/ 446948 h 3902403"/>
              <a:gd name="connsiteX4" fmla="*/ 7140357 w 7140357"/>
              <a:gd name="connsiteY4" fmla="*/ 3455454 h 3902403"/>
              <a:gd name="connsiteX5" fmla="*/ 6777079 w 7140357"/>
              <a:gd name="connsiteY5" fmla="*/ 3901182 h 3902403"/>
              <a:gd name="connsiteX6" fmla="*/ 6764963 w 7140357"/>
              <a:gd name="connsiteY6" fmla="*/ 3902403 h 3902403"/>
              <a:gd name="connsiteX7" fmla="*/ 375393 w 7140357"/>
              <a:gd name="connsiteY7" fmla="*/ 3902403 h 3902403"/>
              <a:gd name="connsiteX8" fmla="*/ 363277 w 7140357"/>
              <a:gd name="connsiteY8" fmla="*/ 3901182 h 3902403"/>
              <a:gd name="connsiteX9" fmla="*/ 9242 w 7140357"/>
              <a:gd name="connsiteY9" fmla="*/ 3547147 h 3902403"/>
              <a:gd name="connsiteX10" fmla="*/ 0 w 7140357"/>
              <a:gd name="connsiteY10" fmla="*/ 3455465 h 3902403"/>
              <a:gd name="connsiteX11" fmla="*/ 0 w 7140357"/>
              <a:gd name="connsiteY11" fmla="*/ 446938 h 3902403"/>
              <a:gd name="connsiteX12" fmla="*/ 9242 w 7140357"/>
              <a:gd name="connsiteY12" fmla="*/ 355256 h 3902403"/>
              <a:gd name="connsiteX13" fmla="*/ 363277 w 7140357"/>
              <a:gd name="connsiteY13" fmla="*/ 1221 h 39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0357" h="3902403">
                <a:moveTo>
                  <a:pt x="375384" y="0"/>
                </a:moveTo>
                <a:lnTo>
                  <a:pt x="6764973" y="0"/>
                </a:lnTo>
                <a:lnTo>
                  <a:pt x="6777079" y="1221"/>
                </a:lnTo>
                <a:cubicBezTo>
                  <a:pt x="6984401" y="43645"/>
                  <a:pt x="7140357" y="227083"/>
                  <a:pt x="7140357" y="446948"/>
                </a:cubicBezTo>
                <a:lnTo>
                  <a:pt x="7140357" y="3455454"/>
                </a:lnTo>
                <a:cubicBezTo>
                  <a:pt x="7140357" y="3675319"/>
                  <a:pt x="6984401" y="3858757"/>
                  <a:pt x="6777079" y="3901182"/>
                </a:cubicBezTo>
                <a:lnTo>
                  <a:pt x="6764963" y="3902403"/>
                </a:lnTo>
                <a:lnTo>
                  <a:pt x="375393" y="3902403"/>
                </a:lnTo>
                <a:lnTo>
                  <a:pt x="363277" y="3901182"/>
                </a:lnTo>
                <a:cubicBezTo>
                  <a:pt x="185572" y="3864818"/>
                  <a:pt x="45606" y="3724852"/>
                  <a:pt x="9242" y="3547147"/>
                </a:cubicBezTo>
                <a:lnTo>
                  <a:pt x="0" y="3455465"/>
                </a:lnTo>
                <a:lnTo>
                  <a:pt x="0" y="446938"/>
                </a:lnTo>
                <a:lnTo>
                  <a:pt x="9242" y="355256"/>
                </a:lnTo>
                <a:cubicBezTo>
                  <a:pt x="45606" y="177550"/>
                  <a:pt x="185572" y="37584"/>
                  <a:pt x="363277" y="1221"/>
                </a:cubicBezTo>
                <a:close/>
              </a:path>
            </a:pathLst>
          </a:custGeom>
        </p:spPr>
      </p:pic>
      <p:sp>
        <p:nvSpPr>
          <p:cNvPr id="32" name="Rectangle: Rounded Corners 31">
            <a:extLst>
              <a:ext uri="{FF2B5EF4-FFF2-40B4-BE49-F238E27FC236}">
                <a16:creationId xmlns:a16="http://schemas.microsoft.com/office/drawing/2014/main" id="{0A56EB6E-A615-4151-A298-FEC429764D54}"/>
              </a:ext>
            </a:extLst>
          </p:cNvPr>
          <p:cNvSpPr/>
          <p:nvPr/>
        </p:nvSpPr>
        <p:spPr>
          <a:xfrm>
            <a:off x="-445979" y="-6944472"/>
            <a:ext cx="7140358" cy="391844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4" name="Rectangle: Rounded Corners 33">
            <a:extLst>
              <a:ext uri="{FF2B5EF4-FFF2-40B4-BE49-F238E27FC236}">
                <a16:creationId xmlns:a16="http://schemas.microsoft.com/office/drawing/2014/main" id="{3C048444-1D57-4ABD-9723-69BD54F5CC3E}"/>
              </a:ext>
            </a:extLst>
          </p:cNvPr>
          <p:cNvSpPr/>
          <p:nvPr/>
        </p:nvSpPr>
        <p:spPr>
          <a:xfrm>
            <a:off x="327242" y="-8296719"/>
            <a:ext cx="7140358" cy="3918448"/>
          </a:xfrm>
          <a:prstGeom prst="roundRect">
            <a:avLst>
              <a:gd name="adj" fmla="val 1161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12" name="Picture 11">
            <a:extLst>
              <a:ext uri="{FF2B5EF4-FFF2-40B4-BE49-F238E27FC236}">
                <a16:creationId xmlns:a16="http://schemas.microsoft.com/office/drawing/2014/main" id="{BFAE8F76-AC71-4A6A-A3C3-0FB3AAE5B2B4}"/>
              </a:ext>
            </a:extLst>
          </p:cNvPr>
          <p:cNvPicPr>
            <a:picLocks noChangeAspect="1"/>
          </p:cNvPicPr>
          <p:nvPr/>
        </p:nvPicPr>
        <p:blipFill>
          <a:blip r:embed="rId19"/>
          <a:stretch>
            <a:fillRect/>
          </a:stretch>
        </p:blipFill>
        <p:spPr>
          <a:xfrm>
            <a:off x="3135455" y="9192881"/>
            <a:ext cx="5921091" cy="1511767"/>
          </a:xfrm>
          <a:prstGeom prst="rect">
            <a:avLst/>
          </a:prstGeom>
        </p:spPr>
      </p:pic>
      <p:sp>
        <p:nvSpPr>
          <p:cNvPr id="18" name="TextBox 17">
            <a:extLst>
              <a:ext uri="{FF2B5EF4-FFF2-40B4-BE49-F238E27FC236}">
                <a16:creationId xmlns:a16="http://schemas.microsoft.com/office/drawing/2014/main" id="{0F8D9E7C-7B6B-4A69-ACEB-CD4DAA582DE4}"/>
              </a:ext>
            </a:extLst>
          </p:cNvPr>
          <p:cNvSpPr txBox="1"/>
          <p:nvPr/>
        </p:nvSpPr>
        <p:spPr>
          <a:xfrm>
            <a:off x="-2039364" y="3332202"/>
            <a:ext cx="1593385"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50000"/>
                    <a:lumOff val="50000"/>
                  </a:prstClr>
                </a:solidFill>
                <a:effectLst/>
                <a:uLnTx/>
                <a:uFillTx/>
                <a:latin typeface="#9Slide02 Noi dung dai"/>
                <a:ea typeface="+mn-ea"/>
                <a:cs typeface="+mn-cs"/>
              </a:rPr>
              <a:t>Âm thanh</a:t>
            </a:r>
            <a:br>
              <a:rPr kumimoji="0" lang="en-US" sz="1800" b="0" i="0" u="none" strike="noStrike" kern="1200" cap="none" spc="0" normalizeH="0" baseline="0" noProof="0">
                <a:ln>
                  <a:noFill/>
                </a:ln>
                <a:solidFill>
                  <a:prstClr val="black">
                    <a:lumMod val="50000"/>
                    <a:lumOff val="50000"/>
                  </a:prstClr>
                </a:solidFill>
                <a:effectLst/>
                <a:uLnTx/>
                <a:uFillTx/>
                <a:latin typeface="#9Slide02 Noi dung dai"/>
                <a:ea typeface="+mn-ea"/>
                <a:cs typeface="+mn-cs"/>
              </a:rPr>
            </a:br>
            <a:r>
              <a:rPr kumimoji="0" lang="en-US" sz="1800" b="0" i="0" u="none" strike="noStrike" kern="1200" cap="none" spc="0" normalizeH="0" baseline="0" noProof="0">
                <a:ln>
                  <a:noFill/>
                </a:ln>
                <a:solidFill>
                  <a:prstClr val="black">
                    <a:lumMod val="50000"/>
                    <a:lumOff val="50000"/>
                  </a:prstClr>
                </a:solidFill>
                <a:effectLst/>
                <a:uLnTx/>
                <a:uFillTx/>
                <a:latin typeface="#9Slide02 Noi dung dai"/>
                <a:ea typeface="+mn-ea"/>
                <a:cs typeface="+mn-cs"/>
              </a:rPr>
              <a:t>kiểm tra đáp án</a:t>
            </a:r>
          </a:p>
        </p:txBody>
      </p:sp>
    </p:spTree>
    <p:extLst>
      <p:ext uri="{BB962C8B-B14F-4D97-AF65-F5344CB8AC3E}">
        <p14:creationId xmlns:p14="http://schemas.microsoft.com/office/powerpoint/2010/main" val="291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8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6" dur="1500" fill="hold"/>
                                            <p:tgtEl>
                                              <p:spTgt spid="35"/>
                                            </p:tgtEl>
                                            <p:attrNameLst>
                                              <p:attrName>ppt_x</p:attrName>
                                              <p:attrName>ppt_y</p:attrName>
                                            </p:attrNameLst>
                                          </p:cBhvr>
                                          <p:rCtr x="-169" y="-36620"/>
                                        </p:animMotion>
                                      </p:childTnLst>
                                    </p:cTn>
                                  </p:par>
                                  <p:par>
                                    <p:cTn id="37"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3000" fill="hold"/>
                                            <p:tgtEl>
                                              <p:spTgt spid="35"/>
                                            </p:tgtEl>
                                          </p:cBhvr>
                                        </p:cmd>
                                      </p:childTnLst>
                                    </p:cTn>
                                  </p:par>
                                  <p:par>
                                    <p:cTn id="44"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5"/>
                                            </p:tgtEl>
                                          </p:cBhvr>
                                        </p:animEffect>
                                        <p:set>
                                          <p:cBhvr>
                                            <p:cTn id="55" dur="1" fill="hold">
                                              <p:stCondLst>
                                                <p:cond delay="499"/>
                                              </p:stCondLst>
                                            </p:cTn>
                                            <p:tgtEl>
                                              <p:spTgt spid="35"/>
                                            </p:tgtEl>
                                            <p:attrNameLst>
                                              <p:attrName>style.visibility</p:attrName>
                                            </p:attrNameLst>
                                          </p:cBhvr>
                                          <p:to>
                                            <p:strVal val="hidden"/>
                                          </p:to>
                                        </p:set>
                                        <p:cmd type="call" cmd="stop">
                                          <p:cBhvr>
                                            <p:cTn id="56" dur="1">
                                              <p:stCondLst>
                                                <p:cond delay="499"/>
                                              </p:stCondLst>
                                            </p:cTn>
                                            <p:tgtEl>
                                              <p:spTgt spid="35"/>
                                            </p:tgtEl>
                                          </p:cBhvr>
                                        </p:cmd>
                                      </p:childTnLst>
                                    </p:cTn>
                                  </p:par>
                                  <p:par>
                                    <p:cTn id="57" presetID="2" presetClass="exit" presetSubtype="2" decel="100000" fill="hold" nodeType="withEffect">
                                      <p:stCondLst>
                                        <p:cond delay="0"/>
                                      </p:stCondLst>
                                      <p:childTnLst>
                                        <p:anim calcmode="lin" valueType="num">
                                          <p:cBhvr additive="base">
                                            <p:cTn id="58" dur="1500"/>
                                            <p:tgtEl>
                                              <p:spTgt spid="25"/>
                                            </p:tgtEl>
                                            <p:attrNameLst>
                                              <p:attrName>ppt_x</p:attrName>
                                            </p:attrNameLst>
                                          </p:cBhvr>
                                          <p:tavLst>
                                            <p:tav tm="0">
                                              <p:val>
                                                <p:strVal val="ppt_x"/>
                                              </p:val>
                                            </p:tav>
                                            <p:tav tm="100000">
                                              <p:val>
                                                <p:strVal val="1+ppt_w/2"/>
                                              </p:val>
                                            </p:tav>
                                          </p:tavLst>
                                        </p:anim>
                                        <p:anim calcmode="lin" valueType="num">
                                          <p:cBhvr additive="base">
                                            <p:cTn id="59" dur="1500"/>
                                            <p:tgtEl>
                                              <p:spTgt spid="25"/>
                                            </p:tgtEl>
                                            <p:attrNameLst>
                                              <p:attrName>ppt_y</p:attrName>
                                            </p:attrNameLst>
                                          </p:cBhvr>
                                          <p:tavLst>
                                            <p:tav tm="0">
                                              <p:val>
                                                <p:strVal val="ppt_y"/>
                                              </p:val>
                                            </p:tav>
                                            <p:tav tm="100000">
                                              <p:val>
                                                <p:strVal val="ppt_y"/>
                                              </p:val>
                                            </p:tav>
                                          </p:tavLst>
                                        </p:anim>
                                        <p:set>
                                          <p:cBhvr>
                                            <p:cTn id="60" dur="1" fill="hold">
                                              <p:stCondLst>
                                                <p:cond delay="1499"/>
                                              </p:stCondLst>
                                            </p:cTn>
                                            <p:tgtEl>
                                              <p:spTgt spid="25"/>
                                            </p:tgtEl>
                                            <p:attrNameLst>
                                              <p:attrName>style.visibility</p:attrName>
                                            </p:attrNameLst>
                                          </p:cBhvr>
                                          <p:to>
                                            <p:strVal val="hidden"/>
                                          </p:to>
                                        </p:set>
                                      </p:childTnLst>
                                    </p:cTn>
                                  </p:par>
                                  <p:par>
                                    <p:cTn id="61" presetID="2" presetClass="exit" presetSubtype="2" decel="100000" fill="hold" nodeType="withEffect">
                                      <p:stCondLst>
                                        <p:cond delay="0"/>
                                      </p:stCondLst>
                                      <p:childTnLst>
                                        <p:anim calcmode="lin" valueType="num">
                                          <p:cBhvr additive="base">
                                            <p:cTn id="62" dur="1500"/>
                                            <p:tgtEl>
                                              <p:spTgt spid="27"/>
                                            </p:tgtEl>
                                            <p:attrNameLst>
                                              <p:attrName>ppt_x</p:attrName>
                                            </p:attrNameLst>
                                          </p:cBhvr>
                                          <p:tavLst>
                                            <p:tav tm="0">
                                              <p:val>
                                                <p:strVal val="ppt_x"/>
                                              </p:val>
                                            </p:tav>
                                            <p:tav tm="100000">
                                              <p:val>
                                                <p:strVal val="1+ppt_w/2"/>
                                              </p:val>
                                            </p:tav>
                                          </p:tavLst>
                                        </p:anim>
                                        <p:anim calcmode="lin" valueType="num">
                                          <p:cBhvr additive="base">
                                            <p:cTn id="63" dur="1500"/>
                                            <p:tgtEl>
                                              <p:spTgt spid="27"/>
                                            </p:tgtEl>
                                            <p:attrNameLst>
                                              <p:attrName>ppt_y</p:attrName>
                                            </p:attrNameLst>
                                          </p:cBhvr>
                                          <p:tavLst>
                                            <p:tav tm="0">
                                              <p:val>
                                                <p:strVal val="ppt_y"/>
                                              </p:val>
                                            </p:tav>
                                            <p:tav tm="100000">
                                              <p:val>
                                                <p:strVal val="ppt_y"/>
                                              </p:val>
                                            </p:tav>
                                          </p:tavLst>
                                        </p:anim>
                                        <p:set>
                                          <p:cBhvr>
                                            <p:cTn id="64" dur="1" fill="hold">
                                              <p:stCondLst>
                                                <p:cond delay="1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video>
                  <p:cMediaNode vol="80000">
                    <p:cTn id="65" display="0">
                      <p:stCondLst>
                        <p:cond delay="indefinite"/>
                      </p:stCondLst>
                    </p:cTn>
                    <p:tgtEl>
                      <p:spTgt spid="35"/>
                    </p:tgtEl>
                  </p:cMediaNode>
                </p:video>
              </p:childTnLst>
            </p:cTn>
          </p:par>
        </p:tnLst>
        <p:bldLst>
          <p:bldP spid="13" grpId="0"/>
          <p:bldP spid="6" grpId="0" animBg="1"/>
          <p:bldP spid="6"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stCondLst>
                                        <p:cond delay="0"/>
                                      </p:stCondLst>
                                      <p:childTnLst>
                                        <p:animMotion origin="layout" path="M 0 -4.81481E-6 L -0.00326 -0.73217 " pathEditMode="relative" rAng="0" ptsTypes="AA">
                                          <p:cBhvr>
                                            <p:cTn id="36" dur="1500" fill="hold"/>
                                            <p:tgtEl>
                                              <p:spTgt spid="35"/>
                                            </p:tgtEl>
                                            <p:attrNameLst>
                                              <p:attrName>ppt_x</p:attrName>
                                              <p:attrName>ppt_y</p:attrName>
                                            </p:attrNameLst>
                                          </p:cBhvr>
                                          <p:rCtr x="-169" y="-36620"/>
                                        </p:animMotion>
                                      </p:childTnLst>
                                    </p:cTn>
                                  </p:par>
                                  <p:par>
                                    <p:cTn id="37" presetID="42" presetClass="path" presetSubtype="0" accel="50000" fill="hold" grpId="0" nodeType="withEffect">
                                      <p:stCondLst>
                                        <p:cond delay="0"/>
                                      </p:stCondLst>
                                      <p:childTnLst>
                                        <p:animMotion origin="layout" path="M 0 -4.81481E-6 L -0.00326 -0.73101 " pathEditMode="relative" rAng="0" ptsTypes="AA">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3000" fill="hold"/>
                                            <p:tgtEl>
                                              <p:spTgt spid="35"/>
                                            </p:tgtEl>
                                          </p:cBhvr>
                                        </p:cmd>
                                      </p:childTnLst>
                                    </p:cTn>
                                  </p:par>
                                  <p:par>
                                    <p:cTn id="44" presetID="42" presetClass="path" presetSubtype="0" accel="50000" fill="hold" nodeType="withEffect">
                                      <p:stCondLst>
                                        <p:cond delay="2500"/>
                                      </p:stCondLst>
                                      <p:childTnLst>
                                        <p:animMotion origin="layout" path="M 0 -4.44444E-6 L -0.00326 -0.73101 " pathEditMode="relative" rAng="0" ptsTypes="AA">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5"/>
                                            </p:tgtEl>
                                          </p:cBhvr>
                                        </p:animEffect>
                                        <p:set>
                                          <p:cBhvr>
                                            <p:cTn id="55" dur="1" fill="hold">
                                              <p:stCondLst>
                                                <p:cond delay="499"/>
                                              </p:stCondLst>
                                            </p:cTn>
                                            <p:tgtEl>
                                              <p:spTgt spid="35"/>
                                            </p:tgtEl>
                                            <p:attrNameLst>
                                              <p:attrName>style.visibility</p:attrName>
                                            </p:attrNameLst>
                                          </p:cBhvr>
                                          <p:to>
                                            <p:strVal val="hidden"/>
                                          </p:to>
                                        </p:set>
                                        <p:cmd type="call" cmd="stop">
                                          <p:cBhvr>
                                            <p:cTn id="56" dur="1">
                                              <p:stCondLst>
                                                <p:cond delay="499"/>
                                              </p:stCondLst>
                                            </p:cTn>
                                            <p:tgtEl>
                                              <p:spTgt spid="35"/>
                                            </p:tgtEl>
                                          </p:cBhvr>
                                        </p:cmd>
                                      </p:childTnLst>
                                    </p:cTn>
                                  </p:par>
                                  <p:par>
                                    <p:cTn id="57" presetID="2" presetClass="exit" presetSubtype="2" decel="100000" fill="hold" nodeType="withEffect">
                                      <p:stCondLst>
                                        <p:cond delay="0"/>
                                      </p:stCondLst>
                                      <p:childTnLst>
                                        <p:anim calcmode="lin" valueType="num">
                                          <p:cBhvr additive="base">
                                            <p:cTn id="58" dur="1500"/>
                                            <p:tgtEl>
                                              <p:spTgt spid="25"/>
                                            </p:tgtEl>
                                            <p:attrNameLst>
                                              <p:attrName>ppt_x</p:attrName>
                                            </p:attrNameLst>
                                          </p:cBhvr>
                                          <p:tavLst>
                                            <p:tav tm="0">
                                              <p:val>
                                                <p:strVal val="ppt_x"/>
                                              </p:val>
                                            </p:tav>
                                            <p:tav tm="100000">
                                              <p:val>
                                                <p:strVal val="1+ppt_w/2"/>
                                              </p:val>
                                            </p:tav>
                                          </p:tavLst>
                                        </p:anim>
                                        <p:anim calcmode="lin" valueType="num">
                                          <p:cBhvr additive="base">
                                            <p:cTn id="59" dur="1500"/>
                                            <p:tgtEl>
                                              <p:spTgt spid="25"/>
                                            </p:tgtEl>
                                            <p:attrNameLst>
                                              <p:attrName>ppt_y</p:attrName>
                                            </p:attrNameLst>
                                          </p:cBhvr>
                                          <p:tavLst>
                                            <p:tav tm="0">
                                              <p:val>
                                                <p:strVal val="ppt_y"/>
                                              </p:val>
                                            </p:tav>
                                            <p:tav tm="100000">
                                              <p:val>
                                                <p:strVal val="ppt_y"/>
                                              </p:val>
                                            </p:tav>
                                          </p:tavLst>
                                        </p:anim>
                                        <p:set>
                                          <p:cBhvr>
                                            <p:cTn id="60" dur="1" fill="hold">
                                              <p:stCondLst>
                                                <p:cond delay="1499"/>
                                              </p:stCondLst>
                                            </p:cTn>
                                            <p:tgtEl>
                                              <p:spTgt spid="25"/>
                                            </p:tgtEl>
                                            <p:attrNameLst>
                                              <p:attrName>style.visibility</p:attrName>
                                            </p:attrNameLst>
                                          </p:cBhvr>
                                          <p:to>
                                            <p:strVal val="hidden"/>
                                          </p:to>
                                        </p:set>
                                      </p:childTnLst>
                                    </p:cTn>
                                  </p:par>
                                  <p:par>
                                    <p:cTn id="61" presetID="2" presetClass="exit" presetSubtype="2" decel="100000" fill="hold" nodeType="withEffect">
                                      <p:stCondLst>
                                        <p:cond delay="0"/>
                                      </p:stCondLst>
                                      <p:childTnLst>
                                        <p:anim calcmode="lin" valueType="num">
                                          <p:cBhvr additive="base">
                                            <p:cTn id="62" dur="1500"/>
                                            <p:tgtEl>
                                              <p:spTgt spid="27"/>
                                            </p:tgtEl>
                                            <p:attrNameLst>
                                              <p:attrName>ppt_x</p:attrName>
                                            </p:attrNameLst>
                                          </p:cBhvr>
                                          <p:tavLst>
                                            <p:tav tm="0">
                                              <p:val>
                                                <p:strVal val="ppt_x"/>
                                              </p:val>
                                            </p:tav>
                                            <p:tav tm="100000">
                                              <p:val>
                                                <p:strVal val="1+ppt_w/2"/>
                                              </p:val>
                                            </p:tav>
                                          </p:tavLst>
                                        </p:anim>
                                        <p:anim calcmode="lin" valueType="num">
                                          <p:cBhvr additive="base">
                                            <p:cTn id="63" dur="1500"/>
                                            <p:tgtEl>
                                              <p:spTgt spid="27"/>
                                            </p:tgtEl>
                                            <p:attrNameLst>
                                              <p:attrName>ppt_y</p:attrName>
                                            </p:attrNameLst>
                                          </p:cBhvr>
                                          <p:tavLst>
                                            <p:tav tm="0">
                                              <p:val>
                                                <p:strVal val="ppt_y"/>
                                              </p:val>
                                            </p:tav>
                                            <p:tav tm="100000">
                                              <p:val>
                                                <p:strVal val="ppt_y"/>
                                              </p:val>
                                            </p:tav>
                                          </p:tavLst>
                                        </p:anim>
                                        <p:set>
                                          <p:cBhvr>
                                            <p:cTn id="64" dur="1" fill="hold">
                                              <p:stCondLst>
                                                <p:cond delay="1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video>
                  <p:cMediaNode vol="80000">
                    <p:cTn id="65" display="0">
                      <p:stCondLst>
                        <p:cond delay="indefinite"/>
                      </p:stCondLst>
                    </p:cTn>
                    <p:tgtEl>
                      <p:spTgt spid="35"/>
                    </p:tgtEl>
                  </p:cMediaNode>
                </p:video>
              </p:childTnLst>
            </p:cTn>
          </p:par>
        </p:tnLst>
        <p:bldLst>
          <p:bldP spid="13" grpId="0"/>
          <p:bldP spid="6" grpId="0" animBg="1"/>
          <p:bldP spid="6" grpId="1"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id="{696D389C-1AD9-4B34-B86F-71DD2151EB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id="{8551F268-9200-4776-B661-1501568788E8}"/>
                </a:ext>
              </a:extLst>
            </p:cNvPr>
            <p:cNvSpPr txBox="1"/>
            <p:nvPr/>
          </p:nvSpPr>
          <p:spPr>
            <a:xfrm>
              <a:off x="741962" y="990600"/>
              <a:ext cx="1415837"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2</a:t>
              </a:r>
            </a:p>
          </p:txBody>
        </p:sp>
      </p:gr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4BB2E70D-186F-492E-8822-5944E17F7F00}"/>
                  </a:ext>
                </a:extLst>
              </p:cNvPr>
              <p:cNvSpPr txBox="1"/>
              <p:nvPr/>
            </p:nvSpPr>
            <p:spPr>
              <a:xfrm>
                <a:off x="3459671" y="610719"/>
                <a:ext cx="7545604" cy="1352743"/>
              </a:xfrm>
              <a:prstGeom prst="rect">
                <a:avLst/>
              </a:prstGeom>
              <a:noFill/>
            </p:spPr>
            <p:txBody>
              <a:bodyPr wrap="square" lIns="0" tIns="0" rIns="0" bIns="0" rtlCol="0">
                <a:spAutoFit/>
              </a:bodyPr>
              <a:lstStyle/>
              <a:p>
                <a:pPr algn="ctr"/>
                <a:r>
                  <a:rPr lang="vi-VN" sz="3600" dirty="0">
                    <a:solidFill>
                      <a:srgbClr val="002060"/>
                    </a:solidFill>
                    <a:latin typeface="Cambria" panose="02040503050406030204" pitchFamily="18" charset="0"/>
                    <a:ea typeface="Cambria" panose="02040503050406030204" pitchFamily="18" charset="0"/>
                  </a:rPr>
                  <a:t>Quy đồng rồi so sánh phân số:</a:t>
                </a:r>
                <a:endParaRPr lang="en-US" sz="3600" dirty="0">
                  <a:solidFill>
                    <a:srgbClr val="002060"/>
                  </a:solidFill>
                  <a:latin typeface="Cambria" panose="02040503050406030204" pitchFamily="18" charset="0"/>
                  <a:ea typeface="Cambria" panose="02040503050406030204" pitchFamily="18" charset="0"/>
                </a:endParaRPr>
              </a:p>
              <a:p>
                <a:pPr algn="ctr"/>
                <a:r>
                  <a:rPr lang="vi-VN" sz="3600"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3600" i="1">
                            <a:solidFill>
                              <a:srgbClr val="002060"/>
                            </a:solidFill>
                          </a:rPr>
                        </m:ctrlPr>
                      </m:fPr>
                      <m:num>
                        <m:r>
                          <a:rPr lang="vi-VN" sz="3600" i="1">
                            <a:solidFill>
                              <a:srgbClr val="002060"/>
                            </a:solidFill>
                          </a:rPr>
                          <m:t>3</m:t>
                        </m:r>
                      </m:num>
                      <m:den>
                        <m:r>
                          <a:rPr lang="vi-VN" sz="3600" i="1">
                            <a:solidFill>
                              <a:srgbClr val="002060"/>
                            </a:solidFill>
                          </a:rPr>
                          <m:t>4</m:t>
                        </m:r>
                      </m:den>
                    </m:f>
                  </m:oMath>
                </a14:m>
                <a:r>
                  <a:rPr lang="vi-VN" sz="3600" dirty="0">
                    <a:solidFill>
                      <a:srgbClr val="002060"/>
                    </a:solidFill>
                    <a:latin typeface="Cambria" panose="02040503050406030204" pitchFamily="18" charset="0"/>
                    <a:ea typeface="Cambria" panose="02040503050406030204" pitchFamily="18" charset="0"/>
                  </a:rPr>
                  <a:t> </a:t>
                </a:r>
                <a:r>
                  <a:rPr lang="en-US" sz="3600" dirty="0">
                    <a:solidFill>
                      <a:srgbClr val="002060"/>
                    </a:solidFill>
                    <a:latin typeface="Cambria" panose="02040503050406030204" pitchFamily="18" charset="0"/>
                    <a:ea typeface="Cambria" panose="02040503050406030204" pitchFamily="18" charset="0"/>
                  </a:rPr>
                  <a:t>…?...</a:t>
                </a:r>
                <a14:m>
                  <m:oMath xmlns:m="http://schemas.openxmlformats.org/officeDocument/2006/math">
                    <m:r>
                      <a:rPr lang="vi-VN" sz="3600" i="1">
                        <a:solidFill>
                          <a:srgbClr val="002060"/>
                        </a:solidFill>
                      </a:rPr>
                      <m:t> </m:t>
                    </m:r>
                    <m:f>
                      <m:fPr>
                        <m:ctrlPr>
                          <a:rPr lang="en-US" sz="3600" i="1">
                            <a:solidFill>
                              <a:srgbClr val="002060"/>
                            </a:solidFill>
                          </a:rPr>
                        </m:ctrlPr>
                      </m:fPr>
                      <m:num>
                        <m:r>
                          <a:rPr lang="vi-VN" sz="3600" i="1">
                            <a:solidFill>
                              <a:srgbClr val="002060"/>
                            </a:solidFill>
                          </a:rPr>
                          <m:t>4</m:t>
                        </m:r>
                      </m:num>
                      <m:den>
                        <m:r>
                          <a:rPr lang="vi-VN" sz="3600" i="1">
                            <a:solidFill>
                              <a:srgbClr val="002060"/>
                            </a:solidFill>
                          </a:rPr>
                          <m:t>5</m:t>
                        </m:r>
                      </m:den>
                    </m:f>
                  </m:oMath>
                </a14:m>
                <a:endParaRPr lang="en-US" sz="3600" dirty="0">
                  <a:solidFill>
                    <a:srgbClr val="002060"/>
                  </a:solidFill>
                  <a:latin typeface="Cambria" panose="02040503050406030204" pitchFamily="18" charset="0"/>
                  <a:ea typeface="Cambria" panose="02040503050406030204" pitchFamily="18" charset="0"/>
                </a:endParaRPr>
              </a:p>
            </p:txBody>
          </p:sp>
        </mc:Choice>
        <mc:Fallback>
          <p:sp>
            <p:nvSpPr>
              <p:cNvPr id="13" name="TextBox 12">
                <a:extLst>
                  <a:ext uri="{FF2B5EF4-FFF2-40B4-BE49-F238E27FC236}">
                    <a16:creationId xmlns:a16="http://schemas.microsoft.com/office/drawing/2014/main" id="{4BB2E70D-186F-492E-8822-5944E17F7F00}"/>
                  </a:ext>
                </a:extLst>
              </p:cNvPr>
              <p:cNvSpPr txBox="1">
                <a:spLocks noRot="1" noChangeAspect="1" noMove="1" noResize="1" noEditPoints="1" noAdjustHandles="1" noChangeArrowheads="1" noChangeShapeType="1" noTextEdit="1"/>
              </p:cNvSpPr>
              <p:nvPr/>
            </p:nvSpPr>
            <p:spPr>
              <a:xfrm>
                <a:off x="3459671" y="610719"/>
                <a:ext cx="7545604" cy="1352743"/>
              </a:xfrm>
              <a:prstGeom prst="rect">
                <a:avLst/>
              </a:prstGeom>
              <a:blipFill>
                <a:blip r:embed="rId10"/>
                <a:stretch>
                  <a:fillRect t="-10360" b="-10360"/>
                </a:stretch>
              </a:blipFill>
            </p:spPr>
            <p:txBody>
              <a:bodyPr/>
              <a:lstStyle/>
              <a:p>
                <a:r>
                  <a:rPr lang="en-US">
                    <a:noFill/>
                  </a:rPr>
                  <a:t> </a:t>
                </a:r>
              </a:p>
            </p:txBody>
          </p:sp>
        </mc:Fallback>
      </mc:AlternateContent>
      <p:grpSp>
        <p:nvGrpSpPr>
          <p:cNvPr id="25" name="Keo - 9Slide.vn">
            <a:extLst>
              <a:ext uri="{FF2B5EF4-FFF2-40B4-BE49-F238E27FC236}">
                <a16:creationId xmlns:a16="http://schemas.microsoft.com/office/drawing/2014/main" id="{3F9BD939-5013-4C52-BD34-1D9001C920CE}"/>
              </a:ext>
            </a:extLst>
          </p:cNvPr>
          <p:cNvGrpSpPr/>
          <p:nvPr/>
        </p:nvGrpSpPr>
        <p:grpSpPr>
          <a:xfrm>
            <a:off x="490264" y="2136963"/>
            <a:ext cx="11244536" cy="1751545"/>
            <a:chOff x="490264" y="2136963"/>
            <a:chExt cx="11244536" cy="1751545"/>
          </a:xfrm>
        </p:grpSpPr>
        <p:sp>
          <p:nvSpPr>
            <p:cNvPr id="16" name="Rectangle: Rounded Corners 15">
              <a:extLst>
                <a:ext uri="{FF2B5EF4-FFF2-40B4-BE49-F238E27FC236}">
                  <a16:creationId xmlns:a16="http://schemas.microsoft.com/office/drawing/2014/main" id="{6F7BD1A3-87C6-4150-B039-4C13E8C2DBDB}"/>
                </a:ext>
              </a:extLst>
            </p:cNvPr>
            <p:cNvSpPr/>
            <p:nvPr/>
          </p:nvSpPr>
          <p:spPr>
            <a:xfrm>
              <a:off x="1295400" y="2743200"/>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22222"/>
                  </a:solidFill>
                  <a:effectLst/>
                  <a:uLnTx/>
                  <a:uFillTx/>
                  <a:latin typeface="Open Sans" panose="020B0606030504020204" pitchFamily="34" charset="0"/>
                  <a:ea typeface="+mn-ea"/>
                  <a:cs typeface="+mn-cs"/>
                </a:rPr>
                <a:t>&gt;</a:t>
              </a:r>
              <a:endParaRPr kumimoji="0" lang="en-US" sz="3400" b="1"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endParaRPr>
            </a:p>
          </p:txBody>
        </p:sp>
        <p:pic>
          <p:nvPicPr>
            <p:cNvPr id="15" name="Graphic 14">
              <a:extLst>
                <a:ext uri="{FF2B5EF4-FFF2-40B4-BE49-F238E27FC236}">
                  <a16:creationId xmlns:a16="http://schemas.microsoft.com/office/drawing/2014/main" id="{05EF34E3-FADD-4808-A6CE-FCD329437C78}"/>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id="{5E9C7BEF-19CD-4FDF-B098-00E605D1DAAE}"/>
              </a:ext>
            </a:extLst>
          </p:cNvPr>
          <p:cNvGrpSpPr/>
          <p:nvPr/>
        </p:nvGrpSpPr>
        <p:grpSpPr>
          <a:xfrm>
            <a:off x="609600" y="3935022"/>
            <a:ext cx="11125200" cy="1468344"/>
            <a:chOff x="609600" y="3935022"/>
            <a:chExt cx="11125200" cy="1468344"/>
          </a:xfrm>
        </p:grpSpPr>
        <p:sp>
          <p:nvSpPr>
            <p:cNvPr id="17"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22222"/>
                  </a:solidFill>
                  <a:effectLst/>
                  <a:uLnTx/>
                  <a:uFillTx/>
                  <a:latin typeface="Open Sans" panose="020B0606030504020204" pitchFamily="34" charset="0"/>
                  <a:ea typeface="+mn-ea"/>
                  <a:cs typeface="+mn-cs"/>
                </a:rPr>
                <a:t>&gt;</a:t>
              </a:r>
              <a:endParaRPr kumimoji="0" lang="en-US" sz="3400" b="1"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endParaRPr>
            </a:p>
          </p:txBody>
        </p:sp>
        <p:pic>
          <p:nvPicPr>
            <p:cNvPr id="23" name="Graphic 22">
              <a:extLst>
                <a:ext uri="{FF2B5EF4-FFF2-40B4-BE49-F238E27FC236}">
                  <a16:creationId xmlns:a16="http://schemas.microsoft.com/office/drawing/2014/main" id="{B700D617-8037-41CA-863C-39850408BA7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id="{F9D7D70F-A2AC-44CB-925C-FB528ECBD59F}"/>
              </a:ext>
            </a:extLst>
          </p:cNvPr>
          <p:cNvGrpSpPr/>
          <p:nvPr/>
        </p:nvGrpSpPr>
        <p:grpSpPr>
          <a:xfrm>
            <a:off x="537589" y="5248510"/>
            <a:ext cx="11197211" cy="1646551"/>
            <a:chOff x="537589" y="5248510"/>
            <a:chExt cx="11197211" cy="1646551"/>
          </a:xfrm>
        </p:grpSpPr>
        <p:sp>
          <p:nvSpPr>
            <p:cNvPr id="19" name="Rectangle: Rounded Corners 18">
              <a:extLst>
                <a:ext uri="{FF2B5EF4-FFF2-40B4-BE49-F238E27FC236}">
                  <a16:creationId xmlns:a16="http://schemas.microsoft.com/office/drawing/2014/main" id="{9BB386F8-1E91-4358-9C7D-8FA463469EF3}"/>
                </a:ext>
              </a:extLst>
            </p:cNvPr>
            <p:cNvSpPr/>
            <p:nvPr/>
          </p:nvSpPr>
          <p:spPr>
            <a:xfrm>
              <a:off x="1295400" y="5733369"/>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&lt;</a:t>
              </a:r>
            </a:p>
          </p:txBody>
        </p:sp>
        <p:pic>
          <p:nvPicPr>
            <p:cNvPr id="24" name="Graphic 23">
              <a:extLst>
                <a:ext uri="{FF2B5EF4-FFF2-40B4-BE49-F238E27FC236}">
                  <a16:creationId xmlns:a16="http://schemas.microsoft.com/office/drawing/2014/main" id="{9C7AB39B-B35D-47D3-8676-D7C1F203E516}"/>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8" name="Picture 27">
            <a:hlinkClick r:id="" action="ppaction://media"/>
            <a:extLst>
              <a:ext uri="{FF2B5EF4-FFF2-40B4-BE49-F238E27FC236}">
                <a16:creationId xmlns:a16="http://schemas.microsoft.com/office/drawing/2014/main" id="{769C2967-327D-4BCC-9E9A-DE3AC025031A}"/>
              </a:ext>
            </a:extLst>
          </p:cNvPr>
          <p:cNvPicPr>
            <a:picLocks noChangeAspect="1"/>
          </p:cNvPicPr>
          <p:nvPr>
            <a:videoFile r:link="rId3"/>
            <p:extLst>
              <p:ext uri="{DAA4B4D4-6D71-4841-9C94-3DE7FCFB9230}">
                <p14:media xmlns:p14="http://schemas.microsoft.com/office/powerpoint/2010/main" r:embed="rId4">
                  <p14:trim st="161"/>
                </p14:media>
              </p:ext>
            </p:extLst>
          </p:nvPr>
        </p:nvPicPr>
        <p:blipFill>
          <a:blip r:embed="rId15"/>
          <a:srcRect l="205" r="205"/>
          <a:stretch>
            <a:fillRect/>
          </a:stretch>
        </p:blipFill>
        <p:spPr>
          <a:xfrm>
            <a:off x="2525821" y="7443477"/>
            <a:ext cx="7140358" cy="3918448"/>
          </a:xfrm>
          <a:custGeom>
            <a:avLst/>
            <a:gdLst>
              <a:gd name="connsiteX0" fmla="*/ 454971 w 7140358"/>
              <a:gd name="connsiteY0" fmla="*/ 0 h 3918448"/>
              <a:gd name="connsiteX1" fmla="*/ 6685387 w 7140358"/>
              <a:gd name="connsiteY1" fmla="*/ 0 h 3918448"/>
              <a:gd name="connsiteX2" fmla="*/ 7140358 w 7140358"/>
              <a:gd name="connsiteY2" fmla="*/ 454971 h 3918448"/>
              <a:gd name="connsiteX3" fmla="*/ 7140358 w 7140358"/>
              <a:gd name="connsiteY3" fmla="*/ 3463477 h 3918448"/>
              <a:gd name="connsiteX4" fmla="*/ 6685387 w 7140358"/>
              <a:gd name="connsiteY4" fmla="*/ 3918448 h 3918448"/>
              <a:gd name="connsiteX5" fmla="*/ 454971 w 7140358"/>
              <a:gd name="connsiteY5" fmla="*/ 3918448 h 3918448"/>
              <a:gd name="connsiteX6" fmla="*/ 0 w 7140358"/>
              <a:gd name="connsiteY6" fmla="*/ 3463477 h 3918448"/>
              <a:gd name="connsiteX7" fmla="*/ 0 w 7140358"/>
              <a:gd name="connsiteY7" fmla="*/ 454971 h 3918448"/>
              <a:gd name="connsiteX8" fmla="*/ 454971 w 7140358"/>
              <a:gd name="connsiteY8" fmla="*/ 0 h 3918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358" h="3918448">
                <a:moveTo>
                  <a:pt x="454971" y="0"/>
                </a:moveTo>
                <a:lnTo>
                  <a:pt x="6685387" y="0"/>
                </a:lnTo>
                <a:cubicBezTo>
                  <a:pt x="6936661" y="0"/>
                  <a:pt x="7140358" y="203697"/>
                  <a:pt x="7140358" y="454971"/>
                </a:cubicBezTo>
                <a:lnTo>
                  <a:pt x="7140358" y="3463477"/>
                </a:lnTo>
                <a:cubicBezTo>
                  <a:pt x="7140358" y="3714751"/>
                  <a:pt x="6936661" y="3918448"/>
                  <a:pt x="6685387" y="3918448"/>
                </a:cubicBezTo>
                <a:lnTo>
                  <a:pt x="454971" y="3918448"/>
                </a:lnTo>
                <a:cubicBezTo>
                  <a:pt x="203697" y="3918448"/>
                  <a:pt x="0" y="3714751"/>
                  <a:pt x="0" y="3463477"/>
                </a:cubicBezTo>
                <a:lnTo>
                  <a:pt x="0" y="454971"/>
                </a:lnTo>
                <a:cubicBezTo>
                  <a:pt x="0" y="203697"/>
                  <a:pt x="203697" y="0"/>
                  <a:pt x="454971" y="0"/>
                </a:cubicBezTo>
                <a:close/>
              </a:path>
            </a:pathLst>
          </a:custGeom>
        </p:spPr>
      </p:pic>
      <p:pic>
        <p:nvPicPr>
          <p:cNvPr id="12" name="Picture 11">
            <a:extLst>
              <a:ext uri="{FF2B5EF4-FFF2-40B4-BE49-F238E27FC236}">
                <a16:creationId xmlns:a16="http://schemas.microsoft.com/office/drawing/2014/main" id="{BFAE8F76-AC71-4A6A-A3C3-0FB3AAE5B2B4}"/>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3212209" y="9192881"/>
            <a:ext cx="5767582" cy="1511767"/>
          </a:xfrm>
          <a:prstGeom prst="rect">
            <a:avLst/>
          </a:prstGeom>
        </p:spPr>
      </p:pic>
    </p:spTree>
    <p:extLst>
      <p:ext uri="{BB962C8B-B14F-4D97-AF65-F5344CB8AC3E}">
        <p14:creationId xmlns:p14="http://schemas.microsoft.com/office/powerpoint/2010/main" val="45316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4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5"/>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6" dur="1500" fill="hold"/>
                                            <p:tgtEl>
                                              <p:spTgt spid="28"/>
                                            </p:tgtEl>
                                            <p:attrNameLst>
                                              <p:attrName>ppt_x</p:attrName>
                                              <p:attrName>ppt_y</p:attrName>
                                            </p:attrNameLst>
                                          </p:cBhvr>
                                          <p:rCtr x="-169" y="-36620"/>
                                        </p:animMotion>
                                      </p:childTnLst>
                                    </p:cTn>
                                  </p:par>
                                  <p:par>
                                    <p:cTn id="37"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2839" fill="hold"/>
                                            <p:tgtEl>
                                              <p:spTgt spid="28"/>
                                            </p:tgtEl>
                                          </p:cBhvr>
                                        </p:cmd>
                                      </p:childTnLst>
                                    </p:cTn>
                                  </p:par>
                                  <p:par>
                                    <p:cTn id="44"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8"/>
                                            </p:tgtEl>
                                          </p:cBhvr>
                                        </p:animEffect>
                                        <p:set>
                                          <p:cBhvr>
                                            <p:cTn id="55" dur="1" fill="hold">
                                              <p:stCondLst>
                                                <p:cond delay="499"/>
                                              </p:stCondLst>
                                            </p:cTn>
                                            <p:tgtEl>
                                              <p:spTgt spid="28"/>
                                            </p:tgtEl>
                                            <p:attrNameLst>
                                              <p:attrName>style.visibility</p:attrName>
                                            </p:attrNameLst>
                                          </p:cBhvr>
                                          <p:to>
                                            <p:strVal val="hidden"/>
                                          </p:to>
                                        </p:set>
                                        <p:cmd type="call" cmd="stop">
                                          <p:cBhvr>
                                            <p:cTn id="56" dur="1">
                                              <p:stCondLst>
                                                <p:cond delay="499"/>
                                              </p:stCondLst>
                                            </p:cTn>
                                            <p:tgtEl>
                                              <p:spTgt spid="28"/>
                                            </p:tgtEl>
                                          </p:cBhvr>
                                        </p:cmd>
                                      </p:childTnLst>
                                    </p:cTn>
                                  </p:par>
                                </p:childTnLst>
                              </p:cTn>
                            </p:par>
                            <p:par>
                              <p:cTn id="57" fill="hold">
                                <p:stCondLst>
                                  <p:cond delay="6576"/>
                                </p:stCondLst>
                                <p:childTnLst>
                                  <p:par>
                                    <p:cTn id="58" presetID="2" presetClass="exit" presetSubtype="2" fill="hold" nodeType="afterEffect">
                                      <p:stCondLst>
                                        <p:cond delay="0"/>
                                      </p:stCondLst>
                                      <p:childTnLst>
                                        <p:anim calcmode="lin" valueType="num">
                                          <p:cBhvr additive="base">
                                            <p:cTn id="59" dur="500"/>
                                            <p:tgtEl>
                                              <p:spTgt spid="26"/>
                                            </p:tgtEl>
                                            <p:attrNameLst>
                                              <p:attrName>ppt_x</p:attrName>
                                            </p:attrNameLst>
                                          </p:cBhvr>
                                          <p:tavLst>
                                            <p:tav tm="0">
                                              <p:val>
                                                <p:strVal val="ppt_x"/>
                                              </p:val>
                                            </p:tav>
                                            <p:tav tm="100000">
                                              <p:val>
                                                <p:strVal val="1+ppt_w/2"/>
                                              </p:val>
                                            </p:tav>
                                          </p:tavLst>
                                        </p:anim>
                                        <p:anim calcmode="lin" valueType="num">
                                          <p:cBhvr additive="base">
                                            <p:cTn id="60" dur="500"/>
                                            <p:tgtEl>
                                              <p:spTgt spid="26"/>
                                            </p:tgtEl>
                                            <p:attrNameLst>
                                              <p:attrName>ppt_y</p:attrName>
                                            </p:attrNameLst>
                                          </p:cBhvr>
                                          <p:tavLst>
                                            <p:tav tm="0">
                                              <p:val>
                                                <p:strVal val="ppt_y"/>
                                              </p:val>
                                            </p:tav>
                                            <p:tav tm="100000">
                                              <p:val>
                                                <p:strVal val="ppt_y"/>
                                              </p:val>
                                            </p:tav>
                                          </p:tavLst>
                                        </p:anim>
                                        <p:set>
                                          <p:cBhvr>
                                            <p:cTn id="61" dur="1" fill="hold">
                                              <p:stCondLst>
                                                <p:cond delay="499"/>
                                              </p:stCondLst>
                                            </p:cTn>
                                            <p:tgtEl>
                                              <p:spTgt spid="26"/>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500"/>
                                            <p:tgtEl>
                                              <p:spTgt spid="27"/>
                                            </p:tgtEl>
                                            <p:attrNameLst>
                                              <p:attrName>ppt_x</p:attrName>
                                            </p:attrNameLst>
                                          </p:cBhvr>
                                          <p:tavLst>
                                            <p:tav tm="0">
                                              <p:val>
                                                <p:strVal val="ppt_x"/>
                                              </p:val>
                                            </p:tav>
                                            <p:tav tm="100000">
                                              <p:val>
                                                <p:strVal val="1+ppt_w/2"/>
                                              </p:val>
                                            </p:tav>
                                          </p:tavLst>
                                        </p:anim>
                                        <p:anim calcmode="lin" valueType="num">
                                          <p:cBhvr additive="base">
                                            <p:cTn id="64" dur="500"/>
                                            <p:tgtEl>
                                              <p:spTgt spid="27"/>
                                            </p:tgtEl>
                                            <p:attrNameLst>
                                              <p:attrName>ppt_y</p:attrName>
                                            </p:attrNameLst>
                                          </p:cBhvr>
                                          <p:tavLst>
                                            <p:tav tm="0">
                                              <p:val>
                                                <p:strVal val="ppt_y"/>
                                              </p:val>
                                            </p:tav>
                                            <p:tav tm="100000">
                                              <p:val>
                                                <p:strVal val="ppt_y"/>
                                              </p:val>
                                            </p:tav>
                                          </p:tavLst>
                                        </p:anim>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5"/>
                      </p:tgtEl>
                    </p:cond>
                  </p:nextCondLst>
                </p:seq>
                <p:video>
                  <p:cMediaNode vol="80000">
                    <p:cTn id="66" display="0">
                      <p:stCondLst>
                        <p:cond delay="indefinite"/>
                      </p:stCondLst>
                    </p:cTn>
                    <p:tgtEl>
                      <p:spTgt spid="28"/>
                    </p:tgtEl>
                  </p:cMediaNode>
                </p:video>
              </p:childTnLst>
            </p:cTn>
          </p:par>
        </p:tnLst>
        <p:bldLst>
          <p:bldP spid="13" grpId="0"/>
          <p:bldP spid="6" grpId="0" animBg="1"/>
          <p:bldP spid="6" grpId="1"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4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5"/>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stCondLst>
                                        <p:cond delay="0"/>
                                      </p:stCondLst>
                                      <p:childTnLst>
                                        <p:animMotion origin="layout" path="M 0 -4.81481E-6 L -0.00326 -0.73217 " pathEditMode="relative" rAng="0" ptsTypes="AA">
                                          <p:cBhvr>
                                            <p:cTn id="36" dur="1500" fill="hold"/>
                                            <p:tgtEl>
                                              <p:spTgt spid="28"/>
                                            </p:tgtEl>
                                            <p:attrNameLst>
                                              <p:attrName>ppt_x</p:attrName>
                                              <p:attrName>ppt_y</p:attrName>
                                            </p:attrNameLst>
                                          </p:cBhvr>
                                          <p:rCtr x="-169" y="-36620"/>
                                        </p:animMotion>
                                      </p:childTnLst>
                                    </p:cTn>
                                  </p:par>
                                  <p:par>
                                    <p:cTn id="37" presetID="42" presetClass="path" presetSubtype="0" accel="50000" fill="hold" grpId="0" nodeType="withEffect">
                                      <p:stCondLst>
                                        <p:cond delay="0"/>
                                      </p:stCondLst>
                                      <p:childTnLst>
                                        <p:animMotion origin="layout" path="M 0 -4.81481E-6 L -0.00326 -0.73101 " pathEditMode="relative" rAng="0" ptsTypes="AA">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2839" fill="hold"/>
                                            <p:tgtEl>
                                              <p:spTgt spid="28"/>
                                            </p:tgtEl>
                                          </p:cBhvr>
                                        </p:cmd>
                                      </p:childTnLst>
                                    </p:cTn>
                                  </p:par>
                                  <p:par>
                                    <p:cTn id="44" presetID="42" presetClass="path" presetSubtype="0" accel="50000" fill="hold" nodeType="withEffect">
                                      <p:stCondLst>
                                        <p:cond delay="2500"/>
                                      </p:stCondLst>
                                      <p:childTnLst>
                                        <p:animMotion origin="layout" path="M 0 -4.44444E-6 L -0.00326 -0.73101 " pathEditMode="relative" rAng="0" ptsTypes="AA">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8"/>
                                            </p:tgtEl>
                                          </p:cBhvr>
                                        </p:animEffect>
                                        <p:set>
                                          <p:cBhvr>
                                            <p:cTn id="55" dur="1" fill="hold">
                                              <p:stCondLst>
                                                <p:cond delay="499"/>
                                              </p:stCondLst>
                                            </p:cTn>
                                            <p:tgtEl>
                                              <p:spTgt spid="28"/>
                                            </p:tgtEl>
                                            <p:attrNameLst>
                                              <p:attrName>style.visibility</p:attrName>
                                            </p:attrNameLst>
                                          </p:cBhvr>
                                          <p:to>
                                            <p:strVal val="hidden"/>
                                          </p:to>
                                        </p:set>
                                        <p:cmd type="call" cmd="stop">
                                          <p:cBhvr>
                                            <p:cTn id="56" dur="1">
                                              <p:stCondLst>
                                                <p:cond delay="499"/>
                                              </p:stCondLst>
                                            </p:cTn>
                                            <p:tgtEl>
                                              <p:spTgt spid="28"/>
                                            </p:tgtEl>
                                          </p:cBhvr>
                                        </p:cmd>
                                      </p:childTnLst>
                                    </p:cTn>
                                  </p:par>
                                </p:childTnLst>
                              </p:cTn>
                            </p:par>
                            <p:par>
                              <p:cTn id="57" fill="hold">
                                <p:stCondLst>
                                  <p:cond delay="6576"/>
                                </p:stCondLst>
                                <p:childTnLst>
                                  <p:par>
                                    <p:cTn id="58" presetID="2" presetClass="exit" presetSubtype="2" fill="hold" nodeType="afterEffect">
                                      <p:stCondLst>
                                        <p:cond delay="0"/>
                                      </p:stCondLst>
                                      <p:childTnLst>
                                        <p:anim calcmode="lin" valueType="num">
                                          <p:cBhvr additive="base">
                                            <p:cTn id="59" dur="500"/>
                                            <p:tgtEl>
                                              <p:spTgt spid="26"/>
                                            </p:tgtEl>
                                            <p:attrNameLst>
                                              <p:attrName>ppt_x</p:attrName>
                                            </p:attrNameLst>
                                          </p:cBhvr>
                                          <p:tavLst>
                                            <p:tav tm="0">
                                              <p:val>
                                                <p:strVal val="ppt_x"/>
                                              </p:val>
                                            </p:tav>
                                            <p:tav tm="100000">
                                              <p:val>
                                                <p:strVal val="1+ppt_w/2"/>
                                              </p:val>
                                            </p:tav>
                                          </p:tavLst>
                                        </p:anim>
                                        <p:anim calcmode="lin" valueType="num">
                                          <p:cBhvr additive="base">
                                            <p:cTn id="60" dur="500"/>
                                            <p:tgtEl>
                                              <p:spTgt spid="26"/>
                                            </p:tgtEl>
                                            <p:attrNameLst>
                                              <p:attrName>ppt_y</p:attrName>
                                            </p:attrNameLst>
                                          </p:cBhvr>
                                          <p:tavLst>
                                            <p:tav tm="0">
                                              <p:val>
                                                <p:strVal val="ppt_y"/>
                                              </p:val>
                                            </p:tav>
                                            <p:tav tm="100000">
                                              <p:val>
                                                <p:strVal val="ppt_y"/>
                                              </p:val>
                                            </p:tav>
                                          </p:tavLst>
                                        </p:anim>
                                        <p:set>
                                          <p:cBhvr>
                                            <p:cTn id="61" dur="1" fill="hold">
                                              <p:stCondLst>
                                                <p:cond delay="499"/>
                                              </p:stCondLst>
                                            </p:cTn>
                                            <p:tgtEl>
                                              <p:spTgt spid="26"/>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500"/>
                                            <p:tgtEl>
                                              <p:spTgt spid="27"/>
                                            </p:tgtEl>
                                            <p:attrNameLst>
                                              <p:attrName>ppt_x</p:attrName>
                                            </p:attrNameLst>
                                          </p:cBhvr>
                                          <p:tavLst>
                                            <p:tav tm="0">
                                              <p:val>
                                                <p:strVal val="ppt_x"/>
                                              </p:val>
                                            </p:tav>
                                            <p:tav tm="100000">
                                              <p:val>
                                                <p:strVal val="1+ppt_w/2"/>
                                              </p:val>
                                            </p:tav>
                                          </p:tavLst>
                                        </p:anim>
                                        <p:anim calcmode="lin" valueType="num">
                                          <p:cBhvr additive="base">
                                            <p:cTn id="64" dur="500"/>
                                            <p:tgtEl>
                                              <p:spTgt spid="27"/>
                                            </p:tgtEl>
                                            <p:attrNameLst>
                                              <p:attrName>ppt_y</p:attrName>
                                            </p:attrNameLst>
                                          </p:cBhvr>
                                          <p:tavLst>
                                            <p:tav tm="0">
                                              <p:val>
                                                <p:strVal val="ppt_y"/>
                                              </p:val>
                                            </p:tav>
                                            <p:tav tm="100000">
                                              <p:val>
                                                <p:strVal val="ppt_y"/>
                                              </p:val>
                                            </p:tav>
                                          </p:tavLst>
                                        </p:anim>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5"/>
                      </p:tgtEl>
                    </p:cond>
                  </p:nextCondLst>
                </p:seq>
                <p:video>
                  <p:cMediaNode vol="80000">
                    <p:cTn id="66" display="0">
                      <p:stCondLst>
                        <p:cond delay="indefinite"/>
                      </p:stCondLst>
                    </p:cTn>
                    <p:tgtEl>
                      <p:spTgt spid="28"/>
                    </p:tgtEl>
                  </p:cMediaNode>
                </p:video>
              </p:childTnLst>
            </p:cTn>
          </p:par>
        </p:tnLst>
        <p:bldLst>
          <p:bldP spid="13" grpId="0"/>
          <p:bldP spid="6" grpId="0" animBg="1"/>
          <p:bldP spid="6" grpId="1"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id="{696D389C-1AD9-4B34-B86F-71DD2151EB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id="{8551F268-9200-4776-B661-1501568788E8}"/>
                </a:ext>
              </a:extLst>
            </p:cNvPr>
            <p:cNvSpPr txBox="1"/>
            <p:nvPr/>
          </p:nvSpPr>
          <p:spPr>
            <a:xfrm>
              <a:off x="741962" y="990600"/>
              <a:ext cx="1415837"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3</a:t>
              </a:r>
            </a:p>
          </p:txBody>
        </p:sp>
      </p:gr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4BB2E70D-186F-492E-8822-5944E17F7F00}"/>
                  </a:ext>
                </a:extLst>
              </p:cNvPr>
              <p:cNvSpPr txBox="1"/>
              <p:nvPr/>
            </p:nvSpPr>
            <p:spPr>
              <a:xfrm>
                <a:off x="4155684" y="879282"/>
                <a:ext cx="6211637" cy="718658"/>
              </a:xfrm>
              <a:prstGeom prst="rect">
                <a:avLst/>
              </a:prstGeom>
              <a:noFill/>
            </p:spPr>
            <p:txBody>
              <a:bodyPr wrap="none" lIns="0" tIns="0" rIns="0" bIns="0" rtlCol="0">
                <a:spAutoFit/>
              </a:bodyPr>
              <a:lstStyle/>
              <a:p>
                <a:r>
                  <a:rPr lang="vi-VN" sz="3200" dirty="0">
                    <a:latin typeface="Cambria" panose="02040503050406030204" pitchFamily="18" charset="0"/>
                    <a:ea typeface="Cambria" panose="02040503050406030204" pitchFamily="18" charset="0"/>
                  </a:rPr>
                  <a:t>Phân số nào lớn hơn 1: </a:t>
                </a:r>
                <a14:m>
                  <m:oMath xmlns:m="http://schemas.openxmlformats.org/officeDocument/2006/math">
                    <m:f>
                      <m:fPr>
                        <m:ctrlPr>
                          <a:rPr lang="en-US" sz="3200" i="1"/>
                        </m:ctrlPr>
                      </m:fPr>
                      <m:num>
                        <m:r>
                          <a:rPr lang="vi-VN" sz="3200" i="1"/>
                          <m:t>3</m:t>
                        </m:r>
                      </m:num>
                      <m:den>
                        <m:r>
                          <a:rPr lang="vi-VN" sz="3200" i="1"/>
                          <m:t>2</m:t>
                        </m:r>
                      </m:den>
                    </m:f>
                  </m:oMath>
                </a14:m>
                <a:r>
                  <a:rPr lang="vi-VN" sz="3200" dirty="0">
                    <a:latin typeface="Cambria" panose="02040503050406030204" pitchFamily="18" charset="0"/>
                    <a:ea typeface="Cambria" panose="02040503050406030204" pitchFamily="18" charset="0"/>
                  </a:rPr>
                  <a:t> ;</a:t>
                </a:r>
                <a14:m>
                  <m:oMath xmlns:m="http://schemas.openxmlformats.org/officeDocument/2006/math">
                    <m:r>
                      <a:rPr lang="vi-VN" sz="3200" i="1"/>
                      <m:t>  </m:t>
                    </m:r>
                    <m:f>
                      <m:fPr>
                        <m:ctrlPr>
                          <a:rPr lang="en-US" sz="3200" i="1"/>
                        </m:ctrlPr>
                      </m:fPr>
                      <m:num>
                        <m:r>
                          <a:rPr lang="vi-VN" sz="3200" i="1"/>
                          <m:t>5</m:t>
                        </m:r>
                      </m:num>
                      <m:den>
                        <m:r>
                          <a:rPr lang="vi-VN" sz="3200" i="1"/>
                          <m:t>6</m:t>
                        </m:r>
                      </m:den>
                    </m:f>
                  </m:oMath>
                </a14:m>
                <a:r>
                  <a:rPr lang="vi-VN" sz="3200" dirty="0">
                    <a:latin typeface="Cambria" panose="02040503050406030204" pitchFamily="18" charset="0"/>
                    <a:ea typeface="Cambria" panose="02040503050406030204" pitchFamily="18" charset="0"/>
                  </a:rPr>
                  <a:t>;  </a:t>
                </a:r>
                <a14:m>
                  <m:oMath xmlns:m="http://schemas.openxmlformats.org/officeDocument/2006/math">
                    <m:f>
                      <m:fPr>
                        <m:ctrlPr>
                          <a:rPr lang="en-US" sz="3200" i="1"/>
                        </m:ctrlPr>
                      </m:fPr>
                      <m:num>
                        <m:r>
                          <a:rPr lang="vi-VN" sz="3200" i="1"/>
                          <m:t>32</m:t>
                        </m:r>
                      </m:num>
                      <m:den>
                        <m:r>
                          <a:rPr lang="vi-VN" sz="3200" i="1"/>
                          <m:t>71</m:t>
                        </m:r>
                      </m:den>
                    </m:f>
                  </m:oMath>
                </a14:m>
                <a:r>
                  <a:rPr lang="vi-VN" sz="3200" dirty="0">
                    <a:latin typeface="Cambria" panose="02040503050406030204" pitchFamily="18" charset="0"/>
                    <a:ea typeface="Cambria" panose="02040503050406030204" pitchFamily="18" charset="0"/>
                  </a:rPr>
                  <a:t>; </a:t>
                </a:r>
                <a14:m>
                  <m:oMath xmlns:m="http://schemas.openxmlformats.org/officeDocument/2006/math">
                    <m:f>
                      <m:fPr>
                        <m:ctrlPr>
                          <a:rPr lang="en-US" sz="3200" i="1"/>
                        </m:ctrlPr>
                      </m:fPr>
                      <m:num>
                        <m:r>
                          <a:rPr lang="vi-VN" sz="3200" i="1"/>
                          <m:t>19</m:t>
                        </m:r>
                      </m:num>
                      <m:den>
                        <m:r>
                          <a:rPr lang="vi-VN" sz="3200" i="1"/>
                          <m:t>9</m:t>
                        </m:r>
                      </m:den>
                    </m:f>
                  </m:oMath>
                </a14:m>
                <a:r>
                  <a:rPr lang="vi-VN" sz="3200" dirty="0">
                    <a:latin typeface="Cambria" panose="02040503050406030204" pitchFamily="18" charset="0"/>
                    <a:ea typeface="Cambria" panose="02040503050406030204" pitchFamily="18" charset="0"/>
                  </a:rPr>
                  <a:t> ?</a:t>
                </a:r>
                <a:endParaRPr lang="en-US" sz="3200" dirty="0">
                  <a:latin typeface="Cambria" panose="02040503050406030204" pitchFamily="18" charset="0"/>
                  <a:ea typeface="Cambria" panose="02040503050406030204" pitchFamily="18" charset="0"/>
                </a:endParaRPr>
              </a:p>
            </p:txBody>
          </p:sp>
        </mc:Choice>
        <mc:Fallback>
          <p:sp>
            <p:nvSpPr>
              <p:cNvPr id="13" name="TextBox 12">
                <a:extLst>
                  <a:ext uri="{FF2B5EF4-FFF2-40B4-BE49-F238E27FC236}">
                    <a16:creationId xmlns:a16="http://schemas.microsoft.com/office/drawing/2014/main" id="{4BB2E70D-186F-492E-8822-5944E17F7F00}"/>
                  </a:ext>
                </a:extLst>
              </p:cNvPr>
              <p:cNvSpPr txBox="1">
                <a:spLocks noRot="1" noChangeAspect="1" noMove="1" noResize="1" noEditPoints="1" noAdjustHandles="1" noChangeArrowheads="1" noChangeShapeType="1" noTextEdit="1"/>
              </p:cNvSpPr>
              <p:nvPr/>
            </p:nvSpPr>
            <p:spPr>
              <a:xfrm>
                <a:off x="4155684" y="879282"/>
                <a:ext cx="6211637" cy="718658"/>
              </a:xfrm>
              <a:prstGeom prst="rect">
                <a:avLst/>
              </a:prstGeom>
              <a:blipFill>
                <a:blip r:embed="rId10"/>
                <a:stretch>
                  <a:fillRect l="-4024" t="-1695" r="-3042" b="-17797"/>
                </a:stretch>
              </a:blipFill>
            </p:spPr>
            <p:txBody>
              <a:bodyPr/>
              <a:lstStyle/>
              <a:p>
                <a:r>
                  <a:rPr lang="en-US">
                    <a:noFill/>
                  </a:rPr>
                  <a:t> </a:t>
                </a:r>
              </a:p>
            </p:txBody>
          </p:sp>
        </mc:Fallback>
      </mc:AlternateContent>
      <p:grpSp>
        <p:nvGrpSpPr>
          <p:cNvPr id="25" name="Keo - 9Slide.vn">
            <a:extLst>
              <a:ext uri="{FF2B5EF4-FFF2-40B4-BE49-F238E27FC236}">
                <a16:creationId xmlns:a16="http://schemas.microsoft.com/office/drawing/2014/main" id="{3F9BD939-5013-4C52-BD34-1D9001C920CE}"/>
              </a:ext>
            </a:extLst>
          </p:cNvPr>
          <p:cNvGrpSpPr/>
          <p:nvPr/>
        </p:nvGrpSpPr>
        <p:grpSpPr>
          <a:xfrm>
            <a:off x="490264" y="2136963"/>
            <a:ext cx="11244535" cy="1751545"/>
            <a:chOff x="490264" y="2136963"/>
            <a:chExt cx="11244535" cy="1751545"/>
          </a:xfrm>
        </p:grpSpPr>
        <mc:AlternateContent xmlns:mc="http://schemas.openxmlformats.org/markup-compatibility/2006">
          <mc:Choice xmlns:a14="http://schemas.microsoft.com/office/drawing/2010/main" Requires="a14">
            <p:sp>
              <p:nvSpPr>
                <p:cNvPr id="16" name="Rectangle: Rounded Corners 15">
                  <a:extLst>
                    <a:ext uri="{FF2B5EF4-FFF2-40B4-BE49-F238E27FC236}">
                      <a16:creationId xmlns:a16="http://schemas.microsoft.com/office/drawing/2014/main" id="{6F7BD1A3-87C6-4150-B039-4C13E8C2DBDB}"/>
                    </a:ext>
                  </a:extLst>
                </p:cNvPr>
                <p:cNvSpPr/>
                <p:nvPr/>
              </p:nvSpPr>
              <p:spPr>
                <a:xfrm>
                  <a:off x="1720644" y="2743200"/>
                  <a:ext cx="10014155"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f>
                        <m:fPr>
                          <m:ctrlP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ctrlPr>
                        </m:fPr>
                        <m:num>
                          <m: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3</m:t>
                          </m:r>
                        </m:num>
                        <m:den>
                          <m: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2</m:t>
                          </m:r>
                        </m:den>
                      </m:f>
                    </m:oMath>
                  </a14:m>
                  <a:r>
                    <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S Mincho" panose="02020609040205080304" pitchFamily="49" charset="-128"/>
                      <a:cs typeface="+mn-cs"/>
                    </a:rPr>
                    <a:t> </a:t>
                  </a:r>
                  <a:r>
                    <a:rPr kumimoji="0" lang="en-US" sz="3600" b="0" i="0" u="none" strike="noStrike" kern="1200" cap="none" spc="0" normalizeH="0" baseline="0" noProof="0" dirty="0" err="1">
                      <a:ln>
                        <a:noFill/>
                      </a:ln>
                      <a:solidFill>
                        <a:srgbClr val="002060"/>
                      </a:solidFill>
                      <a:effectLst/>
                      <a:uLnTx/>
                      <a:uFillTx/>
                      <a:latin typeface="Times New Roman" panose="02020603050405020304" pitchFamily="18" charset="0"/>
                      <a:ea typeface="MS Mincho" panose="02020609040205080304" pitchFamily="49" charset="-128"/>
                      <a:cs typeface="+mn-cs"/>
                    </a:rPr>
                    <a:t>và</a:t>
                  </a:r>
                  <a:r>
                    <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S Mincho" panose="02020609040205080304" pitchFamily="49" charset="-128"/>
                      <a:cs typeface="+mn-cs"/>
                    </a:rPr>
                    <a:t> </a:t>
                  </a:r>
                  <a14:m>
                    <m:oMath xmlns:m="http://schemas.openxmlformats.org/officeDocument/2006/math">
                      <m:f>
                        <m:fPr>
                          <m:ctrlPr>
                            <a:rPr kumimoji="0" lang="en-US" sz="3600" b="0" i="1" u="none" strike="noStrike" kern="1200" cap="none" spc="0" normalizeH="0" baseline="0" noProof="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ctrlPr>
                        </m:fPr>
                        <m:num>
                          <m:r>
                            <a:rPr kumimoji="0" lang="en-US" sz="3600" b="0" i="0"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5</m:t>
                          </m:r>
                        </m:num>
                        <m:den>
                          <m:r>
                            <a:rPr kumimoji="0" lang="en-US" sz="3600" b="0" i="0"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6</m:t>
                          </m:r>
                        </m:den>
                      </m:f>
                    </m:oMath>
                  </a14:m>
                  <a:r>
                    <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S Mincho" panose="02020609040205080304" pitchFamily="49" charset="-128"/>
                      <a:cs typeface="+mn-cs"/>
                    </a:rPr>
                    <a:t>;</a:t>
                  </a:r>
                  <a:endPar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mn-cs"/>
                  </a:endParaRPr>
                </a:p>
              </p:txBody>
            </p:sp>
          </mc:Choice>
          <mc:Fallback>
            <p:sp>
              <p:nvSpPr>
                <p:cNvPr id="16" name="Rectangle: Rounded Corners 15">
                  <a:extLst>
                    <a:ext uri="{FF2B5EF4-FFF2-40B4-BE49-F238E27FC236}">
                      <a16:creationId xmlns:a16="http://schemas.microsoft.com/office/drawing/2014/main" id="{6F7BD1A3-87C6-4150-B039-4C13E8C2DBDB}"/>
                    </a:ext>
                  </a:extLst>
                </p:cNvPr>
                <p:cNvSpPr>
                  <a:spLocks noRot="1" noChangeAspect="1" noMove="1" noResize="1" noEditPoints="1" noAdjustHandles="1" noChangeArrowheads="1" noChangeShapeType="1" noTextEdit="1"/>
                </p:cNvSpPr>
                <p:nvPr/>
              </p:nvSpPr>
              <p:spPr>
                <a:xfrm>
                  <a:off x="1720644" y="2743200"/>
                  <a:ext cx="10014155" cy="941047"/>
                </a:xfrm>
                <a:prstGeom prst="roundRect">
                  <a:avLst/>
                </a:prstGeom>
                <a:blipFill>
                  <a:blip r:embed="rId11"/>
                  <a:stretch>
                    <a:fillRect/>
                  </a:stretch>
                </a:blipFill>
                <a:ln w="76200">
                  <a:solidFill>
                    <a:srgbClr val="5FC5E9"/>
                  </a:solidFill>
                </a:ln>
                <a:effectLst>
                  <a:outerShdw blurRad="50800" dist="38100" dir="2700000" algn="tl" rotWithShape="0">
                    <a:prstClr val="black">
                      <a:alpha val="40000"/>
                    </a:prstClr>
                  </a:outerShdw>
                </a:effectLst>
              </p:spPr>
              <p:txBody>
                <a:bodyPr/>
                <a:lstStyle/>
                <a:p>
                  <a:r>
                    <a:rPr lang="en-US">
                      <a:noFill/>
                    </a:rPr>
                    <a:t> </a:t>
                  </a:r>
                </a:p>
              </p:txBody>
            </p:sp>
          </mc:Fallback>
        </mc:AlternateContent>
        <p:pic>
          <p:nvPicPr>
            <p:cNvPr id="15" name="Graphic 14">
              <a:extLst>
                <a:ext uri="{FF2B5EF4-FFF2-40B4-BE49-F238E27FC236}">
                  <a16:creationId xmlns:a16="http://schemas.microsoft.com/office/drawing/2014/main" id="{05EF34E3-FADD-4808-A6CE-FCD329437C78}"/>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id="{5E9C7BEF-19CD-4FDF-B098-00E605D1DAAE}"/>
              </a:ext>
            </a:extLst>
          </p:cNvPr>
          <p:cNvGrpSpPr/>
          <p:nvPr/>
        </p:nvGrpSpPr>
        <p:grpSpPr>
          <a:xfrm>
            <a:off x="609600" y="3935022"/>
            <a:ext cx="11125200" cy="1468344"/>
            <a:chOff x="609600" y="3935022"/>
            <a:chExt cx="11125200" cy="1468344"/>
          </a:xfrm>
        </p:grpSpPr>
        <mc:AlternateContent xmlns:mc="http://schemas.openxmlformats.org/markup-compatibility/2006">
          <mc:Choice xmlns:a14="http://schemas.microsoft.com/office/drawing/2010/main" Requires="a14">
            <p:sp>
              <p:nvSpPr>
                <p:cNvPr id="17" name="Rectangle: Rounded Corners 16">
                  <a:extLst>
                    <a:ext uri="{FF2B5EF4-FFF2-40B4-BE49-F238E27FC236}">
                      <a16:creationId xmlns:a16="http://schemas.microsoft.com/office/drawing/2014/main" id="{C3F609AC-00FD-4AA8-8859-DFC33DD6D4AE}"/>
                    </a:ext>
                  </a:extLst>
                </p:cNvPr>
                <p:cNvSpPr/>
                <p:nvPr/>
              </p:nvSpPr>
              <p:spPr>
                <a:xfrm>
                  <a:off x="1750142" y="4270402"/>
                  <a:ext cx="9984658"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f>
                        <m:fPr>
                          <m:ctrlP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ctrlPr>
                        </m:fPr>
                        <m:num>
                          <m: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32</m:t>
                          </m:r>
                        </m:num>
                        <m:den>
                          <m: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71</m:t>
                          </m:r>
                        </m:den>
                      </m:f>
                    </m:oMath>
                  </a14:m>
                  <a:r>
                    <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S Mincho" panose="02020609040205080304" pitchFamily="49" charset="-128"/>
                      <a:cs typeface="+mn-cs"/>
                    </a:rPr>
                    <a:t> </a:t>
                  </a:r>
                  <a:r>
                    <a:rPr kumimoji="0" lang="en-US" sz="3600" b="0" i="0" u="none" strike="noStrike" kern="1200" cap="none" spc="0" normalizeH="0" baseline="0" noProof="0" dirty="0" err="1">
                      <a:ln>
                        <a:noFill/>
                      </a:ln>
                      <a:solidFill>
                        <a:srgbClr val="002060"/>
                      </a:solidFill>
                      <a:effectLst/>
                      <a:uLnTx/>
                      <a:uFillTx/>
                      <a:latin typeface="Times New Roman" panose="02020603050405020304" pitchFamily="18" charset="0"/>
                      <a:ea typeface="MS Mincho" panose="02020609040205080304" pitchFamily="49" charset="-128"/>
                      <a:cs typeface="+mn-cs"/>
                    </a:rPr>
                    <a:t>và</a:t>
                  </a:r>
                  <a:r>
                    <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S Mincho" panose="02020609040205080304" pitchFamily="49" charset="-128"/>
                      <a:cs typeface="+mn-cs"/>
                    </a:rPr>
                    <a:t> </a:t>
                  </a:r>
                  <a14:m>
                    <m:oMath xmlns:m="http://schemas.openxmlformats.org/officeDocument/2006/math">
                      <m:f>
                        <m:fPr>
                          <m:ctrlPr>
                            <a:rPr kumimoji="0" lang="en-US" sz="3600" b="0" i="1" u="none" strike="noStrike" kern="1200" cap="none" spc="0" normalizeH="0" baseline="0" noProof="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ctrlPr>
                        </m:fPr>
                        <m:num>
                          <m:r>
                            <a:rPr kumimoji="0" lang="en-US" sz="3600" b="0" i="0" u="none" strike="noStrike" kern="1200" cap="none" spc="0" normalizeH="0" baseline="0" noProof="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1</m:t>
                          </m:r>
                          <m: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5</m:t>
                          </m:r>
                        </m:num>
                        <m:den>
                          <m:r>
                            <a:rPr kumimoji="0" lang="en-US" sz="3600" b="0" i="0" u="none" strike="noStrike" kern="1200" cap="none" spc="0" normalizeH="0" baseline="0" noProof="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2</m:t>
                          </m:r>
                          <m:r>
                            <a:rPr kumimoji="0" lang="en-US" sz="3600" b="0" i="1" u="none" strike="noStrike" kern="1200" cap="none" spc="0" normalizeH="0" baseline="0" noProof="0" smtClean="0">
                              <a:ln>
                                <a:noFill/>
                              </a:ln>
                              <a:solidFill>
                                <a:srgbClr val="002060"/>
                              </a:solidFill>
                              <a:effectLst/>
                              <a:uLnTx/>
                              <a:uFillTx/>
                              <a:latin typeface="Cambria Math" panose="02040503050406030204" pitchFamily="18" charset="0"/>
                              <a:ea typeface="MS Gothic" panose="020B0609070205080204" pitchFamily="49" charset="-128"/>
                              <a:cs typeface="Times New Roman" panose="02020603050405020304" pitchFamily="18" charset="0"/>
                            </a:rPr>
                            <m:t>6</m:t>
                          </m:r>
                        </m:den>
                      </m:f>
                    </m:oMath>
                  </a14:m>
                  <a:r>
                    <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S Mincho" panose="02020609040205080304" pitchFamily="49" charset="-128"/>
                      <a:cs typeface="+mn-cs"/>
                    </a:rPr>
                    <a:t>;</a:t>
                  </a:r>
                  <a:endPar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mn-cs"/>
                  </a:endParaRPr>
                </a:p>
              </p:txBody>
            </p:sp>
          </mc:Choice>
          <mc:Fallback>
            <p:sp>
              <p:nvSpPr>
                <p:cNvPr id="17" name="Rectangle: Rounded Corners 16">
                  <a:extLst>
                    <a:ext uri="{FF2B5EF4-FFF2-40B4-BE49-F238E27FC236}">
                      <a16:creationId xmlns:a16="http://schemas.microsoft.com/office/drawing/2014/main" id="{C3F609AC-00FD-4AA8-8859-DFC33DD6D4AE}"/>
                    </a:ext>
                  </a:extLst>
                </p:cNvPr>
                <p:cNvSpPr>
                  <a:spLocks noRot="1" noChangeAspect="1" noMove="1" noResize="1" noEditPoints="1" noAdjustHandles="1" noChangeArrowheads="1" noChangeShapeType="1" noTextEdit="1"/>
                </p:cNvSpPr>
                <p:nvPr/>
              </p:nvSpPr>
              <p:spPr>
                <a:xfrm>
                  <a:off x="1750142" y="4270402"/>
                  <a:ext cx="9984658" cy="941047"/>
                </a:xfrm>
                <a:prstGeom prst="roundRect">
                  <a:avLst/>
                </a:prstGeom>
                <a:blipFill>
                  <a:blip r:embed="rId13"/>
                  <a:stretch>
                    <a:fillRect/>
                  </a:stretch>
                </a:blipFill>
                <a:ln w="76200">
                  <a:solidFill>
                    <a:srgbClr val="5FC5E9"/>
                  </a:solidFill>
                </a:ln>
                <a:effectLst>
                  <a:outerShdw blurRad="50800" dist="38100" dir="2700000" algn="tl" rotWithShape="0">
                    <a:prstClr val="black">
                      <a:alpha val="40000"/>
                    </a:prstClr>
                  </a:outerShdw>
                </a:effectLst>
              </p:spPr>
              <p:txBody>
                <a:bodyPr/>
                <a:lstStyle/>
                <a:p>
                  <a:r>
                    <a:rPr lang="en-US">
                      <a:noFill/>
                    </a:rPr>
                    <a:t> </a:t>
                  </a:r>
                </a:p>
              </p:txBody>
            </p:sp>
          </mc:Fallback>
        </mc:AlternateContent>
        <p:pic>
          <p:nvPicPr>
            <p:cNvPr id="23" name="Graphic 22">
              <a:extLst>
                <a:ext uri="{FF2B5EF4-FFF2-40B4-BE49-F238E27FC236}">
                  <a16:creationId xmlns:a16="http://schemas.microsoft.com/office/drawing/2014/main" id="{B700D617-8037-41CA-863C-39850408BA7D}"/>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id="{F9D7D70F-A2AC-44CB-925C-FB528ECBD59F}"/>
              </a:ext>
            </a:extLst>
          </p:cNvPr>
          <p:cNvGrpSpPr/>
          <p:nvPr/>
        </p:nvGrpSpPr>
        <p:grpSpPr>
          <a:xfrm>
            <a:off x="537589" y="5248510"/>
            <a:ext cx="11197210" cy="1646551"/>
            <a:chOff x="537589" y="5248510"/>
            <a:chExt cx="11197210" cy="1646551"/>
          </a:xfrm>
        </p:grpSpPr>
        <mc:AlternateContent xmlns:mc="http://schemas.openxmlformats.org/markup-compatibility/2006">
          <mc:Choice xmlns:a14="http://schemas.microsoft.com/office/drawing/2010/main" Requires="a14">
            <p:sp>
              <p:nvSpPr>
                <p:cNvPr id="19" name="Rectangle: Rounded Corners 18">
                  <a:extLst>
                    <a:ext uri="{FF2B5EF4-FFF2-40B4-BE49-F238E27FC236}">
                      <a16:creationId xmlns:a16="http://schemas.microsoft.com/office/drawing/2014/main" id="{9BB386F8-1E91-4358-9C7D-8FA463469EF3}"/>
                    </a:ext>
                  </a:extLst>
                </p:cNvPr>
                <p:cNvSpPr/>
                <p:nvPr/>
              </p:nvSpPr>
              <p:spPr>
                <a:xfrm>
                  <a:off x="1789470" y="5733369"/>
                  <a:ext cx="9945329"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15000"/>
                    </a:lnSpc>
                  </a:pPr>
                  <a14:m>
                    <m:oMath xmlns:m="http://schemas.openxmlformats.org/officeDocument/2006/math">
                      <m:f>
                        <m:fPr>
                          <m:ctrlPr>
                            <a:rPr lang="en-US" sz="3200" i="1" smtClean="0">
                              <a:solidFill>
                                <a:srgbClr val="002060"/>
                              </a:solidFill>
                            </a:rPr>
                          </m:ctrlPr>
                        </m:fPr>
                        <m:num>
                          <m:r>
                            <a:rPr lang="vi-VN" sz="3200" i="1">
                              <a:solidFill>
                                <a:srgbClr val="002060"/>
                              </a:solidFill>
                            </a:rPr>
                            <m:t>3</m:t>
                          </m:r>
                        </m:num>
                        <m:den>
                          <m:r>
                            <a:rPr lang="vi-VN" sz="3200" i="1">
                              <a:solidFill>
                                <a:srgbClr val="002060"/>
                              </a:solidFill>
                            </a:rPr>
                            <m:t>2</m:t>
                          </m:r>
                        </m:den>
                      </m:f>
                    </m:oMath>
                  </a14:m>
                  <a:r>
                    <a:rPr lang="en-US" sz="3200" dirty="0">
                      <a:solidFill>
                        <a:srgbClr val="002060"/>
                      </a:solidFill>
                      <a:latin typeface="Cambria" panose="02040503050406030204" pitchFamily="18" charset="0"/>
                      <a:ea typeface="Cambria" panose="02040503050406030204" pitchFamily="18" charset="0"/>
                    </a:rPr>
                    <a:t> ; </a:t>
                  </a:r>
                  <a14:m>
                    <m:oMath xmlns:m="http://schemas.openxmlformats.org/officeDocument/2006/math">
                      <m:r>
                        <a:rPr lang="en-US" sz="3200" i="1">
                          <a:solidFill>
                            <a:srgbClr val="002060"/>
                          </a:solidFill>
                        </a:rPr>
                        <m:t> </m:t>
                      </m:r>
                      <m:f>
                        <m:fPr>
                          <m:ctrlPr>
                            <a:rPr lang="en-US" sz="3200" i="1">
                              <a:solidFill>
                                <a:srgbClr val="002060"/>
                              </a:solidFill>
                            </a:rPr>
                          </m:ctrlPr>
                        </m:fPr>
                        <m:num>
                          <m:r>
                            <a:rPr lang="vi-VN" sz="3200" i="1">
                              <a:solidFill>
                                <a:srgbClr val="002060"/>
                              </a:solidFill>
                            </a:rPr>
                            <m:t>19</m:t>
                          </m:r>
                        </m:num>
                        <m:den>
                          <m:r>
                            <a:rPr lang="vi-VN" sz="3200" i="1">
                              <a:solidFill>
                                <a:srgbClr val="002060"/>
                              </a:solidFill>
                            </a:rPr>
                            <m:t>9</m:t>
                          </m:r>
                        </m:den>
                      </m:f>
                    </m:oMath>
                  </a14:m>
                  <a:r>
                    <a:rPr lang="vi-VN" sz="3200" dirty="0">
                      <a:solidFill>
                        <a:srgbClr val="002060"/>
                      </a:solidFill>
                      <a:latin typeface="Cambria" panose="02040503050406030204" pitchFamily="18" charset="0"/>
                      <a:ea typeface="Cambria" panose="02040503050406030204" pitchFamily="18" charset="0"/>
                    </a:rPr>
                    <a:t> </a:t>
                  </a:r>
                  <a:endParaRPr kumimoji="0" lang="en-US" sz="4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mc:Choice>
          <mc:Fallback>
            <p:sp>
              <p:nvSpPr>
                <p:cNvPr id="19" name="Rectangle: Rounded Corners 18">
                  <a:extLst>
                    <a:ext uri="{FF2B5EF4-FFF2-40B4-BE49-F238E27FC236}">
                      <a16:creationId xmlns:a16="http://schemas.microsoft.com/office/drawing/2014/main" id="{9BB386F8-1E91-4358-9C7D-8FA463469EF3}"/>
                    </a:ext>
                  </a:extLst>
                </p:cNvPr>
                <p:cNvSpPr>
                  <a:spLocks noRot="1" noChangeAspect="1" noMove="1" noResize="1" noEditPoints="1" noAdjustHandles="1" noChangeArrowheads="1" noChangeShapeType="1" noTextEdit="1"/>
                </p:cNvSpPr>
                <p:nvPr/>
              </p:nvSpPr>
              <p:spPr>
                <a:xfrm>
                  <a:off x="1789470" y="5733369"/>
                  <a:ext cx="9945329" cy="941047"/>
                </a:xfrm>
                <a:prstGeom prst="roundRect">
                  <a:avLst/>
                </a:prstGeom>
                <a:blipFill>
                  <a:blip r:embed="rId15"/>
                  <a:stretch>
                    <a:fillRect/>
                  </a:stretch>
                </a:blipFill>
                <a:ln w="76200">
                  <a:solidFill>
                    <a:srgbClr val="5FC5E9"/>
                  </a:solidFill>
                </a:ln>
                <a:effectLst>
                  <a:outerShdw blurRad="50800" dist="38100" dir="2700000" algn="tl" rotWithShape="0">
                    <a:prstClr val="black">
                      <a:alpha val="40000"/>
                    </a:prstClr>
                  </a:outerShdw>
                </a:effectLst>
              </p:spPr>
              <p:txBody>
                <a:bodyPr/>
                <a:lstStyle/>
                <a:p>
                  <a:r>
                    <a:rPr lang="en-US">
                      <a:noFill/>
                    </a:rPr>
                    <a:t> </a:t>
                  </a:r>
                </a:p>
              </p:txBody>
            </p:sp>
          </mc:Fallback>
        </mc:AlternateContent>
        <p:pic>
          <p:nvPicPr>
            <p:cNvPr id="24" name="Graphic 23">
              <a:extLst>
                <a:ext uri="{FF2B5EF4-FFF2-40B4-BE49-F238E27FC236}">
                  <a16:creationId xmlns:a16="http://schemas.microsoft.com/office/drawing/2014/main" id="{9C7AB39B-B35D-47D3-8676-D7C1F203E516}"/>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1" name="Picture 30">
            <a:hlinkClick r:id="" action="ppaction://media"/>
            <a:extLst>
              <a:ext uri="{FF2B5EF4-FFF2-40B4-BE49-F238E27FC236}">
                <a16:creationId xmlns:a16="http://schemas.microsoft.com/office/drawing/2014/main" id="{D8AF1AEC-3F85-4021-AE99-EB16E3C42A81}"/>
              </a:ext>
            </a:extLst>
          </p:cNvPr>
          <p:cNvPicPr>
            <a:picLocks noChangeAspect="1"/>
          </p:cNvPicPr>
          <p:nvPr>
            <a:videoFile r:link="rId4"/>
            <p:extLst>
              <p:ext uri="{DAA4B4D4-6D71-4841-9C94-3DE7FCFB9230}">
                <p14:media xmlns:p14="http://schemas.microsoft.com/office/powerpoint/2010/main" r:embed="rId3"/>
              </p:ext>
            </p:extLst>
          </p:nvPr>
        </p:nvPicPr>
        <p:blipFill>
          <a:blip r:embed="rId18"/>
          <a:srcRect/>
          <a:stretch>
            <a:fillRect/>
          </a:stretch>
        </p:blipFill>
        <p:spPr>
          <a:xfrm>
            <a:off x="2541061" y="7459828"/>
            <a:ext cx="7109878" cy="3885746"/>
          </a:xfrm>
          <a:custGeom>
            <a:avLst/>
            <a:gdLst>
              <a:gd name="connsiteX0" fmla="*/ 325142 w 7109878"/>
              <a:gd name="connsiteY0" fmla="*/ 0 h 3885746"/>
              <a:gd name="connsiteX1" fmla="*/ 6784737 w 7109878"/>
              <a:gd name="connsiteY1" fmla="*/ 0 h 3885746"/>
              <a:gd name="connsiteX2" fmla="*/ 6847243 w 7109878"/>
              <a:gd name="connsiteY2" fmla="*/ 19403 h 3885746"/>
              <a:gd name="connsiteX3" fmla="*/ 7089364 w 7109878"/>
              <a:gd name="connsiteY3" fmla="*/ 261525 h 3885746"/>
              <a:gd name="connsiteX4" fmla="*/ 7109878 w 7109878"/>
              <a:gd name="connsiteY4" fmla="*/ 327610 h 3885746"/>
              <a:gd name="connsiteX5" fmla="*/ 7109878 w 7109878"/>
              <a:gd name="connsiteY5" fmla="*/ 3558137 h 3885746"/>
              <a:gd name="connsiteX6" fmla="*/ 7089364 w 7109878"/>
              <a:gd name="connsiteY6" fmla="*/ 3624222 h 3885746"/>
              <a:gd name="connsiteX7" fmla="*/ 6847243 w 7109878"/>
              <a:gd name="connsiteY7" fmla="*/ 3866343 h 3885746"/>
              <a:gd name="connsiteX8" fmla="*/ 6784737 w 7109878"/>
              <a:gd name="connsiteY8" fmla="*/ 3885746 h 3885746"/>
              <a:gd name="connsiteX9" fmla="*/ 325141 w 7109878"/>
              <a:gd name="connsiteY9" fmla="*/ 3885746 h 3885746"/>
              <a:gd name="connsiteX10" fmla="*/ 262636 w 7109878"/>
              <a:gd name="connsiteY10" fmla="*/ 3866343 h 3885746"/>
              <a:gd name="connsiteX11" fmla="*/ 20514 w 7109878"/>
              <a:gd name="connsiteY11" fmla="*/ 3624222 h 3885746"/>
              <a:gd name="connsiteX12" fmla="*/ 0 w 7109878"/>
              <a:gd name="connsiteY12" fmla="*/ 3558137 h 3885746"/>
              <a:gd name="connsiteX13" fmla="*/ 0 w 7109878"/>
              <a:gd name="connsiteY13" fmla="*/ 327609 h 3885746"/>
              <a:gd name="connsiteX14" fmla="*/ 20514 w 7109878"/>
              <a:gd name="connsiteY14" fmla="*/ 261525 h 3885746"/>
              <a:gd name="connsiteX15" fmla="*/ 262636 w 7109878"/>
              <a:gd name="connsiteY15" fmla="*/ 19403 h 388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09878" h="3885746">
                <a:moveTo>
                  <a:pt x="325142" y="0"/>
                </a:moveTo>
                <a:lnTo>
                  <a:pt x="6784737" y="0"/>
                </a:lnTo>
                <a:lnTo>
                  <a:pt x="6847243" y="19403"/>
                </a:lnTo>
                <a:cubicBezTo>
                  <a:pt x="6956107" y="65449"/>
                  <a:pt x="7043319" y="152661"/>
                  <a:pt x="7089364" y="261525"/>
                </a:cubicBezTo>
                <a:lnTo>
                  <a:pt x="7109878" y="327610"/>
                </a:lnTo>
                <a:lnTo>
                  <a:pt x="7109878" y="3558137"/>
                </a:lnTo>
                <a:lnTo>
                  <a:pt x="7089364" y="3624222"/>
                </a:lnTo>
                <a:cubicBezTo>
                  <a:pt x="7043319" y="3733086"/>
                  <a:pt x="6956107" y="3820298"/>
                  <a:pt x="6847243" y="3866343"/>
                </a:cubicBezTo>
                <a:lnTo>
                  <a:pt x="6784737" y="3885746"/>
                </a:lnTo>
                <a:lnTo>
                  <a:pt x="325141" y="3885746"/>
                </a:lnTo>
                <a:lnTo>
                  <a:pt x="262636" y="3866343"/>
                </a:lnTo>
                <a:cubicBezTo>
                  <a:pt x="153772" y="3820298"/>
                  <a:pt x="66559" y="3733086"/>
                  <a:pt x="20514" y="3624222"/>
                </a:cubicBezTo>
                <a:lnTo>
                  <a:pt x="0" y="3558137"/>
                </a:lnTo>
                <a:lnTo>
                  <a:pt x="0" y="327609"/>
                </a:lnTo>
                <a:lnTo>
                  <a:pt x="20514" y="261525"/>
                </a:lnTo>
                <a:cubicBezTo>
                  <a:pt x="66559" y="152661"/>
                  <a:pt x="153772" y="65449"/>
                  <a:pt x="262636" y="19403"/>
                </a:cubicBezTo>
                <a:close/>
              </a:path>
            </a:pathLst>
          </a:custGeom>
        </p:spPr>
      </p:pic>
      <p:pic>
        <p:nvPicPr>
          <p:cNvPr id="12" name="Picture 11">
            <a:extLst>
              <a:ext uri="{FF2B5EF4-FFF2-40B4-BE49-F238E27FC236}">
                <a16:creationId xmlns:a16="http://schemas.microsoft.com/office/drawing/2014/main" id="{BFAE8F76-AC71-4A6A-A3C3-0FB3AAE5B2B4}"/>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3151787" y="9192881"/>
            <a:ext cx="5888426" cy="1511767"/>
          </a:xfrm>
          <a:prstGeom prst="rect">
            <a:avLst/>
          </a:prstGeom>
        </p:spPr>
      </p:pic>
    </p:spTree>
    <p:extLst>
      <p:ext uri="{BB962C8B-B14F-4D97-AF65-F5344CB8AC3E}">
        <p14:creationId xmlns:p14="http://schemas.microsoft.com/office/powerpoint/2010/main" val="115633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video>
                  <p:cMediaNode vol="80000">
                    <p:cTn id="32" display="0">
                      <p:stCondLst>
                        <p:cond delay="indefinite"/>
                      </p:stCondLst>
                    </p:cTn>
                    <p:tgtEl>
                      <p:spTgt spid="31"/>
                    </p:tgtEl>
                  </p:cMediaNode>
                </p:video>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7" dur="1500" fill="hold"/>
                                            <p:tgtEl>
                                              <p:spTgt spid="31"/>
                                            </p:tgtEl>
                                            <p:attrNameLst>
                                              <p:attrName>ppt_x</p:attrName>
                                              <p:attrName>ppt_y</p:attrName>
                                            </p:attrNameLst>
                                          </p:cBhvr>
                                          <p:rCtr x="-169" y="-36620"/>
                                        </p:animMotion>
                                      </p:childTnLst>
                                    </p:cTn>
                                  </p:par>
                                  <p:par>
                                    <p:cTn id="38"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9" dur="1500" fill="hold"/>
                                            <p:tgtEl>
                                              <p:spTgt spid="6"/>
                                            </p:tgtEl>
                                            <p:attrNameLst>
                                              <p:attrName>ppt_x</p:attrName>
                                              <p:attrName>ppt_y</p:attrName>
                                            </p:attrNameLst>
                                          </p:cBhvr>
                                          <p:rCtr x="-169" y="-36551"/>
                                        </p:animMotion>
                                      </p:childTnLst>
                                    </p:cTn>
                                  </p:par>
                                </p:childTnLst>
                              </p:cTn>
                            </p:par>
                            <p:par>
                              <p:cTn id="40" fill="hold">
                                <p:stCondLst>
                                  <p:cond delay="1500"/>
                                </p:stCondLst>
                                <p:childTnLst>
                                  <p:par>
                                    <p:cTn id="41" presetID="1" presetClass="mediacall" presetSubtype="0" fill="hold" nodeType="afterEffect">
                                      <p:stCondLst>
                                        <p:cond delay="0"/>
                                      </p:stCondLst>
                                      <p:childTnLst>
                                        <p:cmd type="call" cmd="playFrom(0.0)">
                                          <p:cBhvr>
                                            <p:cTn id="42" dur="4576" fill="hold"/>
                                            <p:tgtEl>
                                              <p:spTgt spid="29"/>
                                            </p:tgtEl>
                                          </p:cBhvr>
                                        </p:cmd>
                                      </p:childTnLst>
                                    </p:cTn>
                                  </p:par>
                                  <p:par>
                                    <p:cTn id="43" presetID="1" presetClass="mediacall" presetSubtype="0" fill="hold" nodeType="withEffect">
                                      <p:stCondLst>
                                        <p:cond delay="0"/>
                                      </p:stCondLst>
                                      <p:childTnLst>
                                        <p:cmd type="call" cmd="playFrom(0.0)">
                                          <p:cBhvr>
                                            <p:cTn id="44" dur="3000" fill="hold"/>
                                            <p:tgtEl>
                                              <p:spTgt spid="31"/>
                                            </p:tgtEl>
                                          </p:cBhvr>
                                        </p:cmd>
                                      </p:childTnLst>
                                    </p:cTn>
                                  </p:par>
                                  <p:par>
                                    <p:cTn id="45"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6" dur="1500" fill="hold"/>
                                            <p:tgtEl>
                                              <p:spTgt spid="12"/>
                                            </p:tgtEl>
                                            <p:attrNameLst>
                                              <p:attrName>ppt_x</p:attrName>
                                              <p:attrName>ppt_y</p:attrName>
                                            </p:attrNameLst>
                                          </p:cBhvr>
                                          <p:rCtr x="-169" y="-36551"/>
                                        </p:animMotion>
                                      </p:childTnLst>
                                    </p:cTn>
                                  </p:par>
                                </p:childTnLst>
                              </p:cTn>
                            </p:par>
                            <p:par>
                              <p:cTn id="47" fill="hold">
                                <p:stCondLst>
                                  <p:cond delay="6076"/>
                                </p:stCondLst>
                                <p:childTnLst>
                                  <p:par>
                                    <p:cTn id="48" presetID="10" presetClass="exit" presetSubtype="0" fill="hold" nodeType="afterEffect">
                                      <p:stCondLst>
                                        <p:cond delay="0"/>
                                      </p:stCondLst>
                                      <p:childTnLst>
                                        <p:animEffect transition="out" filter="fade">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6"/>
                                            </p:tgtEl>
                                          </p:cBhvr>
                                        </p:animEffect>
                                        <p:set>
                                          <p:cBhvr>
                                            <p:cTn id="53" dur="1" fill="hold">
                                              <p:stCondLst>
                                                <p:cond delay="499"/>
                                              </p:stCondLst>
                                            </p:cTn>
                                            <p:tgtEl>
                                              <p:spTgt spid="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31"/>
                                            </p:tgtEl>
                                          </p:cBhvr>
                                        </p:animEffect>
                                        <p:set>
                                          <p:cBhvr>
                                            <p:cTn id="56" dur="1" fill="hold">
                                              <p:stCondLst>
                                                <p:cond delay="499"/>
                                              </p:stCondLst>
                                            </p:cTn>
                                            <p:tgtEl>
                                              <p:spTgt spid="31"/>
                                            </p:tgtEl>
                                            <p:attrNameLst>
                                              <p:attrName>style.visibility</p:attrName>
                                            </p:attrNameLst>
                                          </p:cBhvr>
                                          <p:to>
                                            <p:strVal val="hidden"/>
                                          </p:to>
                                        </p:set>
                                        <p:cmd type="call" cmd="stop">
                                          <p:cBhvr>
                                            <p:cTn id="57" dur="1">
                                              <p:stCondLst>
                                                <p:cond delay="499"/>
                                              </p:stCondLst>
                                            </p:cTn>
                                            <p:tgtEl>
                                              <p:spTgt spid="31"/>
                                            </p:tgtEl>
                                          </p:cBhvr>
                                        </p:cmd>
                                      </p:childTnLst>
                                    </p:cTn>
                                  </p:par>
                                </p:childTnLst>
                              </p:cTn>
                            </p:par>
                            <p:par>
                              <p:cTn id="58" fill="hold">
                                <p:stCondLst>
                                  <p:cond delay="6576"/>
                                </p:stCondLst>
                                <p:childTnLst>
                                  <p:par>
                                    <p:cTn id="59" presetID="2" presetClass="exit" presetSubtype="2" fill="hold" nodeType="afterEffect">
                                      <p:stCondLst>
                                        <p:cond delay="0"/>
                                      </p:stCondLst>
                                      <p:childTnLst>
                                        <p:anim calcmode="lin" valueType="num">
                                          <p:cBhvr additive="base">
                                            <p:cTn id="60" dur="500"/>
                                            <p:tgtEl>
                                              <p:spTgt spid="25"/>
                                            </p:tgtEl>
                                            <p:attrNameLst>
                                              <p:attrName>ppt_x</p:attrName>
                                            </p:attrNameLst>
                                          </p:cBhvr>
                                          <p:tavLst>
                                            <p:tav tm="0">
                                              <p:val>
                                                <p:strVal val="ppt_x"/>
                                              </p:val>
                                            </p:tav>
                                            <p:tav tm="100000">
                                              <p:val>
                                                <p:strVal val="1+ppt_w/2"/>
                                              </p:val>
                                            </p:tav>
                                          </p:tavLst>
                                        </p:anim>
                                        <p:anim calcmode="lin" valueType="num">
                                          <p:cBhvr additive="base">
                                            <p:cTn id="61" dur="500"/>
                                            <p:tgtEl>
                                              <p:spTgt spid="25"/>
                                            </p:tgtEl>
                                            <p:attrNameLst>
                                              <p:attrName>ppt_y</p:attrName>
                                            </p:attrNameLst>
                                          </p:cBhvr>
                                          <p:tavLst>
                                            <p:tav tm="0">
                                              <p:val>
                                                <p:strVal val="ppt_y"/>
                                              </p:val>
                                            </p:tav>
                                            <p:tav tm="100000">
                                              <p:val>
                                                <p:strVal val="ppt_y"/>
                                              </p:val>
                                            </p:tav>
                                          </p:tavLst>
                                        </p:anim>
                                        <p:set>
                                          <p:cBhvr>
                                            <p:cTn id="62" dur="1" fill="hold">
                                              <p:stCondLst>
                                                <p:cond delay="499"/>
                                              </p:stCondLst>
                                            </p:cTn>
                                            <p:tgtEl>
                                              <p:spTgt spid="25"/>
                                            </p:tgtEl>
                                            <p:attrNameLst>
                                              <p:attrName>style.visibility</p:attrName>
                                            </p:attrNameLst>
                                          </p:cBhvr>
                                          <p:to>
                                            <p:strVal val="hidden"/>
                                          </p:to>
                                        </p:set>
                                      </p:childTnLst>
                                    </p:cTn>
                                  </p:par>
                                  <p:par>
                                    <p:cTn id="63" presetID="2" presetClass="exit" presetSubtype="2" fill="hold" nodeType="withEffect">
                                      <p:stCondLst>
                                        <p:cond delay="0"/>
                                      </p:stCondLst>
                                      <p:childTnLst>
                                        <p:anim calcmode="lin" valueType="num">
                                          <p:cBhvr additive="base">
                                            <p:cTn id="64" dur="500"/>
                                            <p:tgtEl>
                                              <p:spTgt spid="26"/>
                                            </p:tgtEl>
                                            <p:attrNameLst>
                                              <p:attrName>ppt_x</p:attrName>
                                            </p:attrNameLst>
                                          </p:cBhvr>
                                          <p:tavLst>
                                            <p:tav tm="0">
                                              <p:val>
                                                <p:strVal val="ppt_x"/>
                                              </p:val>
                                            </p:tav>
                                            <p:tav tm="100000">
                                              <p:val>
                                                <p:strVal val="1+ppt_w/2"/>
                                              </p:val>
                                            </p:tav>
                                          </p:tavLst>
                                        </p:anim>
                                        <p:anim calcmode="lin" valueType="num">
                                          <p:cBhvr additive="base">
                                            <p:cTn id="65" dur="500"/>
                                            <p:tgtEl>
                                              <p:spTgt spid="26"/>
                                            </p:tgtEl>
                                            <p:attrNameLst>
                                              <p:attrName>ppt_y</p:attrName>
                                            </p:attrNameLst>
                                          </p:cBhvr>
                                          <p:tavLst>
                                            <p:tav tm="0">
                                              <p:val>
                                                <p:strVal val="ppt_y"/>
                                              </p:val>
                                            </p:tav>
                                            <p:tav tm="100000">
                                              <p:val>
                                                <p:strVal val="ppt_y"/>
                                              </p:val>
                                            </p:tav>
                                          </p:tavLst>
                                        </p:anim>
                                        <p:set>
                                          <p:cBhvr>
                                            <p:cTn id="6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13" grpId="0"/>
          <p:bldP spid="6" grpId="0" animBg="1"/>
          <p:bldP spid="6" grpId="1"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video>
                  <p:cMediaNode vol="80000">
                    <p:cTn id="32" display="0">
                      <p:stCondLst>
                        <p:cond delay="indefinite"/>
                      </p:stCondLst>
                    </p:cTn>
                    <p:tgtEl>
                      <p:spTgt spid="31"/>
                    </p:tgtEl>
                  </p:cMediaNode>
                </p:video>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fill="hold" nodeType="clickEffect">
                                      <p:stCondLst>
                                        <p:cond delay="0"/>
                                      </p:stCondLst>
                                      <p:childTnLst>
                                        <p:animMotion origin="layout" path="M 0 -4.81481E-6 L -0.00326 -0.73217 " pathEditMode="relative" rAng="0" ptsTypes="AA">
                                          <p:cBhvr>
                                            <p:cTn id="37" dur="1500" fill="hold"/>
                                            <p:tgtEl>
                                              <p:spTgt spid="31"/>
                                            </p:tgtEl>
                                            <p:attrNameLst>
                                              <p:attrName>ppt_x</p:attrName>
                                              <p:attrName>ppt_y</p:attrName>
                                            </p:attrNameLst>
                                          </p:cBhvr>
                                          <p:rCtr x="-169" y="-36620"/>
                                        </p:animMotion>
                                      </p:childTnLst>
                                    </p:cTn>
                                  </p:par>
                                  <p:par>
                                    <p:cTn id="38" presetID="42" presetClass="path" presetSubtype="0" accel="50000" fill="hold" grpId="0" nodeType="withEffect">
                                      <p:stCondLst>
                                        <p:cond delay="0"/>
                                      </p:stCondLst>
                                      <p:childTnLst>
                                        <p:animMotion origin="layout" path="M 0 -4.81481E-6 L -0.00326 -0.73101 " pathEditMode="relative" rAng="0" ptsTypes="AA">
                                          <p:cBhvr>
                                            <p:cTn id="39" dur="1500" fill="hold"/>
                                            <p:tgtEl>
                                              <p:spTgt spid="6"/>
                                            </p:tgtEl>
                                            <p:attrNameLst>
                                              <p:attrName>ppt_x</p:attrName>
                                              <p:attrName>ppt_y</p:attrName>
                                            </p:attrNameLst>
                                          </p:cBhvr>
                                          <p:rCtr x="-169" y="-36551"/>
                                        </p:animMotion>
                                      </p:childTnLst>
                                    </p:cTn>
                                  </p:par>
                                </p:childTnLst>
                              </p:cTn>
                            </p:par>
                            <p:par>
                              <p:cTn id="40" fill="hold">
                                <p:stCondLst>
                                  <p:cond delay="1500"/>
                                </p:stCondLst>
                                <p:childTnLst>
                                  <p:par>
                                    <p:cTn id="41" presetID="1" presetClass="mediacall" presetSubtype="0" fill="hold" nodeType="afterEffect">
                                      <p:stCondLst>
                                        <p:cond delay="0"/>
                                      </p:stCondLst>
                                      <p:childTnLst>
                                        <p:cmd type="call" cmd="playFrom(0.0)">
                                          <p:cBhvr>
                                            <p:cTn id="42" dur="4576" fill="hold"/>
                                            <p:tgtEl>
                                              <p:spTgt spid="29"/>
                                            </p:tgtEl>
                                          </p:cBhvr>
                                        </p:cmd>
                                      </p:childTnLst>
                                    </p:cTn>
                                  </p:par>
                                  <p:par>
                                    <p:cTn id="43" presetID="1" presetClass="mediacall" presetSubtype="0" fill="hold" nodeType="withEffect">
                                      <p:stCondLst>
                                        <p:cond delay="0"/>
                                      </p:stCondLst>
                                      <p:childTnLst>
                                        <p:cmd type="call" cmd="playFrom(0.0)">
                                          <p:cBhvr>
                                            <p:cTn id="44" dur="3000" fill="hold"/>
                                            <p:tgtEl>
                                              <p:spTgt spid="31"/>
                                            </p:tgtEl>
                                          </p:cBhvr>
                                        </p:cmd>
                                      </p:childTnLst>
                                    </p:cTn>
                                  </p:par>
                                  <p:par>
                                    <p:cTn id="45" presetID="42" presetClass="path" presetSubtype="0" accel="50000" fill="hold" nodeType="withEffect">
                                      <p:stCondLst>
                                        <p:cond delay="2500"/>
                                      </p:stCondLst>
                                      <p:childTnLst>
                                        <p:animMotion origin="layout" path="M 0 -4.44444E-6 L -0.00326 -0.73101 " pathEditMode="relative" rAng="0" ptsTypes="AA">
                                          <p:cBhvr>
                                            <p:cTn id="46" dur="1500" fill="hold"/>
                                            <p:tgtEl>
                                              <p:spTgt spid="12"/>
                                            </p:tgtEl>
                                            <p:attrNameLst>
                                              <p:attrName>ppt_x</p:attrName>
                                              <p:attrName>ppt_y</p:attrName>
                                            </p:attrNameLst>
                                          </p:cBhvr>
                                          <p:rCtr x="-169" y="-36551"/>
                                        </p:animMotion>
                                      </p:childTnLst>
                                    </p:cTn>
                                  </p:par>
                                </p:childTnLst>
                              </p:cTn>
                            </p:par>
                            <p:par>
                              <p:cTn id="47" fill="hold">
                                <p:stCondLst>
                                  <p:cond delay="6076"/>
                                </p:stCondLst>
                                <p:childTnLst>
                                  <p:par>
                                    <p:cTn id="48" presetID="10" presetClass="exit" presetSubtype="0" fill="hold" nodeType="afterEffect">
                                      <p:stCondLst>
                                        <p:cond delay="0"/>
                                      </p:stCondLst>
                                      <p:childTnLst>
                                        <p:animEffect transition="out" filter="fade">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6"/>
                                            </p:tgtEl>
                                          </p:cBhvr>
                                        </p:animEffect>
                                        <p:set>
                                          <p:cBhvr>
                                            <p:cTn id="53" dur="1" fill="hold">
                                              <p:stCondLst>
                                                <p:cond delay="499"/>
                                              </p:stCondLst>
                                            </p:cTn>
                                            <p:tgtEl>
                                              <p:spTgt spid="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31"/>
                                            </p:tgtEl>
                                          </p:cBhvr>
                                        </p:animEffect>
                                        <p:set>
                                          <p:cBhvr>
                                            <p:cTn id="56" dur="1" fill="hold">
                                              <p:stCondLst>
                                                <p:cond delay="499"/>
                                              </p:stCondLst>
                                            </p:cTn>
                                            <p:tgtEl>
                                              <p:spTgt spid="31"/>
                                            </p:tgtEl>
                                            <p:attrNameLst>
                                              <p:attrName>style.visibility</p:attrName>
                                            </p:attrNameLst>
                                          </p:cBhvr>
                                          <p:to>
                                            <p:strVal val="hidden"/>
                                          </p:to>
                                        </p:set>
                                        <p:cmd type="call" cmd="stop">
                                          <p:cBhvr>
                                            <p:cTn id="57" dur="1">
                                              <p:stCondLst>
                                                <p:cond delay="499"/>
                                              </p:stCondLst>
                                            </p:cTn>
                                            <p:tgtEl>
                                              <p:spTgt spid="31"/>
                                            </p:tgtEl>
                                          </p:cBhvr>
                                        </p:cmd>
                                      </p:childTnLst>
                                    </p:cTn>
                                  </p:par>
                                </p:childTnLst>
                              </p:cTn>
                            </p:par>
                            <p:par>
                              <p:cTn id="58" fill="hold">
                                <p:stCondLst>
                                  <p:cond delay="6576"/>
                                </p:stCondLst>
                                <p:childTnLst>
                                  <p:par>
                                    <p:cTn id="59" presetID="2" presetClass="exit" presetSubtype="2" fill="hold" nodeType="afterEffect">
                                      <p:stCondLst>
                                        <p:cond delay="0"/>
                                      </p:stCondLst>
                                      <p:childTnLst>
                                        <p:anim calcmode="lin" valueType="num">
                                          <p:cBhvr additive="base">
                                            <p:cTn id="60" dur="500"/>
                                            <p:tgtEl>
                                              <p:spTgt spid="25"/>
                                            </p:tgtEl>
                                            <p:attrNameLst>
                                              <p:attrName>ppt_x</p:attrName>
                                            </p:attrNameLst>
                                          </p:cBhvr>
                                          <p:tavLst>
                                            <p:tav tm="0">
                                              <p:val>
                                                <p:strVal val="ppt_x"/>
                                              </p:val>
                                            </p:tav>
                                            <p:tav tm="100000">
                                              <p:val>
                                                <p:strVal val="1+ppt_w/2"/>
                                              </p:val>
                                            </p:tav>
                                          </p:tavLst>
                                        </p:anim>
                                        <p:anim calcmode="lin" valueType="num">
                                          <p:cBhvr additive="base">
                                            <p:cTn id="61" dur="500"/>
                                            <p:tgtEl>
                                              <p:spTgt spid="25"/>
                                            </p:tgtEl>
                                            <p:attrNameLst>
                                              <p:attrName>ppt_y</p:attrName>
                                            </p:attrNameLst>
                                          </p:cBhvr>
                                          <p:tavLst>
                                            <p:tav tm="0">
                                              <p:val>
                                                <p:strVal val="ppt_y"/>
                                              </p:val>
                                            </p:tav>
                                            <p:tav tm="100000">
                                              <p:val>
                                                <p:strVal val="ppt_y"/>
                                              </p:val>
                                            </p:tav>
                                          </p:tavLst>
                                        </p:anim>
                                        <p:set>
                                          <p:cBhvr>
                                            <p:cTn id="62" dur="1" fill="hold">
                                              <p:stCondLst>
                                                <p:cond delay="499"/>
                                              </p:stCondLst>
                                            </p:cTn>
                                            <p:tgtEl>
                                              <p:spTgt spid="25"/>
                                            </p:tgtEl>
                                            <p:attrNameLst>
                                              <p:attrName>style.visibility</p:attrName>
                                            </p:attrNameLst>
                                          </p:cBhvr>
                                          <p:to>
                                            <p:strVal val="hidden"/>
                                          </p:to>
                                        </p:set>
                                      </p:childTnLst>
                                    </p:cTn>
                                  </p:par>
                                  <p:par>
                                    <p:cTn id="63" presetID="2" presetClass="exit" presetSubtype="2" fill="hold" nodeType="withEffect">
                                      <p:stCondLst>
                                        <p:cond delay="0"/>
                                      </p:stCondLst>
                                      <p:childTnLst>
                                        <p:anim calcmode="lin" valueType="num">
                                          <p:cBhvr additive="base">
                                            <p:cTn id="64" dur="500"/>
                                            <p:tgtEl>
                                              <p:spTgt spid="26"/>
                                            </p:tgtEl>
                                            <p:attrNameLst>
                                              <p:attrName>ppt_x</p:attrName>
                                            </p:attrNameLst>
                                          </p:cBhvr>
                                          <p:tavLst>
                                            <p:tav tm="0">
                                              <p:val>
                                                <p:strVal val="ppt_x"/>
                                              </p:val>
                                            </p:tav>
                                            <p:tav tm="100000">
                                              <p:val>
                                                <p:strVal val="1+ppt_w/2"/>
                                              </p:val>
                                            </p:tav>
                                          </p:tavLst>
                                        </p:anim>
                                        <p:anim calcmode="lin" valueType="num">
                                          <p:cBhvr additive="base">
                                            <p:cTn id="65" dur="500"/>
                                            <p:tgtEl>
                                              <p:spTgt spid="26"/>
                                            </p:tgtEl>
                                            <p:attrNameLst>
                                              <p:attrName>ppt_y</p:attrName>
                                            </p:attrNameLst>
                                          </p:cBhvr>
                                          <p:tavLst>
                                            <p:tav tm="0">
                                              <p:val>
                                                <p:strVal val="ppt_y"/>
                                              </p:val>
                                            </p:tav>
                                            <p:tav tm="100000">
                                              <p:val>
                                                <p:strVal val="ppt_y"/>
                                              </p:val>
                                            </p:tav>
                                          </p:tavLst>
                                        </p:anim>
                                        <p:set>
                                          <p:cBhvr>
                                            <p:cTn id="6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13" grpId="0"/>
          <p:bldP spid="6" grpId="0" animBg="1"/>
          <p:bldP spid="6" grpId="1"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片包含 游戏机, 轮廓&#10;&#10;描述已自动生成"/>
          <p:cNvPicPr>
            <a:picLocks noChangeAspect="1"/>
          </p:cNvPicPr>
          <p:nvPr/>
        </p:nvPicPr>
        <p:blipFill rotWithShape="1">
          <a:blip r:embed="rId3" cstate="print">
            <a:extLst>
              <a:ext uri="{28A0092B-C50C-407E-A947-70E740481C1C}">
                <a14:useLocalDpi xmlns:a14="http://schemas.microsoft.com/office/drawing/2010/main" val="0"/>
              </a:ext>
            </a:extLst>
          </a:blip>
          <a:srcRect b="19291"/>
          <a:stretch>
            <a:fillRect/>
          </a:stretch>
        </p:blipFill>
        <p:spPr>
          <a:xfrm>
            <a:off x="5938180" y="1362887"/>
            <a:ext cx="6253820" cy="5535064"/>
          </a:xfrm>
          <a:prstGeom prst="rect">
            <a:avLst/>
          </a:prstGeom>
        </p:spPr>
      </p:pic>
      <p:pic>
        <p:nvPicPr>
          <p:cNvPr id="11" name="图片 10" descr="图片包含 游戏机, 轮廓&#10;&#10;描述已自动生成"/>
          <p:cNvPicPr>
            <a:picLocks noChangeAspect="1"/>
          </p:cNvPicPr>
          <p:nvPr/>
        </p:nvPicPr>
        <p:blipFill rotWithShape="1">
          <a:blip r:embed="rId3" cstate="print">
            <a:extLst>
              <a:ext uri="{28A0092B-C50C-407E-A947-70E740481C1C}">
                <a14:useLocalDpi xmlns:a14="http://schemas.microsoft.com/office/drawing/2010/main" val="0"/>
              </a:ext>
            </a:extLst>
          </a:blip>
          <a:srcRect b="19291"/>
          <a:stretch>
            <a:fillRect/>
          </a:stretch>
        </p:blipFill>
        <p:spPr>
          <a:xfrm flipH="1">
            <a:off x="-117659" y="1460171"/>
            <a:ext cx="6253820" cy="5535064"/>
          </a:xfrm>
          <a:prstGeom prst="rect">
            <a:avLst/>
          </a:prstGeom>
        </p:spPr>
      </p:pic>
      <p:pic>
        <p:nvPicPr>
          <p:cNvPr id="12" name="图片 11" descr="徽标&#10;&#10;中度可信度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t="70997"/>
          <a:stretch>
            <a:fillRect/>
          </a:stretch>
        </p:blipFill>
        <p:spPr>
          <a:xfrm>
            <a:off x="0" y="5221970"/>
            <a:ext cx="12192000" cy="1934440"/>
          </a:xfrm>
          <a:prstGeom prst="rect">
            <a:avLst/>
          </a:prstGeom>
        </p:spPr>
      </p:pic>
      <p:pic>
        <p:nvPicPr>
          <p:cNvPr id="3" name="图片 2" descr="图片包含 动物, 虫, 空气, 烟&#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7623" y="1232952"/>
            <a:ext cx="745914" cy="887865"/>
          </a:xfrm>
          <a:prstGeom prst="rect">
            <a:avLst/>
          </a:prstGeom>
        </p:spPr>
      </p:pic>
      <p:pic>
        <p:nvPicPr>
          <p:cNvPr id="4" name="图片 3" descr="图片包含 动物, 虫, 游戏机&#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698732">
            <a:off x="7255400" y="3294503"/>
            <a:ext cx="813509" cy="324395"/>
          </a:xfrm>
          <a:prstGeom prst="rect">
            <a:avLst/>
          </a:prstGeom>
        </p:spPr>
      </p:pic>
      <p:pic>
        <p:nvPicPr>
          <p:cNvPr id="5" name="图片 4"/>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0" y="-5125"/>
            <a:ext cx="12192000" cy="1002954"/>
          </a:xfrm>
          <a:prstGeom prst="rect">
            <a:avLst/>
          </a:prstGeom>
        </p:spPr>
      </p:pic>
      <p:pic>
        <p:nvPicPr>
          <p:cNvPr id="6" name="图片 5" descr="桌子上放了不同类型的玩具熊&#10;&#10;低可信度描述已自动生成"/>
          <p:cNvPicPr>
            <a:picLocks noChangeAspect="1"/>
          </p:cNvPicPr>
          <p:nvPr/>
        </p:nvPicPr>
        <p:blipFill rotWithShape="1">
          <a:blip r:embed="rId8" cstate="print">
            <a:extLst>
              <a:ext uri="{28A0092B-C50C-407E-A947-70E740481C1C}">
                <a14:useLocalDpi xmlns:a14="http://schemas.microsoft.com/office/drawing/2010/main" val="0"/>
              </a:ext>
            </a:extLst>
          </a:blip>
          <a:srcRect b="9139"/>
          <a:stretch/>
        </p:blipFill>
        <p:spPr>
          <a:xfrm>
            <a:off x="2133123" y="4064116"/>
            <a:ext cx="7610114" cy="2931119"/>
          </a:xfrm>
          <a:prstGeom prst="rect">
            <a:avLst/>
          </a:prstGeom>
        </p:spPr>
      </p:pic>
      <p:pic>
        <p:nvPicPr>
          <p:cNvPr id="7" name="图片 6" descr="图标&#10;&#10;描述已自动生成"/>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705703" y="4149212"/>
            <a:ext cx="486297" cy="567525"/>
          </a:xfrm>
          <a:prstGeom prst="rect">
            <a:avLst/>
          </a:prstGeom>
        </p:spPr>
      </p:pic>
      <p:pic>
        <p:nvPicPr>
          <p:cNvPr id="8" name="图片 7" descr="卡通人物&#10;&#10;中度可信度描述已自动生成"/>
          <p:cNvPicPr>
            <a:picLocks noChangeAspect="1"/>
          </p:cNvPicPr>
          <p:nvPr/>
        </p:nvPicPr>
        <p:blipFill rotWithShape="1">
          <a:blip r:embed="rId10" cstate="print">
            <a:extLst>
              <a:ext uri="{28A0092B-C50C-407E-A947-70E740481C1C}">
                <a14:useLocalDpi xmlns:a14="http://schemas.microsoft.com/office/drawing/2010/main" val="0"/>
              </a:ext>
            </a:extLst>
          </a:blip>
          <a:srcRect l="48776" b="22984"/>
          <a:stretch>
            <a:fillRect/>
          </a:stretch>
        </p:blipFill>
        <p:spPr>
          <a:xfrm>
            <a:off x="374490" y="3078845"/>
            <a:ext cx="678426" cy="450323"/>
          </a:xfrm>
          <a:prstGeom prst="rect">
            <a:avLst/>
          </a:prstGeom>
        </p:spPr>
      </p:pic>
      <p:pic>
        <p:nvPicPr>
          <p:cNvPr id="9" name="图片 8" descr="卡通人物&#10;&#10;中度可信度描述已自动生成"/>
          <p:cNvPicPr>
            <a:picLocks noChangeAspect="1"/>
          </p:cNvPicPr>
          <p:nvPr/>
        </p:nvPicPr>
        <p:blipFill rotWithShape="1">
          <a:blip r:embed="rId11" cstate="print">
            <a:extLst>
              <a:ext uri="{28A0092B-C50C-407E-A947-70E740481C1C}">
                <a14:useLocalDpi xmlns:a14="http://schemas.microsoft.com/office/drawing/2010/main" val="0"/>
              </a:ext>
            </a:extLst>
          </a:blip>
          <a:srcRect l="48776" b="22984"/>
          <a:stretch>
            <a:fillRect/>
          </a:stretch>
        </p:blipFill>
        <p:spPr>
          <a:xfrm>
            <a:off x="10114930" y="1453584"/>
            <a:ext cx="1007806" cy="668958"/>
          </a:xfrm>
          <a:prstGeom prst="rect">
            <a:avLst/>
          </a:prstGeom>
        </p:spPr>
      </p:pic>
      <p:pic>
        <p:nvPicPr>
          <p:cNvPr id="14" name="图片 13" descr="图片包含 动物, 虫, 空气, 烟&#10;&#10;描述已自动生成"/>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470841">
            <a:off x="4033203" y="3453605"/>
            <a:ext cx="577150" cy="686984"/>
          </a:xfrm>
          <a:prstGeom prst="rect">
            <a:avLst/>
          </a:prstGeom>
        </p:spPr>
      </p:pic>
      <p:pic>
        <p:nvPicPr>
          <p:cNvPr id="15" name="图片 14" descr="图片包含 动物, 虫, 游戏机&#10;&#10;描述已自动生成"/>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6462216">
            <a:off x="5645250" y="1435423"/>
            <a:ext cx="825849" cy="329316"/>
          </a:xfrm>
          <a:prstGeom prst="rect">
            <a:avLst/>
          </a:prstGeom>
        </p:spPr>
      </p:pic>
      <p:pic>
        <p:nvPicPr>
          <p:cNvPr id="16" name="图片 15" descr="图片包含 动物, 虫, 游戏机&#10;&#10;描述已自动生成"/>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2460672" flipH="1">
            <a:off x="2634932" y="1546459"/>
            <a:ext cx="550441" cy="219494"/>
          </a:xfrm>
          <a:prstGeom prst="rect">
            <a:avLst/>
          </a:prstGeom>
        </p:spPr>
      </p:pic>
      <p:pic>
        <p:nvPicPr>
          <p:cNvPr id="17" name="图片 16" descr="卡通人物&#10;&#10;中度可信度描述已自动生成"/>
          <p:cNvPicPr>
            <a:picLocks noChangeAspect="1"/>
          </p:cNvPicPr>
          <p:nvPr/>
        </p:nvPicPr>
        <p:blipFill rotWithShape="1">
          <a:blip r:embed="rId15" cstate="print">
            <a:extLst>
              <a:ext uri="{28A0092B-C50C-407E-A947-70E740481C1C}">
                <a14:useLocalDpi xmlns:a14="http://schemas.microsoft.com/office/drawing/2010/main" val="0"/>
              </a:ext>
            </a:extLst>
          </a:blip>
          <a:srcRect l="48776" b="22984"/>
          <a:stretch>
            <a:fillRect/>
          </a:stretch>
        </p:blipFill>
        <p:spPr>
          <a:xfrm>
            <a:off x="713703" y="4525667"/>
            <a:ext cx="1005960" cy="667732"/>
          </a:xfrm>
          <a:prstGeom prst="rect">
            <a:avLst/>
          </a:prstGeom>
        </p:spPr>
      </p:pic>
      <p:pic>
        <p:nvPicPr>
          <p:cNvPr id="18" name="图片 17" descr="卡通人物&#10;&#10;中度可信度描述已自动生成"/>
          <p:cNvPicPr>
            <a:picLocks noChangeAspect="1"/>
          </p:cNvPicPr>
          <p:nvPr/>
        </p:nvPicPr>
        <p:blipFill rotWithShape="1">
          <a:blip r:embed="rId16" cstate="print">
            <a:extLst>
              <a:ext uri="{28A0092B-C50C-407E-A947-70E740481C1C}">
                <a14:useLocalDpi xmlns:a14="http://schemas.microsoft.com/office/drawing/2010/main" val="0"/>
              </a:ext>
            </a:extLst>
          </a:blip>
          <a:srcRect l="48776" b="22984"/>
          <a:stretch>
            <a:fillRect/>
          </a:stretch>
        </p:blipFill>
        <p:spPr>
          <a:xfrm>
            <a:off x="9630625" y="3640507"/>
            <a:ext cx="503903" cy="334479"/>
          </a:xfrm>
          <a:prstGeom prst="rect">
            <a:avLst/>
          </a:prstGeom>
        </p:spPr>
      </p:pic>
      <p:sp>
        <p:nvSpPr>
          <p:cNvPr id="28" name="文本框 21">
            <a:extLst>
              <a:ext uri="{FF2B5EF4-FFF2-40B4-BE49-F238E27FC236}">
                <a16:creationId xmlns:a16="http://schemas.microsoft.com/office/drawing/2014/main" id="{583C4BF0-EB65-0593-CC3C-638A826CE9A0}"/>
              </a:ext>
            </a:extLst>
          </p:cNvPr>
          <p:cNvSpPr txBox="1"/>
          <p:nvPr/>
        </p:nvSpPr>
        <p:spPr>
          <a:xfrm>
            <a:off x="4747466" y="3089636"/>
            <a:ext cx="2957035" cy="769441"/>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Vogue-ExtraBold" panose="020B0500000000000000" pitchFamily="34" charset="0"/>
                <a:sym typeface="思源黑体 CN" panose="020B0500000000000000" pitchFamily="34" charset="-122"/>
              </a:rPr>
              <a:t>(</a:t>
            </a:r>
            <a:r>
              <a:rPr kumimoji="0" lang="en-US" altLang="zh-CN" sz="44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Vogue-ExtraBold" panose="020B0500000000000000" pitchFamily="34" charset="0"/>
                <a:sym typeface="思源黑体 CN" panose="020B0500000000000000" pitchFamily="34" charset="-122"/>
              </a:rPr>
              <a:t>Tiết</a:t>
            </a:r>
            <a:r>
              <a:rPr kumimoji="0" lang="en-US" altLang="zh-CN" sz="4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Vogue-ExtraBold" panose="020B0500000000000000" pitchFamily="34" charset="0"/>
                <a:sym typeface="思源黑体 CN" panose="020B0500000000000000" pitchFamily="34" charset="-122"/>
              </a:rPr>
              <a:t> 2)</a:t>
            </a:r>
            <a:endParaRPr kumimoji="0" lang="zh-CN" altLang="en-US" sz="4400" b="0" i="0" u="none" strike="noStrike" kern="1200" cap="none" spc="0" normalizeH="0" baseline="0" noProof="0" dirty="0">
              <a:ln>
                <a:noFill/>
              </a:ln>
              <a:solidFill>
                <a:prstClr val="white"/>
              </a:solidFill>
              <a:effectLst/>
              <a:uLnTx/>
              <a:uFillTx/>
              <a:latin typeface="Cambria" panose="02040503050406030204" pitchFamily="18" charset="0"/>
              <a:ea typeface="Vogue-ExtraBold" panose="020B0500000000000000" pitchFamily="34" charset="0"/>
              <a:cs typeface="Vogue-ExtraBold" panose="020B0500000000000000" pitchFamily="34" charset="0"/>
              <a:sym typeface="思源黑体 CN" panose="020B0500000000000000" pitchFamily="34" charset="-122"/>
            </a:endParaRPr>
          </a:p>
        </p:txBody>
      </p:sp>
      <p:pic>
        <p:nvPicPr>
          <p:cNvPr id="2" name="Picture 1">
            <a:extLst>
              <a:ext uri="{FF2B5EF4-FFF2-40B4-BE49-F238E27FC236}">
                <a16:creationId xmlns:a16="http://schemas.microsoft.com/office/drawing/2014/main" id="{4EF70FA0-113E-1B7C-D763-CCA68A729DD1}"/>
              </a:ext>
            </a:extLst>
          </p:cNvPr>
          <p:cNvPicPr>
            <a:picLocks noChangeAspect="1"/>
          </p:cNvPicPr>
          <p:nvPr/>
        </p:nvPicPr>
        <p:blipFill>
          <a:blip r:embed="rId17"/>
          <a:stretch>
            <a:fillRect/>
          </a:stretch>
        </p:blipFill>
        <p:spPr>
          <a:xfrm>
            <a:off x="4624068" y="468960"/>
            <a:ext cx="2962913" cy="1176630"/>
          </a:xfrm>
          <a:prstGeom prst="rect">
            <a:avLst/>
          </a:prstGeom>
        </p:spPr>
      </p:pic>
      <p:pic>
        <p:nvPicPr>
          <p:cNvPr id="21" name="Picture 20">
            <a:extLst>
              <a:ext uri="{FF2B5EF4-FFF2-40B4-BE49-F238E27FC236}">
                <a16:creationId xmlns:a16="http://schemas.microsoft.com/office/drawing/2014/main" id="{0F81B93C-80DD-2162-1683-186C4F1BA6B4}"/>
              </a:ext>
            </a:extLst>
          </p:cNvPr>
          <p:cNvPicPr>
            <a:picLocks noChangeAspect="1"/>
          </p:cNvPicPr>
          <p:nvPr/>
        </p:nvPicPr>
        <p:blipFill>
          <a:blip r:embed="rId18"/>
          <a:stretch>
            <a:fillRect/>
          </a:stretch>
        </p:blipFill>
        <p:spPr>
          <a:xfrm>
            <a:off x="1720174" y="1440097"/>
            <a:ext cx="9742252" cy="1920406"/>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游戏机, 轮廓&#10;&#10;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b="19291"/>
          <a:stretch>
            <a:fillRect/>
          </a:stretch>
        </p:blipFill>
        <p:spPr>
          <a:xfrm>
            <a:off x="6017075" y="1552128"/>
            <a:ext cx="6253820" cy="5535064"/>
          </a:xfrm>
          <a:prstGeom prst="rect">
            <a:avLst/>
          </a:prstGeom>
        </p:spPr>
      </p:pic>
      <p:pic>
        <p:nvPicPr>
          <p:cNvPr id="4" name="图片 3" descr="图片包含 游戏机, 轮廓&#10;&#10;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b="19291"/>
          <a:stretch>
            <a:fillRect/>
          </a:stretch>
        </p:blipFill>
        <p:spPr>
          <a:xfrm flipH="1">
            <a:off x="0" y="1362887"/>
            <a:ext cx="6253820" cy="5535064"/>
          </a:xfrm>
          <a:prstGeom prst="rect">
            <a:avLst/>
          </a:prstGeom>
        </p:spPr>
      </p:pic>
      <p:pic>
        <p:nvPicPr>
          <p:cNvPr id="5" name="图片 4" descr="徽标&#10;&#10;中度可信度描述已自动生成"/>
          <p:cNvPicPr>
            <a:picLocks noChangeAspect="1"/>
          </p:cNvPicPr>
          <p:nvPr/>
        </p:nvPicPr>
        <p:blipFill rotWithShape="1">
          <a:blip r:embed="rId3" cstate="print">
            <a:extLst>
              <a:ext uri="{28A0092B-C50C-407E-A947-70E740481C1C}">
                <a14:useLocalDpi xmlns:a14="http://schemas.microsoft.com/office/drawing/2010/main" val="0"/>
              </a:ext>
            </a:extLst>
          </a:blip>
          <a:srcRect t="70997"/>
          <a:stretch>
            <a:fillRect/>
          </a:stretch>
        </p:blipFill>
        <p:spPr>
          <a:xfrm>
            <a:off x="0" y="5221970"/>
            <a:ext cx="12192000" cy="1934440"/>
          </a:xfrm>
          <a:prstGeom prst="rect">
            <a:avLst/>
          </a:prstGeom>
        </p:spPr>
      </p:pic>
      <p:pic>
        <p:nvPicPr>
          <p:cNvPr id="7" name="图片 6" descr="卡通人物&#10;&#10;中度可信度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l="48776" b="22984"/>
          <a:stretch>
            <a:fillRect/>
          </a:stretch>
        </p:blipFill>
        <p:spPr>
          <a:xfrm>
            <a:off x="374490" y="3078845"/>
            <a:ext cx="678426" cy="450323"/>
          </a:xfrm>
          <a:prstGeom prst="rect">
            <a:avLst/>
          </a:prstGeom>
        </p:spPr>
      </p:pic>
      <p:pic>
        <p:nvPicPr>
          <p:cNvPr id="8" name="图片 7" descr="卡通人物&#10;&#10;中度可信度描述已自动生成"/>
          <p:cNvPicPr>
            <a:picLocks noChangeAspect="1"/>
          </p:cNvPicPr>
          <p:nvPr/>
        </p:nvPicPr>
        <p:blipFill rotWithShape="1">
          <a:blip r:embed="rId5" cstate="print">
            <a:extLst>
              <a:ext uri="{28A0092B-C50C-407E-A947-70E740481C1C}">
                <a14:useLocalDpi xmlns:a14="http://schemas.microsoft.com/office/drawing/2010/main" val="0"/>
              </a:ext>
            </a:extLst>
          </a:blip>
          <a:srcRect l="48776" b="22984"/>
          <a:stretch>
            <a:fillRect/>
          </a:stretch>
        </p:blipFill>
        <p:spPr>
          <a:xfrm>
            <a:off x="969599" y="4479839"/>
            <a:ext cx="1005960" cy="667732"/>
          </a:xfrm>
          <a:prstGeom prst="rect">
            <a:avLst/>
          </a:prstGeom>
        </p:spPr>
      </p:pic>
      <p:pic>
        <p:nvPicPr>
          <p:cNvPr id="10" name="图片 9"/>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0" y="-5125"/>
            <a:ext cx="12192000" cy="1002954"/>
          </a:xfrm>
          <a:prstGeom prst="rect">
            <a:avLst/>
          </a:prstGeom>
        </p:spPr>
      </p:pic>
      <p:pic>
        <p:nvPicPr>
          <p:cNvPr id="11" name="图片 10" descr="桌子上放了不同类型的玩具熊&#10;&#10;低可信度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75452" y="3424740"/>
            <a:ext cx="8275048" cy="3507820"/>
          </a:xfrm>
          <a:prstGeom prst="rect">
            <a:avLst/>
          </a:prstGeom>
        </p:spPr>
      </p:pic>
      <p:pic>
        <p:nvPicPr>
          <p:cNvPr id="12" name="图片 11" descr="图片包含 动物, 虫, 空气, 烟&#10;&#10;描述已自动生成">
            <a:extLst>
              <a:ext uri="{FF2B5EF4-FFF2-40B4-BE49-F238E27FC236}">
                <a16:creationId xmlns:a16="http://schemas.microsoft.com/office/drawing/2014/main" id="{7D07C179-2727-480C-9CF4-DBAB60FE9D4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470841">
            <a:off x="1768528" y="3096301"/>
            <a:ext cx="389841" cy="464029"/>
          </a:xfrm>
          <a:prstGeom prst="rect">
            <a:avLst/>
          </a:prstGeom>
        </p:spPr>
      </p:pic>
      <p:pic>
        <p:nvPicPr>
          <p:cNvPr id="13" name="图片 12" descr="图片包含 动物, 虫, 游戏机&#10;&#10;描述已自动生成">
            <a:extLst>
              <a:ext uri="{FF2B5EF4-FFF2-40B4-BE49-F238E27FC236}">
                <a16:creationId xmlns:a16="http://schemas.microsoft.com/office/drawing/2014/main" id="{92EF2DF6-6D29-45B0-BD94-04E2D78F5D7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678667">
            <a:off x="8876729" y="1833379"/>
            <a:ext cx="557826" cy="222439"/>
          </a:xfrm>
          <a:prstGeom prst="rect">
            <a:avLst/>
          </a:prstGeom>
        </p:spPr>
      </p:pic>
      <p:pic>
        <p:nvPicPr>
          <p:cNvPr id="14" name="图片 13" descr="图片包含 动物, 虫, 游戏机&#10;&#10;描述已自动生成">
            <a:extLst>
              <a:ext uri="{FF2B5EF4-FFF2-40B4-BE49-F238E27FC236}">
                <a16:creationId xmlns:a16="http://schemas.microsoft.com/office/drawing/2014/main" id="{1FCB1E59-8E5B-480C-8D7F-31560A48D5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60672" flipH="1">
            <a:off x="1801160" y="1896321"/>
            <a:ext cx="371800" cy="148259"/>
          </a:xfrm>
          <a:prstGeom prst="rect">
            <a:avLst/>
          </a:prstGeom>
        </p:spPr>
      </p:pic>
      <p:pic>
        <p:nvPicPr>
          <p:cNvPr id="15" name="图片 14" descr="图片包含 动物, 虫, 游戏机&#10;&#10;描述已自动生成">
            <a:extLst>
              <a:ext uri="{FF2B5EF4-FFF2-40B4-BE49-F238E27FC236}">
                <a16:creationId xmlns:a16="http://schemas.microsoft.com/office/drawing/2014/main" id="{9D69E01A-2EE4-455D-B63F-D7CB43F8308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2853468" flipH="1">
            <a:off x="9102748" y="3312919"/>
            <a:ext cx="371800" cy="148259"/>
          </a:xfrm>
          <a:prstGeom prst="rect">
            <a:avLst/>
          </a:prstGeom>
        </p:spPr>
      </p:pic>
      <p:pic>
        <p:nvPicPr>
          <p:cNvPr id="16" name="图片 15" descr="卡通人物&#10;&#10;中度可信度描述已自动生成">
            <a:extLst>
              <a:ext uri="{FF2B5EF4-FFF2-40B4-BE49-F238E27FC236}">
                <a16:creationId xmlns:a16="http://schemas.microsoft.com/office/drawing/2014/main" id="{98D594DF-F69F-44D0-9534-D6CF449DC66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776" b="22984"/>
          <a:stretch>
            <a:fillRect/>
          </a:stretch>
        </p:blipFill>
        <p:spPr>
          <a:xfrm>
            <a:off x="7917088" y="3355316"/>
            <a:ext cx="1005960" cy="667732"/>
          </a:xfrm>
          <a:prstGeom prst="rect">
            <a:avLst/>
          </a:prstGeom>
        </p:spPr>
      </p:pic>
      <p:pic>
        <p:nvPicPr>
          <p:cNvPr id="17" name="Picture 16">
            <a:extLst>
              <a:ext uri="{FF2B5EF4-FFF2-40B4-BE49-F238E27FC236}">
                <a16:creationId xmlns:a16="http://schemas.microsoft.com/office/drawing/2014/main" id="{E9273A2A-E5D4-4FF6-8F5E-DCC479E5644E}"/>
              </a:ext>
            </a:extLst>
          </p:cNvPr>
          <p:cNvPicPr>
            <a:picLocks noChangeAspect="1"/>
          </p:cNvPicPr>
          <p:nvPr/>
        </p:nvPicPr>
        <p:blipFill>
          <a:blip r:embed="rId11"/>
          <a:stretch>
            <a:fillRect/>
          </a:stretch>
        </p:blipFill>
        <p:spPr>
          <a:xfrm>
            <a:off x="1472579" y="577985"/>
            <a:ext cx="8809484" cy="3310415"/>
          </a:xfrm>
          <a:prstGeom prst="rect">
            <a:avLst/>
          </a:prstGeom>
        </p:spPr>
      </p:pic>
    </p:spTree>
    <p:extLst>
      <p:ext uri="{BB962C8B-B14F-4D97-AF65-F5344CB8AC3E}">
        <p14:creationId xmlns:p14="http://schemas.microsoft.com/office/powerpoint/2010/main" val="18477039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FB2AA8F-5840-ACC9-18FE-955DC97C1542}"/>
              </a:ext>
            </a:extLst>
          </p:cNvPr>
          <p:cNvGrpSpPr/>
          <p:nvPr/>
        </p:nvGrpSpPr>
        <p:grpSpPr>
          <a:xfrm>
            <a:off x="155200" y="176991"/>
            <a:ext cx="841938" cy="923330"/>
            <a:chOff x="1197850" y="723100"/>
            <a:chExt cx="841938" cy="923330"/>
          </a:xfrm>
        </p:grpSpPr>
        <p:sp>
          <p:nvSpPr>
            <p:cNvPr id="3" name="Flowchart: Connector 2">
              <a:extLst>
                <a:ext uri="{FF2B5EF4-FFF2-40B4-BE49-F238E27FC236}">
                  <a16:creationId xmlns:a16="http://schemas.microsoft.com/office/drawing/2014/main" id="{EB26270E-173A-25EB-CFAB-9119BCFBD516}"/>
                </a:ext>
              </a:extLst>
            </p:cNvPr>
            <p:cNvSpPr/>
            <p:nvPr/>
          </p:nvSpPr>
          <p:spPr>
            <a:xfrm>
              <a:off x="1240972" y="839755"/>
              <a:ext cx="765111" cy="765111"/>
            </a:xfrm>
            <a:prstGeom prst="flowChartConnector">
              <a:avLst/>
            </a:prstGeom>
            <a:solidFill>
              <a:srgbClr val="D8555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PA-文本框 54">
              <a:extLst>
                <a:ext uri="{FF2B5EF4-FFF2-40B4-BE49-F238E27FC236}">
                  <a16:creationId xmlns:a16="http://schemas.microsoft.com/office/drawing/2014/main" id="{CECD98FB-8BF4-9D5D-C0FC-D3E175AFDCBA}"/>
                </a:ext>
              </a:extLst>
            </p:cNvPr>
            <p:cNvSpPr txBox="1"/>
            <p:nvPr>
              <p:custDataLst>
                <p:tags r:id="rId1"/>
              </p:custDataLst>
            </p:nvPr>
          </p:nvSpPr>
          <p:spPr>
            <a:xfrm>
              <a:off x="1197850" y="723100"/>
              <a:ext cx="841938" cy="923330"/>
            </a:xfrm>
            <a:prstGeom prst="rect">
              <a:avLst/>
            </a:prstGeom>
            <a:noFill/>
          </p:spPr>
          <p:txBody>
            <a:bodyPr wrap="square" rtlCol="0">
              <a:spAutoFit/>
            </a:bodyPr>
            <a:lstStyle>
              <a:defPPr>
                <a:defRPr lang="zh-CN"/>
              </a:defPPr>
              <a:lvl1pPr algn="dist">
                <a:defRPr sz="4400" b="1">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a:ln>
                    <a:noFill/>
                  </a:ln>
                  <a:solidFill>
                    <a:prstClr val="white"/>
                  </a:solidFill>
                  <a:effectLst/>
                  <a:uLnTx/>
                  <a:uFillTx/>
                  <a:latin typeface="SVN-Cookies" panose="02040603050506020204" pitchFamily="18" charset="0"/>
                  <a:ea typeface="字魂156号-萌趣苏打饼" panose="00000500000000000000" pitchFamily="2" charset="-122"/>
                  <a:cs typeface="+mn-cs"/>
                  <a:sym typeface="思源黑体 CN" panose="020B0500000000000000" pitchFamily="34" charset="-122"/>
                </a:rPr>
                <a:t>4</a:t>
              </a:r>
              <a:endParaRPr kumimoji="0" lang="zh-CN" altLang="en-US" sz="5400" b="0" i="0" u="none" strike="noStrike" kern="1200" cap="none" spc="-300" normalizeH="0" baseline="0" noProof="0" dirty="0">
                <a:ln>
                  <a:noFill/>
                </a:ln>
                <a:solidFill>
                  <a:prstClr val="white"/>
                </a:solidFill>
                <a:effectLst/>
                <a:uLnTx/>
                <a:uFillTx/>
                <a:latin typeface="SVN-Cookies" panose="02040603050506020204" pitchFamily="18" charset="0"/>
                <a:ea typeface="字魂156号-萌趣苏打饼" panose="00000500000000000000" pitchFamily="2" charset="-122"/>
                <a:cs typeface="+mn-cs"/>
                <a:sym typeface="思源黑体 CN" panose="020B0500000000000000" pitchFamily="34" charset="-122"/>
              </a:endParaRPr>
            </a:p>
          </p:txBody>
        </p:sp>
      </p:grpSp>
      <p:grpSp>
        <p:nvGrpSpPr>
          <p:cNvPr id="5" name="Group 4">
            <a:extLst>
              <a:ext uri="{FF2B5EF4-FFF2-40B4-BE49-F238E27FC236}">
                <a16:creationId xmlns:a16="http://schemas.microsoft.com/office/drawing/2014/main" id="{147DA287-9A77-D3BB-15F7-989BDD944780}"/>
              </a:ext>
            </a:extLst>
          </p:cNvPr>
          <p:cNvGrpSpPr/>
          <p:nvPr/>
        </p:nvGrpSpPr>
        <p:grpSpPr>
          <a:xfrm>
            <a:off x="1112197" y="186583"/>
            <a:ext cx="10936930" cy="983837"/>
            <a:chOff x="2128173" y="1005676"/>
            <a:chExt cx="1381880" cy="983837"/>
          </a:xfrm>
        </p:grpSpPr>
        <p:sp>
          <p:nvSpPr>
            <p:cNvPr id="6" name="Rectangle: Rounded Corners 5">
              <a:extLst>
                <a:ext uri="{FF2B5EF4-FFF2-40B4-BE49-F238E27FC236}">
                  <a16:creationId xmlns:a16="http://schemas.microsoft.com/office/drawing/2014/main" id="{FB2FB6A3-DC6D-9DDD-37DF-7329723236F4}"/>
                </a:ext>
              </a:extLst>
            </p:cNvPr>
            <p:cNvSpPr/>
            <p:nvPr/>
          </p:nvSpPr>
          <p:spPr>
            <a:xfrm>
              <a:off x="2128173" y="1005676"/>
              <a:ext cx="1330037" cy="983837"/>
            </a:xfrm>
            <a:prstGeom prst="roundRect">
              <a:avLst/>
            </a:prstGeom>
            <a:solidFill>
              <a:srgbClr val="F9D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9E827CC-FFEE-56B5-D1E1-B1AEA272D507}"/>
                </a:ext>
              </a:extLst>
            </p:cNvPr>
            <p:cNvSpPr txBox="1"/>
            <p:nvPr/>
          </p:nvSpPr>
          <p:spPr>
            <a:xfrm>
              <a:off x="2153564" y="1145437"/>
              <a:ext cx="135648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rgbClr val="000000"/>
                  </a:solidFill>
                  <a:effectLst/>
                  <a:latin typeface="Cambria" panose="02040503050406030204" pitchFamily="18" charset="0"/>
                  <a:ea typeface="Cambria" panose="02040503050406030204" pitchFamily="18" charset="0"/>
                </a:rPr>
                <a:t>a) </a:t>
              </a:r>
              <a:r>
                <a:rPr lang="en-US" sz="3200" b="0" i="0" dirty="0" err="1">
                  <a:solidFill>
                    <a:srgbClr val="000000"/>
                  </a:solidFill>
                  <a:effectLst/>
                  <a:latin typeface="Cambria" panose="02040503050406030204" pitchFamily="18" charset="0"/>
                  <a:ea typeface="Cambria" panose="02040503050406030204" pitchFamily="18" charset="0"/>
                </a:rPr>
                <a:t>Xếp</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các</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thẻ</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ghi</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phân</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số</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vào</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vị</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trí</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thích</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hợp</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trên</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tia</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số</a:t>
              </a:r>
              <a:r>
                <a:rPr lang="en-US" sz="3200" b="0" i="0" dirty="0">
                  <a:solidFill>
                    <a:srgbClr val="000000"/>
                  </a:solidFill>
                  <a:effectLst/>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pic>
        <p:nvPicPr>
          <p:cNvPr id="9" name="Picture 8">
            <a:extLst>
              <a:ext uri="{FF2B5EF4-FFF2-40B4-BE49-F238E27FC236}">
                <a16:creationId xmlns:a16="http://schemas.microsoft.com/office/drawing/2014/main" id="{9B226ACD-A7AB-E849-8621-87E6CD545B35}"/>
              </a:ext>
            </a:extLst>
          </p:cNvPr>
          <p:cNvPicPr>
            <a:picLocks noChangeAspect="1"/>
          </p:cNvPicPr>
          <p:nvPr/>
        </p:nvPicPr>
        <p:blipFill>
          <a:blip r:embed="rId3"/>
          <a:stretch>
            <a:fillRect/>
          </a:stretch>
        </p:blipFill>
        <p:spPr>
          <a:xfrm>
            <a:off x="0" y="1589622"/>
            <a:ext cx="12192000" cy="4135955"/>
          </a:xfrm>
          <a:prstGeom prst="rect">
            <a:avLst/>
          </a:prstGeom>
        </p:spPr>
      </p:pic>
      <p:pic>
        <p:nvPicPr>
          <p:cNvPr id="11" name="Picture 10">
            <a:extLst>
              <a:ext uri="{FF2B5EF4-FFF2-40B4-BE49-F238E27FC236}">
                <a16:creationId xmlns:a16="http://schemas.microsoft.com/office/drawing/2014/main" id="{02940788-6FF4-505D-D015-62864C18B40A}"/>
              </a:ext>
            </a:extLst>
          </p:cNvPr>
          <p:cNvPicPr>
            <a:picLocks noChangeAspect="1"/>
          </p:cNvPicPr>
          <p:nvPr/>
        </p:nvPicPr>
        <p:blipFill>
          <a:blip r:embed="rId4"/>
          <a:stretch>
            <a:fillRect/>
          </a:stretch>
        </p:blipFill>
        <p:spPr>
          <a:xfrm>
            <a:off x="2200275" y="3424237"/>
            <a:ext cx="723900" cy="1190625"/>
          </a:xfrm>
          <a:prstGeom prst="rect">
            <a:avLst/>
          </a:prstGeom>
        </p:spPr>
      </p:pic>
      <p:pic>
        <p:nvPicPr>
          <p:cNvPr id="13" name="Picture 12">
            <a:extLst>
              <a:ext uri="{FF2B5EF4-FFF2-40B4-BE49-F238E27FC236}">
                <a16:creationId xmlns:a16="http://schemas.microsoft.com/office/drawing/2014/main" id="{9AE684FA-2866-34A0-4F7D-F9C283E384F6}"/>
              </a:ext>
            </a:extLst>
          </p:cNvPr>
          <p:cNvPicPr>
            <a:picLocks noChangeAspect="1"/>
          </p:cNvPicPr>
          <p:nvPr/>
        </p:nvPicPr>
        <p:blipFill>
          <a:blip r:embed="rId5"/>
          <a:stretch>
            <a:fillRect/>
          </a:stretch>
        </p:blipFill>
        <p:spPr>
          <a:xfrm>
            <a:off x="3100387" y="3476625"/>
            <a:ext cx="733425" cy="1162050"/>
          </a:xfrm>
          <a:prstGeom prst="rect">
            <a:avLst/>
          </a:prstGeom>
        </p:spPr>
      </p:pic>
      <p:pic>
        <p:nvPicPr>
          <p:cNvPr id="15" name="Picture 14">
            <a:extLst>
              <a:ext uri="{FF2B5EF4-FFF2-40B4-BE49-F238E27FC236}">
                <a16:creationId xmlns:a16="http://schemas.microsoft.com/office/drawing/2014/main" id="{833EBF70-2998-C523-1015-5ECBE07A2B4A}"/>
              </a:ext>
            </a:extLst>
          </p:cNvPr>
          <p:cNvPicPr>
            <a:picLocks noChangeAspect="1"/>
          </p:cNvPicPr>
          <p:nvPr/>
        </p:nvPicPr>
        <p:blipFill>
          <a:blip r:embed="rId6"/>
          <a:stretch>
            <a:fillRect/>
          </a:stretch>
        </p:blipFill>
        <p:spPr>
          <a:xfrm>
            <a:off x="3986212" y="3452812"/>
            <a:ext cx="657225" cy="1171575"/>
          </a:xfrm>
          <a:prstGeom prst="rect">
            <a:avLst/>
          </a:prstGeom>
        </p:spPr>
      </p:pic>
      <p:pic>
        <p:nvPicPr>
          <p:cNvPr id="17" name="Picture 16">
            <a:extLst>
              <a:ext uri="{FF2B5EF4-FFF2-40B4-BE49-F238E27FC236}">
                <a16:creationId xmlns:a16="http://schemas.microsoft.com/office/drawing/2014/main" id="{D9504A35-FD85-97F0-CCDA-1FC7859FD3FF}"/>
              </a:ext>
            </a:extLst>
          </p:cNvPr>
          <p:cNvPicPr>
            <a:picLocks noChangeAspect="1"/>
          </p:cNvPicPr>
          <p:nvPr/>
        </p:nvPicPr>
        <p:blipFill>
          <a:blip r:embed="rId7"/>
          <a:stretch>
            <a:fillRect/>
          </a:stretch>
        </p:blipFill>
        <p:spPr>
          <a:xfrm>
            <a:off x="4843462" y="3481387"/>
            <a:ext cx="638175" cy="1133475"/>
          </a:xfrm>
          <a:prstGeom prst="rect">
            <a:avLst/>
          </a:prstGeom>
        </p:spPr>
      </p:pic>
      <p:pic>
        <p:nvPicPr>
          <p:cNvPr id="19" name="Picture 18">
            <a:extLst>
              <a:ext uri="{FF2B5EF4-FFF2-40B4-BE49-F238E27FC236}">
                <a16:creationId xmlns:a16="http://schemas.microsoft.com/office/drawing/2014/main" id="{06C16C42-F979-8BA3-D6BC-627B43700258}"/>
              </a:ext>
            </a:extLst>
          </p:cNvPr>
          <p:cNvPicPr>
            <a:picLocks noChangeAspect="1"/>
          </p:cNvPicPr>
          <p:nvPr/>
        </p:nvPicPr>
        <p:blipFill>
          <a:blip r:embed="rId8"/>
          <a:stretch>
            <a:fillRect/>
          </a:stretch>
        </p:blipFill>
        <p:spPr>
          <a:xfrm>
            <a:off x="6577012" y="3419475"/>
            <a:ext cx="695325" cy="1181100"/>
          </a:xfrm>
          <a:prstGeom prst="rect">
            <a:avLst/>
          </a:prstGeom>
        </p:spPr>
      </p:pic>
      <p:pic>
        <p:nvPicPr>
          <p:cNvPr id="21" name="Picture 20">
            <a:extLst>
              <a:ext uri="{FF2B5EF4-FFF2-40B4-BE49-F238E27FC236}">
                <a16:creationId xmlns:a16="http://schemas.microsoft.com/office/drawing/2014/main" id="{D50AE6F9-EA13-1122-EE67-678D45D87D80}"/>
              </a:ext>
            </a:extLst>
          </p:cNvPr>
          <p:cNvPicPr>
            <a:picLocks noChangeAspect="1"/>
          </p:cNvPicPr>
          <p:nvPr/>
        </p:nvPicPr>
        <p:blipFill>
          <a:blip r:embed="rId9"/>
          <a:stretch>
            <a:fillRect/>
          </a:stretch>
        </p:blipFill>
        <p:spPr>
          <a:xfrm>
            <a:off x="7424737" y="3448050"/>
            <a:ext cx="695325" cy="1181100"/>
          </a:xfrm>
          <a:prstGeom prst="rect">
            <a:avLst/>
          </a:prstGeom>
        </p:spPr>
      </p:pic>
      <p:pic>
        <p:nvPicPr>
          <p:cNvPr id="33" name="Picture 32">
            <a:extLst>
              <a:ext uri="{FF2B5EF4-FFF2-40B4-BE49-F238E27FC236}">
                <a16:creationId xmlns:a16="http://schemas.microsoft.com/office/drawing/2014/main" id="{87684C06-EF05-E493-C1E3-9669BD89E851}"/>
              </a:ext>
            </a:extLst>
          </p:cNvPr>
          <p:cNvPicPr>
            <a:picLocks noChangeAspect="1"/>
          </p:cNvPicPr>
          <p:nvPr/>
        </p:nvPicPr>
        <p:blipFill>
          <a:blip r:embed="rId10"/>
          <a:stretch>
            <a:fillRect/>
          </a:stretch>
        </p:blipFill>
        <p:spPr>
          <a:xfrm>
            <a:off x="8310562" y="3490912"/>
            <a:ext cx="657225" cy="1133475"/>
          </a:xfrm>
          <a:prstGeom prst="rect">
            <a:avLst/>
          </a:prstGeom>
        </p:spPr>
      </p:pic>
      <p:pic>
        <p:nvPicPr>
          <p:cNvPr id="35" name="Picture 34">
            <a:extLst>
              <a:ext uri="{FF2B5EF4-FFF2-40B4-BE49-F238E27FC236}">
                <a16:creationId xmlns:a16="http://schemas.microsoft.com/office/drawing/2014/main" id="{928FBE47-111A-D504-6901-F5082FA6628F}"/>
              </a:ext>
            </a:extLst>
          </p:cNvPr>
          <p:cNvPicPr>
            <a:picLocks noChangeAspect="1"/>
          </p:cNvPicPr>
          <p:nvPr/>
        </p:nvPicPr>
        <p:blipFill>
          <a:blip r:embed="rId11"/>
          <a:stretch>
            <a:fillRect/>
          </a:stretch>
        </p:blipFill>
        <p:spPr>
          <a:xfrm>
            <a:off x="10025062" y="3462337"/>
            <a:ext cx="657225" cy="1171575"/>
          </a:xfrm>
          <a:prstGeom prst="rect">
            <a:avLst/>
          </a:prstGeom>
        </p:spPr>
      </p:pic>
    </p:spTree>
    <p:extLst>
      <p:ext uri="{BB962C8B-B14F-4D97-AF65-F5344CB8AC3E}">
        <p14:creationId xmlns:p14="http://schemas.microsoft.com/office/powerpoint/2010/main" val="119809424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down)">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down)">
                                      <p:cBhvr>
                                        <p:cTn id="48" dur="500"/>
                                        <p:tgtEl>
                                          <p:spTgt spid="3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wipe(down)">
                                      <p:cBhvr>
                                        <p:cTn id="5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PA" val="v5.2.10"/>
  <p:tag name="RESOURCELIBID_ANIM" val="460"/>
</p:tagLst>
</file>

<file path=ppt/tags/tag5.xml><?xml version="1.0" encoding="utf-8"?>
<p:tagLst xmlns:a="http://schemas.openxmlformats.org/drawingml/2006/main" xmlns:r="http://schemas.openxmlformats.org/officeDocument/2006/relationships" xmlns:p="http://schemas.openxmlformats.org/presentationml/2006/main">
  <p:tag name="PA" val="v5.2.10"/>
  <p:tag name="RESOURCELIBID_ANIM" val="460"/>
</p:tagLst>
</file>

<file path=ppt/tags/tag6.xml><?xml version="1.0" encoding="utf-8"?>
<p:tagLst xmlns:a="http://schemas.openxmlformats.org/drawingml/2006/main" xmlns:r="http://schemas.openxmlformats.org/officeDocument/2006/relationships" xmlns:p="http://schemas.openxmlformats.org/presentationml/2006/main">
  <p:tag name="PA" val="v5.2.10"/>
  <p:tag name="RESOURCELIBID_ANIM" val="460"/>
</p:tagLst>
</file>

<file path=ppt/tags/tag7.xml><?xml version="1.0" encoding="utf-8"?>
<p:tagLst xmlns:a="http://schemas.openxmlformats.org/drawingml/2006/main" xmlns:r="http://schemas.openxmlformats.org/officeDocument/2006/relationships" xmlns:p="http://schemas.openxmlformats.org/presentationml/2006/main">
  <p:tag name="PA" val="v5.2.10"/>
  <p:tag name="RESOURCELIBID_ANIM" val="460"/>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458</Words>
  <Application>Microsoft Office PowerPoint</Application>
  <PresentationFormat>Widescreen</PresentationFormat>
  <Paragraphs>49</Paragraphs>
  <Slides>15</Slides>
  <Notes>2</Notes>
  <HiddenSlides>0</HiddenSlides>
  <MMClips>7</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15</vt:i4>
      </vt:variant>
    </vt:vector>
  </HeadingPairs>
  <TitlesOfParts>
    <vt:vector size="33" baseType="lpstr">
      <vt:lpstr>#9Slide02 Noi dung dai</vt:lpstr>
      <vt:lpstr>#9Slide02 Tieu de dai</vt:lpstr>
      <vt:lpstr>DengXian</vt:lpstr>
      <vt:lpstr>Vogue-ExtraBold</vt:lpstr>
      <vt:lpstr>思源宋体 CN Light</vt:lpstr>
      <vt:lpstr>Arial</vt:lpstr>
      <vt:lpstr>Calibri</vt:lpstr>
      <vt:lpstr>Calibri Light</vt:lpstr>
      <vt:lpstr>Cambria</vt:lpstr>
      <vt:lpstr>Cambria Math</vt:lpstr>
      <vt:lpstr>iCiel Cadena</vt:lpstr>
      <vt:lpstr>Open Sans</vt:lpstr>
      <vt:lpstr>SVN-Cookies</vt:lpstr>
      <vt:lpstr>Times New Roman</vt:lpstr>
      <vt:lpstr>1_Office 主题​​</vt:lpstr>
      <vt:lpstr>2_Office Theme</vt:lpstr>
      <vt:lpstr>1_Office Theme</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10</cp:revision>
  <dcterms:created xsi:type="dcterms:W3CDTF">2024-01-05T04:16:02Z</dcterms:created>
  <dcterms:modified xsi:type="dcterms:W3CDTF">2024-01-05T04:33:57Z</dcterms:modified>
</cp:coreProperties>
</file>