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3" r:id="rId3"/>
    <p:sldId id="284" r:id="rId4"/>
    <p:sldId id="270" r:id="rId5"/>
    <p:sldId id="283" r:id="rId6"/>
    <p:sldId id="280" r:id="rId7"/>
    <p:sldId id="2650" r:id="rId8"/>
    <p:sldId id="2651" r:id="rId9"/>
    <p:sldId id="2652" r:id="rId10"/>
    <p:sldId id="309" r:id="rId11"/>
    <p:sldId id="2653" r:id="rId12"/>
    <p:sldId id="313" r:id="rId13"/>
    <p:sldId id="31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7BCC-F8C8-4BB0-95B9-0FD513686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56CCC-7382-4EB8-AAB1-347B96D54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02D39-B05D-444E-B1BF-4075C43F7B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99918-BC1C-42C2-8F46-48C513143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16FC9-8A64-449E-9E75-C4A63C228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28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81119-79BA-482C-AAD7-6076AF39F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3DCD4-72ED-444A-9BB3-2BD13E298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794-2CFA-4A5B-B3F6-3B5B8056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95317-05F7-436E-B408-49DE4A55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912BD-3812-4C11-A6D0-6B9449D14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5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CBA27F-CDBB-4712-B5B5-1D78D66477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BE362-192C-402A-8C7D-CF5F06BF6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B149B-A2E0-4E33-8163-944BE0AADB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DCE84-3E67-47F8-AA01-6E3079346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B5773-C309-4009-A28A-BC995FF3F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98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0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36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00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33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97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69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97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1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65963-B96E-4A46-9C08-6E0B2410A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8C775-7F57-4FA7-AFA0-D2FFA878B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5868A-5201-4E12-918F-DF60C426A8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547C0-F3EF-458C-81D2-0D07A6779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993F4-CC99-43A1-8C76-3962D2934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613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27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97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1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0303C-C279-4571-B27B-ECD67C19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34979-88ED-499C-9D83-E62452D31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9B5A8-655D-42E1-BED9-EE9ADA76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ED7F7-FC35-4F87-BD71-30E7F9D0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B4985-3B9D-4FBF-98A3-70DC653E8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25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906D7-4A20-4B70-9B22-54636D6B7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5E19E-5DBC-4BDF-935E-2ABBC7F2A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D6CC37-1672-4A29-BFDE-8E2CABE66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DCDF0-E644-4A70-8766-19DA9FBF5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99304-9052-4393-A295-132D6A843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972F1-40A1-489A-9A29-CC8AEE180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4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9EF49-C8E9-4C19-ADE3-1450C0549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34B9E-07E5-4502-B179-E49292665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72B59-D393-4C0D-823F-97025AF78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9ACCA-8B66-4A84-BEFA-97900C54F0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707264-84C8-42CE-85C1-8E50791EE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923EC3-412B-49C5-B6F2-D7EE8591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C22588-4D24-46DA-821D-5058A388B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8529BA-2320-4D5C-8B5B-23CAB1464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14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29BF4-8F1B-4D09-86C4-EB7EB4E2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DF11B1-B855-4D3F-A48F-87D86C037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BBEDC0-57F8-44FC-B617-9871C051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0F918-E626-49CA-8FA7-FEDDA9BAD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5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08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C7BFA-9EFB-4FB0-AE45-16092CCA1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F0CD1-7341-4BA8-9554-B80DF5D7F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CC1F4-87D7-4311-A47C-008969AC6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49E11-D742-4102-9D60-ED5D8F5A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7AEE7-5640-46B7-ACA3-5CDEC8CFD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E973C-1FF1-4F3C-9A77-C3772C21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2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AE46-1C2C-49E5-8FD4-10AA13C18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3194EF-0FA8-4C24-83D4-01FAA923C5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96E165-4F01-4818-A030-B68460D3A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B3384-32B5-43D9-B95F-A6B86474EA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1AA48D-6024-467A-8362-22A8F81F1BD4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1F2BB-E49B-464D-9033-7D6A6CD46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9DC85-16C2-438D-B358-9C0CD402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D245FC-4CE3-43BA-BF80-3E8939500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7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47D399F-9B46-0B63-F717-56E0E459D8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9203" y="303033"/>
            <a:ext cx="1422073" cy="142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79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84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3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tty cartoon bee">
            <a:extLst>
              <a:ext uri="{FF2B5EF4-FFF2-40B4-BE49-F238E27FC236}">
                <a16:creationId xmlns:a16="http://schemas.microsoft.com/office/drawing/2014/main" id="{23E739CB-3B75-8013-57A8-5348C0A91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69" y="4479671"/>
            <a:ext cx="1460032" cy="1868841"/>
          </a:xfrm>
          <a:prstGeom prst="rect">
            <a:avLst/>
          </a:prstGeom>
        </p:spPr>
      </p:pic>
      <p:pic>
        <p:nvPicPr>
          <p:cNvPr id="11" name="Picture 10" descr="Cartoon bee with pencil">
            <a:extLst>
              <a:ext uri="{FF2B5EF4-FFF2-40B4-BE49-F238E27FC236}">
                <a16:creationId xmlns:a16="http://schemas.microsoft.com/office/drawing/2014/main" id="{30A59368-97A5-9EDB-E435-E0A6C27F30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439" y="3668789"/>
            <a:ext cx="1518733" cy="1630171"/>
          </a:xfrm>
          <a:prstGeom prst="rect">
            <a:avLst/>
          </a:prstGeom>
        </p:spPr>
      </p:pic>
      <p:pic>
        <p:nvPicPr>
          <p:cNvPr id="12" name="Picture 11" descr="Cartoon bee with magnifying glass">
            <a:extLst>
              <a:ext uri="{FF2B5EF4-FFF2-40B4-BE49-F238E27FC236}">
                <a16:creationId xmlns:a16="http://schemas.microsoft.com/office/drawing/2014/main" id="{DF545ADA-1E7D-3B2F-0796-F077F0ADF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1" y="3981687"/>
            <a:ext cx="1711570" cy="19430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0AE137E-C359-1FE5-5600-B11E623C1730}"/>
              </a:ext>
            </a:extLst>
          </p:cNvPr>
          <p:cNvGrpSpPr/>
          <p:nvPr/>
        </p:nvGrpSpPr>
        <p:grpSpPr>
          <a:xfrm>
            <a:off x="7948544" y="324758"/>
            <a:ext cx="1916124" cy="1617993"/>
            <a:chOff x="7948544" y="324758"/>
            <a:chExt cx="1916124" cy="1617993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636E3D14-E59B-F568-32E6-9B74B58374F5}"/>
                </a:ext>
              </a:extLst>
            </p:cNvPr>
            <p:cNvSpPr txBox="1"/>
            <p:nvPr/>
          </p:nvSpPr>
          <p:spPr>
            <a:xfrm>
              <a:off x="8328982" y="956323"/>
              <a:ext cx="1155247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NGUYỄN NGÂN TIỂU HỌC KIM BÀI</a:t>
              </a:r>
            </a:p>
          </p:txBody>
        </p:sp>
        <p:pic>
          <p:nvPicPr>
            <p:cNvPr id="13" name="Picture 2" descr="Tổ ong Clip nghệ thuật Mật ong đồ họa Véc tơ - con ong png tải về - Miễn  phí trong suốt ống png Tải về.">
              <a:extLst>
                <a:ext uri="{FF2B5EF4-FFF2-40B4-BE49-F238E27FC236}">
                  <a16:creationId xmlns:a16="http://schemas.microsoft.com/office/drawing/2014/main" id="{D0CB3732-29F6-074D-05D9-8A182BFD1B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316" b="97500" l="3889" r="96889">
                          <a14:foregroundMark x1="3889" y1="8421" x2="9667" y2="14605"/>
                          <a14:foregroundMark x1="42444" y1="68816" x2="41667" y2="82105"/>
                          <a14:foregroundMark x1="41889" y1="69342" x2="39667" y2="78026"/>
                          <a14:foregroundMark x1="44222" y1="82105" x2="46556" y2="92237"/>
                          <a14:foregroundMark x1="46556" y1="92237" x2="46556" y2="92237"/>
                          <a14:foregroundMark x1="45444" y1="92237" x2="50222" y2="97237"/>
                          <a14:foregroundMark x1="50222" y1="97237" x2="51000" y2="97500"/>
                          <a14:foregroundMark x1="42222" y1="75395" x2="45111" y2="81053"/>
                          <a14:foregroundMark x1="52556" y1="1447" x2="52556" y2="1447"/>
                          <a14:foregroundMark x1="96889" y1="38553" x2="96889" y2="385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86426" flipH="1">
              <a:off x="7948544" y="324758"/>
              <a:ext cx="1916124" cy="161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 descr="Happy cartoon bee">
            <a:extLst>
              <a:ext uri="{FF2B5EF4-FFF2-40B4-BE49-F238E27FC236}">
                <a16:creationId xmlns:a16="http://schemas.microsoft.com/office/drawing/2014/main" id="{A0D22751-43D3-0DC5-4C7B-DF1E468AC7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928" y="92479"/>
            <a:ext cx="2080481" cy="2285850"/>
          </a:xfrm>
          <a:prstGeom prst="rect">
            <a:avLst/>
          </a:prstGeom>
        </p:spPr>
      </p:pic>
      <p:pic>
        <p:nvPicPr>
          <p:cNvPr id="15" name="Picture 14" descr="Cartoon bee with megaphone">
            <a:extLst>
              <a:ext uri="{FF2B5EF4-FFF2-40B4-BE49-F238E27FC236}">
                <a16:creationId xmlns:a16="http://schemas.microsoft.com/office/drawing/2014/main" id="{29E1C519-EBF0-EB81-6693-8DB119DBF4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38" y="975918"/>
            <a:ext cx="2013868" cy="19430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8B0434-9714-9BFA-7306-51DBFCC9B1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05877" y="930157"/>
            <a:ext cx="11937003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5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: Góc Tròn 6">
            <a:extLst>
              <a:ext uri="{FF2B5EF4-FFF2-40B4-BE49-F238E27FC236}">
                <a16:creationId xmlns:a16="http://schemas.microsoft.com/office/drawing/2014/main" id="{7AF62F2D-D4D5-F9EA-B599-F3ADBC9B036E}"/>
              </a:ext>
            </a:extLst>
          </p:cNvPr>
          <p:cNvSpPr/>
          <p:nvPr/>
        </p:nvSpPr>
        <p:spPr>
          <a:xfrm>
            <a:off x="182880" y="245660"/>
            <a:ext cx="11887200" cy="6498039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887200"/>
                      <a:gd name="connsiteY0" fmla="*/ 1083028 h 6498039"/>
                      <a:gd name="connsiteX1" fmla="*/ 1083028 w 11887200"/>
                      <a:gd name="connsiteY1" fmla="*/ 0 h 6498039"/>
                      <a:gd name="connsiteX2" fmla="*/ 10804172 w 11887200"/>
                      <a:gd name="connsiteY2" fmla="*/ 0 h 6498039"/>
                      <a:gd name="connsiteX3" fmla="*/ 11887200 w 11887200"/>
                      <a:gd name="connsiteY3" fmla="*/ 1083028 h 6498039"/>
                      <a:gd name="connsiteX4" fmla="*/ 11887200 w 11887200"/>
                      <a:gd name="connsiteY4" fmla="*/ 5415011 h 6498039"/>
                      <a:gd name="connsiteX5" fmla="*/ 10804172 w 11887200"/>
                      <a:gd name="connsiteY5" fmla="*/ 6498039 h 6498039"/>
                      <a:gd name="connsiteX6" fmla="*/ 1083028 w 11887200"/>
                      <a:gd name="connsiteY6" fmla="*/ 6498039 h 6498039"/>
                      <a:gd name="connsiteX7" fmla="*/ 0 w 11887200"/>
                      <a:gd name="connsiteY7" fmla="*/ 5415011 h 6498039"/>
                      <a:gd name="connsiteX8" fmla="*/ 0 w 11887200"/>
                      <a:gd name="connsiteY8" fmla="*/ 1083028 h 6498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87200" h="6498039" fill="none" extrusionOk="0">
                        <a:moveTo>
                          <a:pt x="0" y="1083028"/>
                        </a:moveTo>
                        <a:cubicBezTo>
                          <a:pt x="-15207" y="485834"/>
                          <a:pt x="468995" y="90244"/>
                          <a:pt x="1083028" y="0"/>
                        </a:cubicBezTo>
                        <a:cubicBezTo>
                          <a:pt x="3563029" y="77600"/>
                          <a:pt x="9438804" y="-27269"/>
                          <a:pt x="10804172" y="0"/>
                        </a:cubicBezTo>
                        <a:cubicBezTo>
                          <a:pt x="11452074" y="-65643"/>
                          <a:pt x="11934007" y="498668"/>
                          <a:pt x="11887200" y="1083028"/>
                        </a:cubicBezTo>
                        <a:cubicBezTo>
                          <a:pt x="11996200" y="2604945"/>
                          <a:pt x="11808991" y="3527785"/>
                          <a:pt x="11887200" y="5415011"/>
                        </a:cubicBezTo>
                        <a:cubicBezTo>
                          <a:pt x="11856948" y="6001317"/>
                          <a:pt x="11362339" y="6515668"/>
                          <a:pt x="10804172" y="6498039"/>
                        </a:cubicBezTo>
                        <a:cubicBezTo>
                          <a:pt x="6832420" y="6547216"/>
                          <a:pt x="3612441" y="6375337"/>
                          <a:pt x="1083028" y="6498039"/>
                        </a:cubicBezTo>
                        <a:cubicBezTo>
                          <a:pt x="470864" y="6605746"/>
                          <a:pt x="-67121" y="6070943"/>
                          <a:pt x="0" y="5415011"/>
                        </a:cubicBezTo>
                        <a:cubicBezTo>
                          <a:pt x="47022" y="4877997"/>
                          <a:pt x="104569" y="1534717"/>
                          <a:pt x="0" y="1083028"/>
                        </a:cubicBezTo>
                        <a:close/>
                      </a:path>
                      <a:path w="11887200" h="6498039" stroke="0" extrusionOk="0">
                        <a:moveTo>
                          <a:pt x="0" y="1083028"/>
                        </a:moveTo>
                        <a:cubicBezTo>
                          <a:pt x="30114" y="481446"/>
                          <a:pt x="570283" y="-5698"/>
                          <a:pt x="1083028" y="0"/>
                        </a:cubicBezTo>
                        <a:cubicBezTo>
                          <a:pt x="2659142" y="-129276"/>
                          <a:pt x="8804115" y="-77778"/>
                          <a:pt x="10804172" y="0"/>
                        </a:cubicBezTo>
                        <a:cubicBezTo>
                          <a:pt x="11366644" y="-113709"/>
                          <a:pt x="11885871" y="492552"/>
                          <a:pt x="11887200" y="1083028"/>
                        </a:cubicBezTo>
                        <a:cubicBezTo>
                          <a:pt x="11968799" y="2724144"/>
                          <a:pt x="12041500" y="3301558"/>
                          <a:pt x="11887200" y="5415011"/>
                        </a:cubicBezTo>
                        <a:cubicBezTo>
                          <a:pt x="11891989" y="6023252"/>
                          <a:pt x="11306087" y="6530742"/>
                          <a:pt x="10804172" y="6498039"/>
                        </a:cubicBezTo>
                        <a:cubicBezTo>
                          <a:pt x="8144584" y="6542259"/>
                          <a:pt x="2724104" y="6468657"/>
                          <a:pt x="1083028" y="6498039"/>
                        </a:cubicBezTo>
                        <a:cubicBezTo>
                          <a:pt x="478733" y="6474391"/>
                          <a:pt x="-15610" y="6009543"/>
                          <a:pt x="0" y="5415011"/>
                        </a:cubicBezTo>
                        <a:cubicBezTo>
                          <a:pt x="-159954" y="4056500"/>
                          <a:pt x="22140" y="1972035"/>
                          <a:pt x="0" y="108302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887208-D708-5BF1-7139-968481B1E7B8}"/>
              </a:ext>
            </a:extLst>
          </p:cNvPr>
          <p:cNvGrpSpPr/>
          <p:nvPr/>
        </p:nvGrpSpPr>
        <p:grpSpPr>
          <a:xfrm>
            <a:off x="2533649" y="428625"/>
            <a:ext cx="8029575" cy="6004634"/>
            <a:chOff x="6824202" y="1194954"/>
            <a:chExt cx="5255448" cy="5527964"/>
          </a:xfrm>
        </p:grpSpPr>
        <p:pic>
          <p:nvPicPr>
            <p:cNvPr id="10" name="Picture 9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812A1CAF-0FB6-70BF-BF98-C40A428D4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02" y="1194954"/>
              <a:ext cx="5255448" cy="552796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04A7C4-5081-9604-0BFA-2F0523948F89}"/>
                </a:ext>
              </a:extLst>
            </p:cNvPr>
            <p:cNvSpPr txBox="1"/>
            <p:nvPr/>
          </p:nvSpPr>
          <p:spPr>
            <a:xfrm>
              <a:off x="8262021" y="4078739"/>
              <a:ext cx="3649305" cy="2351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Em hãy tìm trong thực tế các tình huống vận dụng phép nhân, chia phân số</a:t>
              </a:r>
              <a:endPara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99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9FBE271A-6CCF-E2BD-1FB6-DAC8C10AC57D}"/>
              </a:ext>
            </a:extLst>
          </p:cNvPr>
          <p:cNvSpPr/>
          <p:nvPr/>
        </p:nvSpPr>
        <p:spPr>
          <a:xfrm>
            <a:off x="410548" y="1904609"/>
            <a:ext cx="11541968" cy="4421553"/>
          </a:xfrm>
          <a:custGeom>
            <a:avLst/>
            <a:gdLst>
              <a:gd name="connsiteX0" fmla="*/ 0 w 11541968"/>
              <a:gd name="connsiteY0" fmla="*/ 599253 h 4421553"/>
              <a:gd name="connsiteX1" fmla="*/ 599253 w 11541968"/>
              <a:gd name="connsiteY1" fmla="*/ 0 h 4421553"/>
              <a:gd name="connsiteX2" fmla="*/ 10942715 w 11541968"/>
              <a:gd name="connsiteY2" fmla="*/ 0 h 4421553"/>
              <a:gd name="connsiteX3" fmla="*/ 11541968 w 11541968"/>
              <a:gd name="connsiteY3" fmla="*/ 599253 h 4421553"/>
              <a:gd name="connsiteX4" fmla="*/ 11541968 w 11541968"/>
              <a:gd name="connsiteY4" fmla="*/ 3822300 h 4421553"/>
              <a:gd name="connsiteX5" fmla="*/ 10942715 w 11541968"/>
              <a:gd name="connsiteY5" fmla="*/ 4421553 h 4421553"/>
              <a:gd name="connsiteX6" fmla="*/ 599253 w 11541968"/>
              <a:gd name="connsiteY6" fmla="*/ 4421553 h 4421553"/>
              <a:gd name="connsiteX7" fmla="*/ 0 w 11541968"/>
              <a:gd name="connsiteY7" fmla="*/ 3822300 h 4421553"/>
              <a:gd name="connsiteX8" fmla="*/ 0 w 11541968"/>
              <a:gd name="connsiteY8" fmla="*/ 599253 h 4421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1968" h="4421553" fill="none" extrusionOk="0">
                <a:moveTo>
                  <a:pt x="0" y="599253"/>
                </a:moveTo>
                <a:cubicBezTo>
                  <a:pt x="1740" y="315385"/>
                  <a:pt x="294714" y="44339"/>
                  <a:pt x="599253" y="0"/>
                </a:cubicBezTo>
                <a:cubicBezTo>
                  <a:pt x="2592794" y="72427"/>
                  <a:pt x="7426792" y="61419"/>
                  <a:pt x="10942715" y="0"/>
                </a:cubicBezTo>
                <a:cubicBezTo>
                  <a:pt x="11266634" y="-48455"/>
                  <a:pt x="11487292" y="251757"/>
                  <a:pt x="11541968" y="599253"/>
                </a:cubicBezTo>
                <a:cubicBezTo>
                  <a:pt x="11642844" y="1011066"/>
                  <a:pt x="11434655" y="2412419"/>
                  <a:pt x="11541968" y="3822300"/>
                </a:cubicBezTo>
                <a:cubicBezTo>
                  <a:pt x="11543932" y="4143292"/>
                  <a:pt x="11255697" y="4401402"/>
                  <a:pt x="10942715" y="4421553"/>
                </a:cubicBezTo>
                <a:cubicBezTo>
                  <a:pt x="6122165" y="4451380"/>
                  <a:pt x="2004814" y="4342247"/>
                  <a:pt x="599253" y="4421553"/>
                </a:cubicBezTo>
                <a:cubicBezTo>
                  <a:pt x="330013" y="4414576"/>
                  <a:pt x="-32520" y="4159688"/>
                  <a:pt x="0" y="3822300"/>
                </a:cubicBezTo>
                <a:cubicBezTo>
                  <a:pt x="50037" y="2320250"/>
                  <a:pt x="770" y="1818915"/>
                  <a:pt x="0" y="599253"/>
                </a:cubicBezTo>
                <a:close/>
              </a:path>
              <a:path w="11541968" h="4421553" stroke="0" extrusionOk="0">
                <a:moveTo>
                  <a:pt x="0" y="599253"/>
                </a:moveTo>
                <a:cubicBezTo>
                  <a:pt x="32638" y="277191"/>
                  <a:pt x="282480" y="29555"/>
                  <a:pt x="599253" y="0"/>
                </a:cubicBezTo>
                <a:cubicBezTo>
                  <a:pt x="4266228" y="123000"/>
                  <a:pt x="6480235" y="-96860"/>
                  <a:pt x="10942715" y="0"/>
                </a:cubicBezTo>
                <a:cubicBezTo>
                  <a:pt x="11244616" y="-22145"/>
                  <a:pt x="11545721" y="260729"/>
                  <a:pt x="11541968" y="599253"/>
                </a:cubicBezTo>
                <a:cubicBezTo>
                  <a:pt x="11545141" y="2163788"/>
                  <a:pt x="11636235" y="2902557"/>
                  <a:pt x="11541968" y="3822300"/>
                </a:cubicBezTo>
                <a:cubicBezTo>
                  <a:pt x="11490393" y="4171943"/>
                  <a:pt x="11265288" y="4420181"/>
                  <a:pt x="10942715" y="4421553"/>
                </a:cubicBezTo>
                <a:cubicBezTo>
                  <a:pt x="7244165" y="4260846"/>
                  <a:pt x="2652638" y="4461220"/>
                  <a:pt x="599253" y="4421553"/>
                </a:cubicBezTo>
                <a:cubicBezTo>
                  <a:pt x="244033" y="4416653"/>
                  <a:pt x="-59273" y="4126406"/>
                  <a:pt x="0" y="3822300"/>
                </a:cubicBezTo>
                <a:cubicBezTo>
                  <a:pt x="32216" y="2225742"/>
                  <a:pt x="57206" y="1432606"/>
                  <a:pt x="0" y="599253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35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C295C-1855-3B18-2554-591BB0F1D91C}"/>
              </a:ext>
            </a:extLst>
          </p:cNvPr>
          <p:cNvSpPr txBox="1"/>
          <p:nvPr/>
        </p:nvSpPr>
        <p:spPr>
          <a:xfrm>
            <a:off x="1947339" y="222060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7BBD54-1128-0F99-7672-839540B2B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2137949"/>
            <a:ext cx="919996" cy="9199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87115D-8F48-26E6-5C8D-11978AC523FC}"/>
              </a:ext>
            </a:extLst>
          </p:cNvPr>
          <p:cNvSpPr txBox="1"/>
          <p:nvPr/>
        </p:nvSpPr>
        <p:spPr>
          <a:xfrm>
            <a:off x="1947339" y="320161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9A0C1F-53E1-E6AA-9331-5ABB76298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3118961"/>
            <a:ext cx="919996" cy="9199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5187B0-5A11-EE6C-AF71-3F66B856E321}"/>
              </a:ext>
            </a:extLst>
          </p:cNvPr>
          <p:cNvSpPr txBox="1"/>
          <p:nvPr/>
        </p:nvSpPr>
        <p:spPr>
          <a:xfrm>
            <a:off x="1947339" y="4182624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B7C7F8-E251-A01C-6032-A32DEACFC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4099973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5CECC0-99ED-4B0B-C1AB-404EBFA5FB75}"/>
              </a:ext>
            </a:extLst>
          </p:cNvPr>
          <p:cNvSpPr txBox="1"/>
          <p:nvPr/>
        </p:nvSpPr>
        <p:spPr>
          <a:xfrm>
            <a:off x="1947339" y="516363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EF1272-6820-F113-9AC0-2BD84CB70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755225" y="508098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3DF748-430A-989F-BE22-70968A243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96" y="226626"/>
            <a:ext cx="6572058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7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uiExpand="1" build="p"/>
      <p:bldP spid="9" grpId="0" uiExpand="1" build="p"/>
      <p:bldP spid="1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tty cartoon bee">
            <a:extLst>
              <a:ext uri="{FF2B5EF4-FFF2-40B4-BE49-F238E27FC236}">
                <a16:creationId xmlns:a16="http://schemas.microsoft.com/office/drawing/2014/main" id="{3E822C7F-1D4E-42FB-9320-5730FF0A63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78" y="805726"/>
            <a:ext cx="1460032" cy="1868841"/>
          </a:xfrm>
          <a:prstGeom prst="rect">
            <a:avLst/>
          </a:prstGeom>
        </p:spPr>
      </p:pic>
      <p:pic>
        <p:nvPicPr>
          <p:cNvPr id="11" name="Picture 10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A284D0AB-10F6-44AE-9E2E-17B4F52BE2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1597"/>
            <a:ext cx="2294110" cy="1198880"/>
          </a:xfrm>
          <a:prstGeom prst="rect">
            <a:avLst/>
          </a:prstGeom>
        </p:spPr>
      </p:pic>
      <p:pic>
        <p:nvPicPr>
          <p:cNvPr id="23" name="Picture 22" descr="A field of colorful flowers&#10;&#10;Description automatically generated with medium confidence">
            <a:extLst>
              <a:ext uri="{FF2B5EF4-FFF2-40B4-BE49-F238E27FC236}">
                <a16:creationId xmlns:a16="http://schemas.microsoft.com/office/drawing/2014/main" id="{5109CA96-EEDB-4584-BFA7-2D7B5E289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36" y="5699760"/>
            <a:ext cx="5122325" cy="1153677"/>
          </a:xfrm>
          <a:prstGeom prst="rect">
            <a:avLst/>
          </a:prstGeom>
        </p:spPr>
      </p:pic>
      <p:pic>
        <p:nvPicPr>
          <p:cNvPr id="25" name="Picture 24" descr="A field of colorful flowers&#10;&#10;Description automatically generated with medium confidence">
            <a:extLst>
              <a:ext uri="{FF2B5EF4-FFF2-40B4-BE49-F238E27FC236}">
                <a16:creationId xmlns:a16="http://schemas.microsoft.com/office/drawing/2014/main" id="{1B51975D-7FC4-4A46-AB15-90F429CD8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210" y="5684677"/>
            <a:ext cx="5122325" cy="1153677"/>
          </a:xfrm>
          <a:prstGeom prst="rect">
            <a:avLst/>
          </a:prstGeom>
        </p:spPr>
      </p:pic>
      <p:pic>
        <p:nvPicPr>
          <p:cNvPr id="18" name="Picture 17" descr="A picture containing bubble, vector graphics&#10;&#10;Description automatically generated">
            <a:extLst>
              <a:ext uri="{FF2B5EF4-FFF2-40B4-BE49-F238E27FC236}">
                <a16:creationId xmlns:a16="http://schemas.microsoft.com/office/drawing/2014/main" id="{7E202891-AA7C-4BC9-AD05-DCA17026B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939" y="-256516"/>
            <a:ext cx="3993327" cy="39933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633711-AB2A-835A-524F-F730DCA0B4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9345" y="1160318"/>
            <a:ext cx="6742760" cy="48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6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02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273229"/>
            <a:ext cx="12192000" cy="1006275"/>
            <a:chOff x="0" y="0"/>
            <a:chExt cx="4816593" cy="3975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7541"/>
            </a:xfrm>
            <a:custGeom>
              <a:avLst/>
              <a:gdLst/>
              <a:ahLst/>
              <a:cxnLst/>
              <a:rect l="l" t="t" r="r" b="b"/>
              <a:pathLst>
                <a:path w="4816592" h="397541">
                  <a:moveTo>
                    <a:pt x="0" y="0"/>
                  </a:moveTo>
                  <a:lnTo>
                    <a:pt x="4816592" y="0"/>
                  </a:lnTo>
                  <a:lnTo>
                    <a:pt x="4816592" y="397541"/>
                  </a:lnTo>
                  <a:lnTo>
                    <a:pt x="0" y="397541"/>
                  </a:lnTo>
                  <a:close/>
                </a:path>
              </a:pathLst>
            </a:custGeom>
            <a:solidFill>
              <a:srgbClr val="C4814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564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723073" cy="6858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0" y="0"/>
                </a:moveTo>
                <a:lnTo>
                  <a:pt x="2584609" y="0"/>
                </a:lnTo>
                <a:lnTo>
                  <a:pt x="258460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0468928" y="0"/>
            <a:ext cx="1723073" cy="6858000"/>
          </a:xfrm>
          <a:custGeom>
            <a:avLst/>
            <a:gdLst/>
            <a:ahLst/>
            <a:cxnLst/>
            <a:rect l="l" t="t" r="r" b="b"/>
            <a:pathLst>
              <a:path w="2584609" h="10287000">
                <a:moveTo>
                  <a:pt x="2584609" y="0"/>
                </a:moveTo>
                <a:lnTo>
                  <a:pt x="0" y="0"/>
                </a:lnTo>
                <a:lnTo>
                  <a:pt x="0" y="10287000"/>
                </a:lnTo>
                <a:lnTo>
                  <a:pt x="2584609" y="10287000"/>
                </a:lnTo>
                <a:lnTo>
                  <a:pt x="258460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82319" y="0"/>
            <a:ext cx="6278319" cy="753398"/>
          </a:xfrm>
          <a:custGeom>
            <a:avLst/>
            <a:gdLst/>
            <a:ahLst/>
            <a:cxnLst/>
            <a:rect l="l" t="t" r="r" b="b"/>
            <a:pathLst>
              <a:path w="9417479" h="1130097">
                <a:moveTo>
                  <a:pt x="0" y="0"/>
                </a:moveTo>
                <a:lnTo>
                  <a:pt x="9417479" y="0"/>
                </a:lnTo>
                <a:lnTo>
                  <a:pt x="9417479" y="1130097"/>
                </a:lnTo>
                <a:lnTo>
                  <a:pt x="0" y="11300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6096001" y="0"/>
            <a:ext cx="6278319" cy="753398"/>
          </a:xfrm>
          <a:custGeom>
            <a:avLst/>
            <a:gdLst/>
            <a:ahLst/>
            <a:cxnLst/>
            <a:rect l="l" t="t" r="r" b="b"/>
            <a:pathLst>
              <a:path w="9417479" h="1130097">
                <a:moveTo>
                  <a:pt x="0" y="0"/>
                </a:moveTo>
                <a:lnTo>
                  <a:pt x="9417479" y="0"/>
                </a:lnTo>
                <a:lnTo>
                  <a:pt x="9417479" y="1130097"/>
                </a:lnTo>
                <a:lnTo>
                  <a:pt x="0" y="11300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8" name="TextBox 88"/>
          <p:cNvSpPr txBox="1"/>
          <p:nvPr/>
        </p:nvSpPr>
        <p:spPr>
          <a:xfrm>
            <a:off x="4252986" y="1565797"/>
            <a:ext cx="62011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00"/>
              </a:lnSpc>
            </a:pPr>
            <a:r>
              <a:rPr lang="en-US" sz="2800">
                <a:solidFill>
                  <a:srgbClr val="390203"/>
                </a:solidFill>
                <a:latin typeface="Lucky Bones"/>
              </a:rPr>
              <a:t>B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046549" y="1564247"/>
            <a:ext cx="588063" cy="364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00"/>
              </a:lnSpc>
            </a:pPr>
            <a:r>
              <a:rPr lang="en-US" sz="2800">
                <a:solidFill>
                  <a:srgbClr val="390203"/>
                </a:solidFill>
                <a:latin typeface="Lucky Bones Thin"/>
              </a:rPr>
              <a:t>I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5791057" y="1564248"/>
            <a:ext cx="620119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00"/>
              </a:lnSpc>
            </a:pPr>
            <a:r>
              <a:rPr lang="en-US" sz="2800">
                <a:solidFill>
                  <a:srgbClr val="390203"/>
                </a:solidFill>
                <a:latin typeface="Lucky Bones"/>
              </a:rPr>
              <a:t>N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6559605" y="1565280"/>
            <a:ext cx="621091" cy="364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00"/>
              </a:lnSpc>
            </a:pPr>
            <a:r>
              <a:rPr lang="en-US" sz="2800">
                <a:solidFill>
                  <a:srgbClr val="390203"/>
                </a:solidFill>
                <a:latin typeface="Lucky Bones Thin"/>
              </a:rPr>
              <a:t>G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330099" y="1563731"/>
            <a:ext cx="620119" cy="364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00"/>
              </a:lnSpc>
            </a:pPr>
            <a:r>
              <a:rPr lang="en-US" sz="2800">
                <a:solidFill>
                  <a:srgbClr val="390203"/>
                </a:solidFill>
                <a:latin typeface="Lucky Bones Thin"/>
              </a:rPr>
              <a:t>O</a:t>
            </a:r>
          </a:p>
        </p:txBody>
      </p:sp>
      <p:pic>
        <p:nvPicPr>
          <p:cNvPr id="9" name="Nhạc thiếu nhi cho bé _ NHẢY MÚA NÀO BẠN ƠI _ Nhạc thiếu nhi vui nhộn - POMPOM4kids">
            <a:hlinkClick r:id="" action="ppaction://media"/>
            <a:extLst>
              <a:ext uri="{FF2B5EF4-FFF2-40B4-BE49-F238E27FC236}">
                <a16:creationId xmlns:a16="http://schemas.microsoft.com/office/drawing/2014/main" id="{94F09433-1299-B216-625C-B95612860C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92" y="187771"/>
            <a:ext cx="12190005" cy="685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6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colorful flowers&#10;&#10;Description automatically generated">
            <a:extLst>
              <a:ext uri="{FF2B5EF4-FFF2-40B4-BE49-F238E27FC236}">
                <a16:creationId xmlns:a16="http://schemas.microsoft.com/office/drawing/2014/main" id="{7898352A-A3C8-44C7-3C7B-C11CB61797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>
          <a:xfrm flipH="1">
            <a:off x="2558905" y="2317971"/>
            <a:ext cx="5539740" cy="454002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AA55674-B9F5-E523-2772-5D2A92CB424A}"/>
              </a:ext>
            </a:extLst>
          </p:cNvPr>
          <p:cNvSpPr/>
          <p:nvPr/>
        </p:nvSpPr>
        <p:spPr>
          <a:xfrm>
            <a:off x="6648134" y="3959298"/>
            <a:ext cx="1471863" cy="778042"/>
          </a:xfrm>
          <a:prstGeom prst="ellipse">
            <a:avLst/>
          </a:prstGeom>
          <a:solidFill>
            <a:srgbClr val="FFDD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A05CA3-E3DC-A41B-E5D9-C8BD4009F8B0}"/>
              </a:ext>
            </a:extLst>
          </p:cNvPr>
          <p:cNvSpPr/>
          <p:nvPr/>
        </p:nvSpPr>
        <p:spPr>
          <a:xfrm>
            <a:off x="7956808" y="4148595"/>
            <a:ext cx="1471863" cy="588745"/>
          </a:xfrm>
          <a:prstGeom prst="ellipse">
            <a:avLst/>
          </a:prstGeom>
          <a:solidFill>
            <a:srgbClr val="FFDD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: Rounded Corners 2">
            <a:extLst>
              <a:ext uri="{FF2B5EF4-FFF2-40B4-BE49-F238E27FC236}">
                <a16:creationId xmlns:a16="http://schemas.microsoft.com/office/drawing/2014/main" id="{8BB9202B-276D-805F-ECC3-38451271DC57}"/>
              </a:ext>
            </a:extLst>
          </p:cNvPr>
          <p:cNvSpPr/>
          <p:nvPr/>
        </p:nvSpPr>
        <p:spPr>
          <a:xfrm>
            <a:off x="3442027" y="1748590"/>
            <a:ext cx="8465318" cy="3760470"/>
          </a:xfrm>
          <a:custGeom>
            <a:avLst/>
            <a:gdLst>
              <a:gd name="connsiteX0" fmla="*/ 0 w 8465318"/>
              <a:gd name="connsiteY0" fmla="*/ 626758 h 3760470"/>
              <a:gd name="connsiteX1" fmla="*/ 626758 w 8465318"/>
              <a:gd name="connsiteY1" fmla="*/ 0 h 3760470"/>
              <a:gd name="connsiteX2" fmla="*/ 7838560 w 8465318"/>
              <a:gd name="connsiteY2" fmla="*/ 0 h 3760470"/>
              <a:gd name="connsiteX3" fmla="*/ 8465318 w 8465318"/>
              <a:gd name="connsiteY3" fmla="*/ 626758 h 3760470"/>
              <a:gd name="connsiteX4" fmla="*/ 8465318 w 8465318"/>
              <a:gd name="connsiteY4" fmla="*/ 3133712 h 3760470"/>
              <a:gd name="connsiteX5" fmla="*/ 7838560 w 8465318"/>
              <a:gd name="connsiteY5" fmla="*/ 3760470 h 3760470"/>
              <a:gd name="connsiteX6" fmla="*/ 626758 w 8465318"/>
              <a:gd name="connsiteY6" fmla="*/ 3760470 h 3760470"/>
              <a:gd name="connsiteX7" fmla="*/ 0 w 8465318"/>
              <a:gd name="connsiteY7" fmla="*/ 3133712 h 3760470"/>
              <a:gd name="connsiteX8" fmla="*/ 0 w 8465318"/>
              <a:gd name="connsiteY8" fmla="*/ 626758 h 3760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3760470" fill="none" extrusionOk="0">
                <a:moveTo>
                  <a:pt x="0" y="626758"/>
                </a:moveTo>
                <a:cubicBezTo>
                  <a:pt x="-18720" y="277581"/>
                  <a:pt x="305670" y="20495"/>
                  <a:pt x="626758" y="0"/>
                </a:cubicBezTo>
                <a:cubicBezTo>
                  <a:pt x="1921937" y="130954"/>
                  <a:pt x="6288085" y="43574"/>
                  <a:pt x="7838560" y="0"/>
                </a:cubicBezTo>
                <a:cubicBezTo>
                  <a:pt x="8190964" y="9635"/>
                  <a:pt x="8474803" y="292227"/>
                  <a:pt x="8465318" y="626758"/>
                </a:cubicBezTo>
                <a:cubicBezTo>
                  <a:pt x="8314879" y="944358"/>
                  <a:pt x="8551197" y="2730830"/>
                  <a:pt x="8465318" y="3133712"/>
                </a:cubicBezTo>
                <a:cubicBezTo>
                  <a:pt x="8450984" y="3482215"/>
                  <a:pt x="8135317" y="3726390"/>
                  <a:pt x="7838560" y="3760470"/>
                </a:cubicBezTo>
                <a:cubicBezTo>
                  <a:pt x="6100011" y="3915667"/>
                  <a:pt x="4132175" y="3923490"/>
                  <a:pt x="626758" y="3760470"/>
                </a:cubicBezTo>
                <a:cubicBezTo>
                  <a:pt x="281296" y="3751182"/>
                  <a:pt x="-21111" y="3492188"/>
                  <a:pt x="0" y="3133712"/>
                </a:cubicBezTo>
                <a:cubicBezTo>
                  <a:pt x="64656" y="2651470"/>
                  <a:pt x="-17807" y="1429875"/>
                  <a:pt x="0" y="626758"/>
                </a:cubicBezTo>
                <a:close/>
              </a:path>
              <a:path w="8465318" h="3760470" stroke="0" extrusionOk="0">
                <a:moveTo>
                  <a:pt x="0" y="626758"/>
                </a:moveTo>
                <a:cubicBezTo>
                  <a:pt x="-51595" y="248784"/>
                  <a:pt x="220050" y="22729"/>
                  <a:pt x="626758" y="0"/>
                </a:cubicBezTo>
                <a:cubicBezTo>
                  <a:pt x="2738502" y="132882"/>
                  <a:pt x="5939726" y="-84951"/>
                  <a:pt x="7838560" y="0"/>
                </a:cubicBezTo>
                <a:cubicBezTo>
                  <a:pt x="8178242" y="6315"/>
                  <a:pt x="8459952" y="310270"/>
                  <a:pt x="8465318" y="626758"/>
                </a:cubicBezTo>
                <a:cubicBezTo>
                  <a:pt x="8485505" y="1578554"/>
                  <a:pt x="8617798" y="2113519"/>
                  <a:pt x="8465318" y="3133712"/>
                </a:cubicBezTo>
                <a:cubicBezTo>
                  <a:pt x="8492481" y="3483083"/>
                  <a:pt x="8208445" y="3711623"/>
                  <a:pt x="7838560" y="3760470"/>
                </a:cubicBezTo>
                <a:cubicBezTo>
                  <a:pt x="6324575" y="3848109"/>
                  <a:pt x="3215214" y="3687791"/>
                  <a:pt x="626758" y="3760470"/>
                </a:cubicBezTo>
                <a:cubicBezTo>
                  <a:pt x="278716" y="3742414"/>
                  <a:pt x="-5643" y="3487703"/>
                  <a:pt x="0" y="3133712"/>
                </a:cubicBezTo>
                <a:cubicBezTo>
                  <a:pt x="-38581" y="2849318"/>
                  <a:pt x="63341" y="1165652"/>
                  <a:pt x="0" y="626758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Picture 11" descr="A cartoon bee standing next to a beehive&#10;&#10;Description automatically generated">
            <a:extLst>
              <a:ext uri="{FF2B5EF4-FFF2-40B4-BE49-F238E27FC236}">
                <a16:creationId xmlns:a16="http://schemas.microsoft.com/office/drawing/2014/main" id="{9B3603BB-FD9A-B84D-86D9-C94BE0F9B5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5"/>
          <a:stretch/>
        </p:blipFill>
        <p:spPr>
          <a:xfrm flipH="1">
            <a:off x="-45309" y="598497"/>
            <a:ext cx="4537097" cy="3155399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A74949FA-ABDE-0E83-6E6F-5E8253856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11" b="89837" l="9752" r="89894">
                        <a14:foregroundMark x1="33156" y1="4893" x2="33156" y2="4893"/>
                        <a14:foregroundMark x1="39362" y1="4893" x2="39362" y2="4893"/>
                        <a14:foregroundMark x1="28191" y1="4015" x2="28191" y2="4015"/>
                        <a14:foregroundMark x1="39716" y1="3011" x2="39716" y2="30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/>
        </p:blipFill>
        <p:spPr bwMode="auto">
          <a:xfrm>
            <a:off x="236789" y="4169395"/>
            <a:ext cx="2081554" cy="278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FD7D74-4755-1997-E7A2-F864D91862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888" y="2255765"/>
            <a:ext cx="7334124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685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tty cartoon bee">
            <a:extLst>
              <a:ext uri="{FF2B5EF4-FFF2-40B4-BE49-F238E27FC236}">
                <a16:creationId xmlns:a16="http://schemas.microsoft.com/office/drawing/2014/main" id="{23E739CB-3B75-8013-57A8-5348C0A91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69" y="4479671"/>
            <a:ext cx="1460032" cy="1868841"/>
          </a:xfrm>
          <a:prstGeom prst="rect">
            <a:avLst/>
          </a:prstGeom>
        </p:spPr>
      </p:pic>
      <p:pic>
        <p:nvPicPr>
          <p:cNvPr id="11" name="Picture 10" descr="Cartoon bee with pencil">
            <a:extLst>
              <a:ext uri="{FF2B5EF4-FFF2-40B4-BE49-F238E27FC236}">
                <a16:creationId xmlns:a16="http://schemas.microsoft.com/office/drawing/2014/main" id="{30A59368-97A5-9EDB-E435-E0A6C27F30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439" y="3668789"/>
            <a:ext cx="1518733" cy="1630171"/>
          </a:xfrm>
          <a:prstGeom prst="rect">
            <a:avLst/>
          </a:prstGeom>
        </p:spPr>
      </p:pic>
      <p:pic>
        <p:nvPicPr>
          <p:cNvPr id="12" name="Picture 11" descr="Cartoon bee with magnifying glass">
            <a:extLst>
              <a:ext uri="{FF2B5EF4-FFF2-40B4-BE49-F238E27FC236}">
                <a16:creationId xmlns:a16="http://schemas.microsoft.com/office/drawing/2014/main" id="{DF545ADA-1E7D-3B2F-0796-F077F0ADF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1" y="3981687"/>
            <a:ext cx="1711570" cy="1943068"/>
          </a:xfrm>
          <a:prstGeom prst="rect">
            <a:avLst/>
          </a:prstGeom>
        </p:spPr>
      </p:pic>
      <p:pic>
        <p:nvPicPr>
          <p:cNvPr id="13" name="Picture 2" descr="Tổ ong Clip nghệ thuật Mật ong đồ họa Véc tơ - con ong png tải về - Miễn  phí trong suốt ống png Tải về.">
            <a:extLst>
              <a:ext uri="{FF2B5EF4-FFF2-40B4-BE49-F238E27FC236}">
                <a16:creationId xmlns:a16="http://schemas.microsoft.com/office/drawing/2014/main" id="{D0CB3732-29F6-074D-05D9-8A182BFD1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16" b="97500" l="3889" r="96889">
                        <a14:foregroundMark x1="3889" y1="8421" x2="9667" y2="14605"/>
                        <a14:foregroundMark x1="42444" y1="68816" x2="41667" y2="82105"/>
                        <a14:foregroundMark x1="41889" y1="69342" x2="39667" y2="78026"/>
                        <a14:foregroundMark x1="44222" y1="82105" x2="46556" y2="92237"/>
                        <a14:foregroundMark x1="46556" y1="92237" x2="46556" y2="92237"/>
                        <a14:foregroundMark x1="45444" y1="92237" x2="50222" y2="97237"/>
                        <a14:foregroundMark x1="50222" y1="97237" x2="51000" y2="97500"/>
                        <a14:foregroundMark x1="42222" y1="75395" x2="45111" y2="81053"/>
                        <a14:foregroundMark x1="52556" y1="1447" x2="52556" y2="1447"/>
                        <a14:foregroundMark x1="96889" y1="38553" x2="96889" y2="38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426" flipH="1">
            <a:off x="7948544" y="324758"/>
            <a:ext cx="1916124" cy="161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appy cartoon bee">
            <a:extLst>
              <a:ext uri="{FF2B5EF4-FFF2-40B4-BE49-F238E27FC236}">
                <a16:creationId xmlns:a16="http://schemas.microsoft.com/office/drawing/2014/main" id="{A0D22751-43D3-0DC5-4C7B-DF1E468AC7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928" y="92479"/>
            <a:ext cx="2080481" cy="2285850"/>
          </a:xfrm>
          <a:prstGeom prst="rect">
            <a:avLst/>
          </a:prstGeom>
        </p:spPr>
      </p:pic>
      <p:pic>
        <p:nvPicPr>
          <p:cNvPr id="15" name="Picture 14" descr="Cartoon bee with megaphone">
            <a:extLst>
              <a:ext uri="{FF2B5EF4-FFF2-40B4-BE49-F238E27FC236}">
                <a16:creationId xmlns:a16="http://schemas.microsoft.com/office/drawing/2014/main" id="{29E1C519-EBF0-EB81-6693-8DB119DBF4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38" y="975918"/>
            <a:ext cx="2013868" cy="19430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DFCC52-F327-30BC-03FE-C55690CB34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949" y="759087"/>
            <a:ext cx="11059102" cy="56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1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: Góc Tròn 6">
            <a:extLst>
              <a:ext uri="{FF2B5EF4-FFF2-40B4-BE49-F238E27FC236}">
                <a16:creationId xmlns:a16="http://schemas.microsoft.com/office/drawing/2014/main" id="{7AF62F2D-D4D5-F9EA-B599-F3ADBC9B036E}"/>
              </a:ext>
            </a:extLst>
          </p:cNvPr>
          <p:cNvSpPr/>
          <p:nvPr/>
        </p:nvSpPr>
        <p:spPr>
          <a:xfrm>
            <a:off x="182880" y="245660"/>
            <a:ext cx="11887200" cy="6498039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887200"/>
                      <a:gd name="connsiteY0" fmla="*/ 1083028 h 6498039"/>
                      <a:gd name="connsiteX1" fmla="*/ 1083028 w 11887200"/>
                      <a:gd name="connsiteY1" fmla="*/ 0 h 6498039"/>
                      <a:gd name="connsiteX2" fmla="*/ 10804172 w 11887200"/>
                      <a:gd name="connsiteY2" fmla="*/ 0 h 6498039"/>
                      <a:gd name="connsiteX3" fmla="*/ 11887200 w 11887200"/>
                      <a:gd name="connsiteY3" fmla="*/ 1083028 h 6498039"/>
                      <a:gd name="connsiteX4" fmla="*/ 11887200 w 11887200"/>
                      <a:gd name="connsiteY4" fmla="*/ 5415011 h 6498039"/>
                      <a:gd name="connsiteX5" fmla="*/ 10804172 w 11887200"/>
                      <a:gd name="connsiteY5" fmla="*/ 6498039 h 6498039"/>
                      <a:gd name="connsiteX6" fmla="*/ 1083028 w 11887200"/>
                      <a:gd name="connsiteY6" fmla="*/ 6498039 h 6498039"/>
                      <a:gd name="connsiteX7" fmla="*/ 0 w 11887200"/>
                      <a:gd name="connsiteY7" fmla="*/ 5415011 h 6498039"/>
                      <a:gd name="connsiteX8" fmla="*/ 0 w 11887200"/>
                      <a:gd name="connsiteY8" fmla="*/ 1083028 h 6498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87200" h="6498039" fill="none" extrusionOk="0">
                        <a:moveTo>
                          <a:pt x="0" y="1083028"/>
                        </a:moveTo>
                        <a:cubicBezTo>
                          <a:pt x="-15207" y="485834"/>
                          <a:pt x="468995" y="90244"/>
                          <a:pt x="1083028" y="0"/>
                        </a:cubicBezTo>
                        <a:cubicBezTo>
                          <a:pt x="3563029" y="77600"/>
                          <a:pt x="9438804" y="-27269"/>
                          <a:pt x="10804172" y="0"/>
                        </a:cubicBezTo>
                        <a:cubicBezTo>
                          <a:pt x="11452074" y="-65643"/>
                          <a:pt x="11934007" y="498668"/>
                          <a:pt x="11887200" y="1083028"/>
                        </a:cubicBezTo>
                        <a:cubicBezTo>
                          <a:pt x="11996200" y="2604945"/>
                          <a:pt x="11808991" y="3527785"/>
                          <a:pt x="11887200" y="5415011"/>
                        </a:cubicBezTo>
                        <a:cubicBezTo>
                          <a:pt x="11856948" y="6001317"/>
                          <a:pt x="11362339" y="6515668"/>
                          <a:pt x="10804172" y="6498039"/>
                        </a:cubicBezTo>
                        <a:cubicBezTo>
                          <a:pt x="6832420" y="6547216"/>
                          <a:pt x="3612441" y="6375337"/>
                          <a:pt x="1083028" y="6498039"/>
                        </a:cubicBezTo>
                        <a:cubicBezTo>
                          <a:pt x="470864" y="6605746"/>
                          <a:pt x="-67121" y="6070943"/>
                          <a:pt x="0" y="5415011"/>
                        </a:cubicBezTo>
                        <a:cubicBezTo>
                          <a:pt x="47022" y="4877997"/>
                          <a:pt x="104569" y="1534717"/>
                          <a:pt x="0" y="1083028"/>
                        </a:cubicBezTo>
                        <a:close/>
                      </a:path>
                      <a:path w="11887200" h="6498039" stroke="0" extrusionOk="0">
                        <a:moveTo>
                          <a:pt x="0" y="1083028"/>
                        </a:moveTo>
                        <a:cubicBezTo>
                          <a:pt x="30114" y="481446"/>
                          <a:pt x="570283" y="-5698"/>
                          <a:pt x="1083028" y="0"/>
                        </a:cubicBezTo>
                        <a:cubicBezTo>
                          <a:pt x="2659142" y="-129276"/>
                          <a:pt x="8804115" y="-77778"/>
                          <a:pt x="10804172" y="0"/>
                        </a:cubicBezTo>
                        <a:cubicBezTo>
                          <a:pt x="11366644" y="-113709"/>
                          <a:pt x="11885871" y="492552"/>
                          <a:pt x="11887200" y="1083028"/>
                        </a:cubicBezTo>
                        <a:cubicBezTo>
                          <a:pt x="11968799" y="2724144"/>
                          <a:pt x="12041500" y="3301558"/>
                          <a:pt x="11887200" y="5415011"/>
                        </a:cubicBezTo>
                        <a:cubicBezTo>
                          <a:pt x="11891989" y="6023252"/>
                          <a:pt x="11306087" y="6530742"/>
                          <a:pt x="10804172" y="6498039"/>
                        </a:cubicBezTo>
                        <a:cubicBezTo>
                          <a:pt x="8144584" y="6542259"/>
                          <a:pt x="2724104" y="6468657"/>
                          <a:pt x="1083028" y="6498039"/>
                        </a:cubicBezTo>
                        <a:cubicBezTo>
                          <a:pt x="478733" y="6474391"/>
                          <a:pt x="-15610" y="6009543"/>
                          <a:pt x="0" y="5415011"/>
                        </a:cubicBezTo>
                        <a:cubicBezTo>
                          <a:pt x="-159954" y="4056500"/>
                          <a:pt x="22140" y="1972035"/>
                          <a:pt x="0" y="108302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Nhóm 14">
            <a:extLst>
              <a:ext uri="{FF2B5EF4-FFF2-40B4-BE49-F238E27FC236}">
                <a16:creationId xmlns:a16="http://schemas.microsoft.com/office/drawing/2014/main" id="{D2703449-FE80-F466-F937-6E9F0A84D2CE}"/>
              </a:ext>
            </a:extLst>
          </p:cNvPr>
          <p:cNvGrpSpPr/>
          <p:nvPr/>
        </p:nvGrpSpPr>
        <p:grpSpPr>
          <a:xfrm>
            <a:off x="818197" y="311964"/>
            <a:ext cx="11745456" cy="701040"/>
            <a:chOff x="678426" y="556819"/>
            <a:chExt cx="11745456" cy="701040"/>
          </a:xfrm>
        </p:grpSpPr>
        <p:grpSp>
          <p:nvGrpSpPr>
            <p:cNvPr id="5" name="Nhóm 15">
              <a:extLst>
                <a:ext uri="{FF2B5EF4-FFF2-40B4-BE49-F238E27FC236}">
                  <a16:creationId xmlns:a16="http://schemas.microsoft.com/office/drawing/2014/main" id="{621DDCB5-6916-9AF0-E723-416D27F49CAA}"/>
                </a:ext>
              </a:extLst>
            </p:cNvPr>
            <p:cNvGrpSpPr/>
            <p:nvPr/>
          </p:nvGrpSpPr>
          <p:grpSpPr>
            <a:xfrm>
              <a:off x="678426" y="556819"/>
              <a:ext cx="793415" cy="701040"/>
              <a:chOff x="678426" y="556819"/>
              <a:chExt cx="793415" cy="701040"/>
            </a:xfrm>
          </p:grpSpPr>
          <p:sp>
            <p:nvSpPr>
              <p:cNvPr id="7" name="Oval 22">
                <a:extLst>
                  <a:ext uri="{FF2B5EF4-FFF2-40B4-BE49-F238E27FC236}">
                    <a16:creationId xmlns:a16="http://schemas.microsoft.com/office/drawing/2014/main" id="{AF9F5C1D-00F3-F23D-3698-C264413285C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23">
                <a:extLst>
                  <a:ext uri="{FF2B5EF4-FFF2-40B4-BE49-F238E27FC236}">
                    <a16:creationId xmlns:a16="http://schemas.microsoft.com/office/drawing/2014/main" id="{B2399485-1390-C52A-49C7-37C1A7BE9569}"/>
                  </a:ext>
                </a:extLst>
              </p:cNvPr>
              <p:cNvSpPr txBox="1"/>
              <p:nvPr/>
            </p:nvSpPr>
            <p:spPr>
              <a:xfrm>
                <a:off x="761943" y="639948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4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16">
              <a:extLst>
                <a:ext uri="{FF2B5EF4-FFF2-40B4-BE49-F238E27FC236}">
                  <a16:creationId xmlns:a16="http://schemas.microsoft.com/office/drawing/2014/main" id="{AF76F83F-2661-F2F6-F98C-31D98CFABEB6}"/>
                </a:ext>
              </a:extLst>
            </p:cNvPr>
            <p:cNvSpPr txBox="1"/>
            <p:nvPr/>
          </p:nvSpPr>
          <p:spPr>
            <a:xfrm>
              <a:off x="1490891" y="667324"/>
              <a:ext cx="109329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5766AD2-E4D1-59CE-5AA7-A09864AAE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37" y="1057275"/>
            <a:ext cx="9686925" cy="1104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C3F238-AB4A-3030-B987-A9F977AC1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087" y="3733800"/>
            <a:ext cx="9553575" cy="11620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DCB2DC-3144-2355-3CC0-76A6991DA34A}"/>
                  </a:ext>
                </a:extLst>
              </p:cNvPr>
              <p:cNvSpPr txBox="1"/>
              <p:nvPr/>
            </p:nvSpPr>
            <p:spPr>
              <a:xfrm>
                <a:off x="1179450" y="2019045"/>
                <a:ext cx="4243288" cy="187076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𝐱</m:t>
                    </m:r>
                    <m:f>
                      <m:fPr>
                        <m:ctrlPr>
                          <a:rPr lang="en-US" sz="4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Arial" panose="020B0604020202020204"/>
                </a:endParaRPr>
              </a:p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en-US" sz="4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DCB2DC-3144-2355-3CC0-76A6991DA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50" y="2019045"/>
                <a:ext cx="4243288" cy="1870769"/>
              </a:xfrm>
              <a:prstGeom prst="rect">
                <a:avLst/>
              </a:prstGeom>
              <a:blipFill>
                <a:blip r:embed="rId5"/>
                <a:stretch>
                  <a:fillRect l="-4864" b="-517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1B13D7-4741-F40E-6D7D-766B344B257F}"/>
                  </a:ext>
                </a:extLst>
              </p:cNvPr>
              <p:cNvSpPr txBox="1"/>
              <p:nvPr/>
            </p:nvSpPr>
            <p:spPr>
              <a:xfrm>
                <a:off x="8132700" y="1952370"/>
                <a:ext cx="4243288" cy="1909562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𝐱</m:t>
                    </m:r>
                    <m:f>
                      <m:fPr>
                        <m:ctrlPr>
                          <a:rPr lang="en-US" sz="4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Arial" panose="020B0604020202020204"/>
                </a:endParaRPr>
              </a:p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𝟏𝟔𝟐</m:t>
                        </m:r>
                      </m:den>
                    </m:f>
                    <m:r>
                      <a:rPr lang="en-US" sz="4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1B13D7-4741-F40E-6D7D-766B344B2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700" y="1952370"/>
                <a:ext cx="4243288" cy="1909562"/>
              </a:xfrm>
              <a:prstGeom prst="rect">
                <a:avLst/>
              </a:prstGeom>
              <a:blipFill>
                <a:blip r:embed="rId6"/>
                <a:stretch>
                  <a:fillRect l="-4871" b="-284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953BEF-C34B-0CF9-3BAB-3A619FFAA486}"/>
                  </a:ext>
                </a:extLst>
              </p:cNvPr>
              <p:cNvSpPr txBox="1"/>
              <p:nvPr/>
            </p:nvSpPr>
            <p:spPr>
              <a:xfrm>
                <a:off x="1131825" y="4705095"/>
                <a:ext cx="4243288" cy="1909562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𝐱</m:t>
                    </m:r>
                    <m:f>
                      <m:fPr>
                        <m:ctrlPr>
                          <a:rPr lang="en-US" sz="4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Arial" panose="020B0604020202020204"/>
                </a:endParaRPr>
              </a:p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953BEF-C34B-0CF9-3BAB-3A619FFAA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825" y="4705095"/>
                <a:ext cx="4243288" cy="1909562"/>
              </a:xfrm>
              <a:prstGeom prst="rect">
                <a:avLst/>
              </a:prstGeom>
              <a:blipFill>
                <a:blip r:embed="rId7"/>
                <a:stretch>
                  <a:fillRect l="-5014" b="-349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06B2BA-627D-6398-2C39-C2EAC31F9D1A}"/>
                  </a:ext>
                </a:extLst>
              </p:cNvPr>
              <p:cNvSpPr txBox="1"/>
              <p:nvPr/>
            </p:nvSpPr>
            <p:spPr>
              <a:xfrm>
                <a:off x="8113650" y="4752720"/>
                <a:ext cx="4243288" cy="1909562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𝐱</m:t>
                    </m:r>
                    <m:f>
                      <m:fPr>
                        <m:ctrlPr>
                          <a:rPr lang="en-US" sz="4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Arial" panose="020B0604020202020204"/>
                </a:endParaRPr>
              </a:p>
              <a:p>
                <a:pPr lvl="0"/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06B2BA-627D-6398-2C39-C2EAC31F9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650" y="4752720"/>
                <a:ext cx="4243288" cy="1909562"/>
              </a:xfrm>
              <a:prstGeom prst="rect">
                <a:avLst/>
              </a:prstGeom>
              <a:blipFill>
                <a:blip r:embed="rId8"/>
                <a:stretch>
                  <a:fillRect l="-5014" b="-317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252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: Góc Tròn 6">
            <a:extLst>
              <a:ext uri="{FF2B5EF4-FFF2-40B4-BE49-F238E27FC236}">
                <a16:creationId xmlns:a16="http://schemas.microsoft.com/office/drawing/2014/main" id="{7AF62F2D-D4D5-F9EA-B599-F3ADBC9B036E}"/>
              </a:ext>
            </a:extLst>
          </p:cNvPr>
          <p:cNvSpPr/>
          <p:nvPr/>
        </p:nvSpPr>
        <p:spPr>
          <a:xfrm>
            <a:off x="182880" y="245660"/>
            <a:ext cx="11887200" cy="6498039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887200"/>
                      <a:gd name="connsiteY0" fmla="*/ 1083028 h 6498039"/>
                      <a:gd name="connsiteX1" fmla="*/ 1083028 w 11887200"/>
                      <a:gd name="connsiteY1" fmla="*/ 0 h 6498039"/>
                      <a:gd name="connsiteX2" fmla="*/ 10804172 w 11887200"/>
                      <a:gd name="connsiteY2" fmla="*/ 0 h 6498039"/>
                      <a:gd name="connsiteX3" fmla="*/ 11887200 w 11887200"/>
                      <a:gd name="connsiteY3" fmla="*/ 1083028 h 6498039"/>
                      <a:gd name="connsiteX4" fmla="*/ 11887200 w 11887200"/>
                      <a:gd name="connsiteY4" fmla="*/ 5415011 h 6498039"/>
                      <a:gd name="connsiteX5" fmla="*/ 10804172 w 11887200"/>
                      <a:gd name="connsiteY5" fmla="*/ 6498039 h 6498039"/>
                      <a:gd name="connsiteX6" fmla="*/ 1083028 w 11887200"/>
                      <a:gd name="connsiteY6" fmla="*/ 6498039 h 6498039"/>
                      <a:gd name="connsiteX7" fmla="*/ 0 w 11887200"/>
                      <a:gd name="connsiteY7" fmla="*/ 5415011 h 6498039"/>
                      <a:gd name="connsiteX8" fmla="*/ 0 w 11887200"/>
                      <a:gd name="connsiteY8" fmla="*/ 1083028 h 6498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87200" h="6498039" fill="none" extrusionOk="0">
                        <a:moveTo>
                          <a:pt x="0" y="1083028"/>
                        </a:moveTo>
                        <a:cubicBezTo>
                          <a:pt x="-15207" y="485834"/>
                          <a:pt x="468995" y="90244"/>
                          <a:pt x="1083028" y="0"/>
                        </a:cubicBezTo>
                        <a:cubicBezTo>
                          <a:pt x="3563029" y="77600"/>
                          <a:pt x="9438804" y="-27269"/>
                          <a:pt x="10804172" y="0"/>
                        </a:cubicBezTo>
                        <a:cubicBezTo>
                          <a:pt x="11452074" y="-65643"/>
                          <a:pt x="11934007" y="498668"/>
                          <a:pt x="11887200" y="1083028"/>
                        </a:cubicBezTo>
                        <a:cubicBezTo>
                          <a:pt x="11996200" y="2604945"/>
                          <a:pt x="11808991" y="3527785"/>
                          <a:pt x="11887200" y="5415011"/>
                        </a:cubicBezTo>
                        <a:cubicBezTo>
                          <a:pt x="11856948" y="6001317"/>
                          <a:pt x="11362339" y="6515668"/>
                          <a:pt x="10804172" y="6498039"/>
                        </a:cubicBezTo>
                        <a:cubicBezTo>
                          <a:pt x="6832420" y="6547216"/>
                          <a:pt x="3612441" y="6375337"/>
                          <a:pt x="1083028" y="6498039"/>
                        </a:cubicBezTo>
                        <a:cubicBezTo>
                          <a:pt x="470864" y="6605746"/>
                          <a:pt x="-67121" y="6070943"/>
                          <a:pt x="0" y="5415011"/>
                        </a:cubicBezTo>
                        <a:cubicBezTo>
                          <a:pt x="47022" y="4877997"/>
                          <a:pt x="104569" y="1534717"/>
                          <a:pt x="0" y="1083028"/>
                        </a:cubicBezTo>
                        <a:close/>
                      </a:path>
                      <a:path w="11887200" h="6498039" stroke="0" extrusionOk="0">
                        <a:moveTo>
                          <a:pt x="0" y="1083028"/>
                        </a:moveTo>
                        <a:cubicBezTo>
                          <a:pt x="30114" y="481446"/>
                          <a:pt x="570283" y="-5698"/>
                          <a:pt x="1083028" y="0"/>
                        </a:cubicBezTo>
                        <a:cubicBezTo>
                          <a:pt x="2659142" y="-129276"/>
                          <a:pt x="8804115" y="-77778"/>
                          <a:pt x="10804172" y="0"/>
                        </a:cubicBezTo>
                        <a:cubicBezTo>
                          <a:pt x="11366644" y="-113709"/>
                          <a:pt x="11885871" y="492552"/>
                          <a:pt x="11887200" y="1083028"/>
                        </a:cubicBezTo>
                        <a:cubicBezTo>
                          <a:pt x="11968799" y="2724144"/>
                          <a:pt x="12041500" y="3301558"/>
                          <a:pt x="11887200" y="5415011"/>
                        </a:cubicBezTo>
                        <a:cubicBezTo>
                          <a:pt x="11891989" y="6023252"/>
                          <a:pt x="11306087" y="6530742"/>
                          <a:pt x="10804172" y="6498039"/>
                        </a:cubicBezTo>
                        <a:cubicBezTo>
                          <a:pt x="8144584" y="6542259"/>
                          <a:pt x="2724104" y="6468657"/>
                          <a:pt x="1083028" y="6498039"/>
                        </a:cubicBezTo>
                        <a:cubicBezTo>
                          <a:pt x="478733" y="6474391"/>
                          <a:pt x="-15610" y="6009543"/>
                          <a:pt x="0" y="5415011"/>
                        </a:cubicBezTo>
                        <a:cubicBezTo>
                          <a:pt x="-159954" y="4056500"/>
                          <a:pt x="22140" y="1972035"/>
                          <a:pt x="0" y="108302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Nhóm 14">
            <a:extLst>
              <a:ext uri="{FF2B5EF4-FFF2-40B4-BE49-F238E27FC236}">
                <a16:creationId xmlns:a16="http://schemas.microsoft.com/office/drawing/2014/main" id="{D2703449-FE80-F466-F937-6E9F0A84D2CE}"/>
              </a:ext>
            </a:extLst>
          </p:cNvPr>
          <p:cNvGrpSpPr/>
          <p:nvPr/>
        </p:nvGrpSpPr>
        <p:grpSpPr>
          <a:xfrm>
            <a:off x="818197" y="311964"/>
            <a:ext cx="10640378" cy="1896700"/>
            <a:chOff x="678426" y="556819"/>
            <a:chExt cx="10640378" cy="1896700"/>
          </a:xfrm>
        </p:grpSpPr>
        <p:grpSp>
          <p:nvGrpSpPr>
            <p:cNvPr id="5" name="Nhóm 15">
              <a:extLst>
                <a:ext uri="{FF2B5EF4-FFF2-40B4-BE49-F238E27FC236}">
                  <a16:creationId xmlns:a16="http://schemas.microsoft.com/office/drawing/2014/main" id="{621DDCB5-6916-9AF0-E723-416D27F49CAA}"/>
                </a:ext>
              </a:extLst>
            </p:cNvPr>
            <p:cNvGrpSpPr/>
            <p:nvPr/>
          </p:nvGrpSpPr>
          <p:grpSpPr>
            <a:xfrm>
              <a:off x="678426" y="556819"/>
              <a:ext cx="793415" cy="701040"/>
              <a:chOff x="678426" y="556819"/>
              <a:chExt cx="793415" cy="701040"/>
            </a:xfrm>
          </p:grpSpPr>
          <p:sp>
            <p:nvSpPr>
              <p:cNvPr id="7" name="Oval 22">
                <a:extLst>
                  <a:ext uri="{FF2B5EF4-FFF2-40B4-BE49-F238E27FC236}">
                    <a16:creationId xmlns:a16="http://schemas.microsoft.com/office/drawing/2014/main" id="{AF9F5C1D-00F3-F23D-3698-C264413285C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23">
                <a:extLst>
                  <a:ext uri="{FF2B5EF4-FFF2-40B4-BE49-F238E27FC236}">
                    <a16:creationId xmlns:a16="http://schemas.microsoft.com/office/drawing/2014/main" id="{B2399485-1390-C52A-49C7-37C1A7BE9569}"/>
                  </a:ext>
                </a:extLst>
              </p:cNvPr>
              <p:cNvSpPr txBox="1"/>
              <p:nvPr/>
            </p:nvSpPr>
            <p:spPr>
              <a:xfrm>
                <a:off x="761943" y="639948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5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16">
                  <a:extLst>
                    <a:ext uri="{FF2B5EF4-FFF2-40B4-BE49-F238E27FC236}">
                      <a16:creationId xmlns:a16="http://schemas.microsoft.com/office/drawing/2014/main" id="{AF76F83F-2661-F2F6-F98C-31D98CFABEB6}"/>
                    </a:ext>
                  </a:extLst>
                </p:cNvPr>
                <p:cNvSpPr txBox="1"/>
                <p:nvPr/>
              </p:nvSpPr>
              <p:spPr>
                <a:xfrm>
                  <a:off x="1490891" y="667324"/>
                  <a:ext cx="9827913" cy="17861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vi-VN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Tuấn Anh cắt một sợi dây dài 9 dm ra thành các đoạn dây dài </a:t>
                  </a:r>
                  <a:r>
                    <a:rPr lang="en-US" sz="32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dm. Hỏi Tuấn Anh cắt được mấy đoạn dây như vậy?</a:t>
                  </a: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6" name="TextBox 16">
                  <a:extLst>
                    <a:ext uri="{FF2B5EF4-FFF2-40B4-BE49-F238E27FC236}">
                      <a16:creationId xmlns:a16="http://schemas.microsoft.com/office/drawing/2014/main" id="{AF76F83F-2661-F2F6-F98C-31D98CFABE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0891" y="667324"/>
                  <a:ext cx="9827913" cy="1786195"/>
                </a:xfrm>
                <a:prstGeom prst="rect">
                  <a:avLst/>
                </a:prstGeom>
                <a:blipFill>
                  <a:blip r:embed="rId3"/>
                  <a:stretch>
                    <a:fillRect l="-1550" t="-4437" r="-1550" b="-102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DA4A310-82B1-A7FF-A1C0-309724A1A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7050" y="2284476"/>
            <a:ext cx="4819650" cy="31876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F366A9-9EB8-C1D7-FCFD-106BA89A0FD4}"/>
                  </a:ext>
                </a:extLst>
              </p:cNvPr>
              <p:cNvSpPr txBox="1"/>
              <p:nvPr/>
            </p:nvSpPr>
            <p:spPr>
              <a:xfrm>
                <a:off x="514351" y="2809875"/>
                <a:ext cx="6877050" cy="2850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giải:</a:t>
                </a:r>
                <a:endParaRPr lang="en-US" sz="3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Tuấn Anh cắt được số đoạn dây là:</a:t>
                </a:r>
                <a:endParaRPr lang="en-US" sz="3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 9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0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nl-NL" sz="3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 6 (đoạn)</a:t>
                </a:r>
                <a:endParaRPr lang="en-US" sz="3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           Đáp số: 6 đoạn</a:t>
                </a:r>
                <a:endParaRPr lang="en-US" sz="3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F366A9-9EB8-C1D7-FCFD-106BA89A0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1" y="2809875"/>
                <a:ext cx="6877050" cy="2850460"/>
              </a:xfrm>
              <a:prstGeom prst="rect">
                <a:avLst/>
              </a:prstGeom>
              <a:blipFill>
                <a:blip r:embed="rId5"/>
                <a:stretch>
                  <a:fillRect t="-855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829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: Góc Tròn 6">
            <a:extLst>
              <a:ext uri="{FF2B5EF4-FFF2-40B4-BE49-F238E27FC236}">
                <a16:creationId xmlns:a16="http://schemas.microsoft.com/office/drawing/2014/main" id="{7AF62F2D-D4D5-F9EA-B599-F3ADBC9B036E}"/>
              </a:ext>
            </a:extLst>
          </p:cNvPr>
          <p:cNvSpPr/>
          <p:nvPr/>
        </p:nvSpPr>
        <p:spPr>
          <a:xfrm>
            <a:off x="182880" y="245660"/>
            <a:ext cx="11887200" cy="6498039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887200"/>
                      <a:gd name="connsiteY0" fmla="*/ 1083028 h 6498039"/>
                      <a:gd name="connsiteX1" fmla="*/ 1083028 w 11887200"/>
                      <a:gd name="connsiteY1" fmla="*/ 0 h 6498039"/>
                      <a:gd name="connsiteX2" fmla="*/ 10804172 w 11887200"/>
                      <a:gd name="connsiteY2" fmla="*/ 0 h 6498039"/>
                      <a:gd name="connsiteX3" fmla="*/ 11887200 w 11887200"/>
                      <a:gd name="connsiteY3" fmla="*/ 1083028 h 6498039"/>
                      <a:gd name="connsiteX4" fmla="*/ 11887200 w 11887200"/>
                      <a:gd name="connsiteY4" fmla="*/ 5415011 h 6498039"/>
                      <a:gd name="connsiteX5" fmla="*/ 10804172 w 11887200"/>
                      <a:gd name="connsiteY5" fmla="*/ 6498039 h 6498039"/>
                      <a:gd name="connsiteX6" fmla="*/ 1083028 w 11887200"/>
                      <a:gd name="connsiteY6" fmla="*/ 6498039 h 6498039"/>
                      <a:gd name="connsiteX7" fmla="*/ 0 w 11887200"/>
                      <a:gd name="connsiteY7" fmla="*/ 5415011 h 6498039"/>
                      <a:gd name="connsiteX8" fmla="*/ 0 w 11887200"/>
                      <a:gd name="connsiteY8" fmla="*/ 1083028 h 6498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87200" h="6498039" fill="none" extrusionOk="0">
                        <a:moveTo>
                          <a:pt x="0" y="1083028"/>
                        </a:moveTo>
                        <a:cubicBezTo>
                          <a:pt x="-15207" y="485834"/>
                          <a:pt x="468995" y="90244"/>
                          <a:pt x="1083028" y="0"/>
                        </a:cubicBezTo>
                        <a:cubicBezTo>
                          <a:pt x="3563029" y="77600"/>
                          <a:pt x="9438804" y="-27269"/>
                          <a:pt x="10804172" y="0"/>
                        </a:cubicBezTo>
                        <a:cubicBezTo>
                          <a:pt x="11452074" y="-65643"/>
                          <a:pt x="11934007" y="498668"/>
                          <a:pt x="11887200" y="1083028"/>
                        </a:cubicBezTo>
                        <a:cubicBezTo>
                          <a:pt x="11996200" y="2604945"/>
                          <a:pt x="11808991" y="3527785"/>
                          <a:pt x="11887200" y="5415011"/>
                        </a:cubicBezTo>
                        <a:cubicBezTo>
                          <a:pt x="11856948" y="6001317"/>
                          <a:pt x="11362339" y="6515668"/>
                          <a:pt x="10804172" y="6498039"/>
                        </a:cubicBezTo>
                        <a:cubicBezTo>
                          <a:pt x="6832420" y="6547216"/>
                          <a:pt x="3612441" y="6375337"/>
                          <a:pt x="1083028" y="6498039"/>
                        </a:cubicBezTo>
                        <a:cubicBezTo>
                          <a:pt x="470864" y="6605746"/>
                          <a:pt x="-67121" y="6070943"/>
                          <a:pt x="0" y="5415011"/>
                        </a:cubicBezTo>
                        <a:cubicBezTo>
                          <a:pt x="47022" y="4877997"/>
                          <a:pt x="104569" y="1534717"/>
                          <a:pt x="0" y="1083028"/>
                        </a:cubicBezTo>
                        <a:close/>
                      </a:path>
                      <a:path w="11887200" h="6498039" stroke="0" extrusionOk="0">
                        <a:moveTo>
                          <a:pt x="0" y="1083028"/>
                        </a:moveTo>
                        <a:cubicBezTo>
                          <a:pt x="30114" y="481446"/>
                          <a:pt x="570283" y="-5698"/>
                          <a:pt x="1083028" y="0"/>
                        </a:cubicBezTo>
                        <a:cubicBezTo>
                          <a:pt x="2659142" y="-129276"/>
                          <a:pt x="8804115" y="-77778"/>
                          <a:pt x="10804172" y="0"/>
                        </a:cubicBezTo>
                        <a:cubicBezTo>
                          <a:pt x="11366644" y="-113709"/>
                          <a:pt x="11885871" y="492552"/>
                          <a:pt x="11887200" y="1083028"/>
                        </a:cubicBezTo>
                        <a:cubicBezTo>
                          <a:pt x="11968799" y="2724144"/>
                          <a:pt x="12041500" y="3301558"/>
                          <a:pt x="11887200" y="5415011"/>
                        </a:cubicBezTo>
                        <a:cubicBezTo>
                          <a:pt x="11891989" y="6023252"/>
                          <a:pt x="11306087" y="6530742"/>
                          <a:pt x="10804172" y="6498039"/>
                        </a:cubicBezTo>
                        <a:cubicBezTo>
                          <a:pt x="8144584" y="6542259"/>
                          <a:pt x="2724104" y="6468657"/>
                          <a:pt x="1083028" y="6498039"/>
                        </a:cubicBezTo>
                        <a:cubicBezTo>
                          <a:pt x="478733" y="6474391"/>
                          <a:pt x="-15610" y="6009543"/>
                          <a:pt x="0" y="5415011"/>
                        </a:cubicBezTo>
                        <a:cubicBezTo>
                          <a:pt x="-159954" y="4056500"/>
                          <a:pt x="22140" y="1972035"/>
                          <a:pt x="0" y="108302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Nhóm 14">
            <a:extLst>
              <a:ext uri="{FF2B5EF4-FFF2-40B4-BE49-F238E27FC236}">
                <a16:creationId xmlns:a16="http://schemas.microsoft.com/office/drawing/2014/main" id="{D2703449-FE80-F466-F937-6E9F0A84D2CE}"/>
              </a:ext>
            </a:extLst>
          </p:cNvPr>
          <p:cNvGrpSpPr/>
          <p:nvPr/>
        </p:nvGrpSpPr>
        <p:grpSpPr>
          <a:xfrm>
            <a:off x="818197" y="311964"/>
            <a:ext cx="10640378" cy="1686962"/>
            <a:chOff x="678426" y="556819"/>
            <a:chExt cx="10640378" cy="1686962"/>
          </a:xfrm>
        </p:grpSpPr>
        <p:grpSp>
          <p:nvGrpSpPr>
            <p:cNvPr id="5" name="Nhóm 15">
              <a:extLst>
                <a:ext uri="{FF2B5EF4-FFF2-40B4-BE49-F238E27FC236}">
                  <a16:creationId xmlns:a16="http://schemas.microsoft.com/office/drawing/2014/main" id="{621DDCB5-6916-9AF0-E723-416D27F49CAA}"/>
                </a:ext>
              </a:extLst>
            </p:cNvPr>
            <p:cNvGrpSpPr/>
            <p:nvPr/>
          </p:nvGrpSpPr>
          <p:grpSpPr>
            <a:xfrm>
              <a:off x="678426" y="556819"/>
              <a:ext cx="793415" cy="701040"/>
              <a:chOff x="678426" y="556819"/>
              <a:chExt cx="793415" cy="701040"/>
            </a:xfrm>
          </p:grpSpPr>
          <p:sp>
            <p:nvSpPr>
              <p:cNvPr id="7" name="Oval 22">
                <a:extLst>
                  <a:ext uri="{FF2B5EF4-FFF2-40B4-BE49-F238E27FC236}">
                    <a16:creationId xmlns:a16="http://schemas.microsoft.com/office/drawing/2014/main" id="{AF9F5C1D-00F3-F23D-3698-C264413285C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23">
                <a:extLst>
                  <a:ext uri="{FF2B5EF4-FFF2-40B4-BE49-F238E27FC236}">
                    <a16:creationId xmlns:a16="http://schemas.microsoft.com/office/drawing/2014/main" id="{B2399485-1390-C52A-49C7-37C1A7BE9569}"/>
                  </a:ext>
                </a:extLst>
              </p:cNvPr>
              <p:cNvSpPr txBox="1"/>
              <p:nvPr/>
            </p:nvSpPr>
            <p:spPr>
              <a:xfrm>
                <a:off x="761943" y="639948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6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16">
                  <a:extLst>
                    <a:ext uri="{FF2B5EF4-FFF2-40B4-BE49-F238E27FC236}">
                      <a16:creationId xmlns:a16="http://schemas.microsoft.com/office/drawing/2014/main" id="{AF76F83F-2661-F2F6-F98C-31D98CFABEB6}"/>
                    </a:ext>
                  </a:extLst>
                </p:cNvPr>
                <p:cNvSpPr txBox="1"/>
                <p:nvPr/>
              </p:nvSpPr>
              <p:spPr>
                <a:xfrm>
                  <a:off x="1490891" y="667324"/>
                  <a:ext cx="9827913" cy="15764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Trong một phòng chiếu phim có 60 người xem. Biết rằng số trẻ em chiếm 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 số người xem. Hỏi trong phòng chiếu phim có bao nhiêu người lớn?</a:t>
                  </a:r>
                  <a:endPara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6" name="TextBox 16">
                  <a:extLst>
                    <a:ext uri="{FF2B5EF4-FFF2-40B4-BE49-F238E27FC236}">
                      <a16:creationId xmlns:a16="http://schemas.microsoft.com/office/drawing/2014/main" id="{AF76F83F-2661-F2F6-F98C-31D98CFABE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0891" y="667324"/>
                  <a:ext cx="9827913" cy="1576457"/>
                </a:xfrm>
                <a:prstGeom prst="rect">
                  <a:avLst/>
                </a:prstGeom>
                <a:blipFill>
                  <a:blip r:embed="rId3"/>
                  <a:stretch>
                    <a:fillRect l="-1240" t="-3861" r="-1240" b="-965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F366A9-9EB8-C1D7-FCFD-106BA89A0FD4}"/>
                  </a:ext>
                </a:extLst>
              </p:cNvPr>
              <p:cNvSpPr txBox="1"/>
              <p:nvPr/>
            </p:nvSpPr>
            <p:spPr>
              <a:xfrm>
                <a:off x="190501" y="2371725"/>
                <a:ext cx="7210424" cy="3265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 trẻ em trong phòng chiếu phim đó là: </a:t>
                </a:r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60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= 36 ( người)</a:t>
                </a:r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 người lớn trong rạp chiếu phim đó là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60 – 36 = 24 ( người)</a:t>
                </a:r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                 Đáp số: 24 người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F366A9-9EB8-C1D7-FCFD-106BA89A0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1" y="2371725"/>
                <a:ext cx="7210424" cy="3265894"/>
              </a:xfrm>
              <a:prstGeom prst="rect">
                <a:avLst/>
              </a:prstGeom>
              <a:blipFill>
                <a:blip r:embed="rId4"/>
                <a:stretch>
                  <a:fillRect l="-1775" t="-2425" r="-2451" b="-5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2E23F463-438C-0576-452C-43527BA28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3083" y="2305050"/>
            <a:ext cx="4623653" cy="310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7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: Góc Tròn 6">
            <a:extLst>
              <a:ext uri="{FF2B5EF4-FFF2-40B4-BE49-F238E27FC236}">
                <a16:creationId xmlns:a16="http://schemas.microsoft.com/office/drawing/2014/main" id="{7AF62F2D-D4D5-F9EA-B599-F3ADBC9B036E}"/>
              </a:ext>
            </a:extLst>
          </p:cNvPr>
          <p:cNvSpPr/>
          <p:nvPr/>
        </p:nvSpPr>
        <p:spPr>
          <a:xfrm>
            <a:off x="182880" y="245660"/>
            <a:ext cx="11887200" cy="6498039"/>
          </a:xfrm>
          <a:custGeom>
            <a:avLst/>
            <a:gdLst>
              <a:gd name="connsiteX0" fmla="*/ 0 w 11887200"/>
              <a:gd name="connsiteY0" fmla="*/ 1069096 h 6414446"/>
              <a:gd name="connsiteX1" fmla="*/ 1069096 w 11887200"/>
              <a:gd name="connsiteY1" fmla="*/ 0 h 6414446"/>
              <a:gd name="connsiteX2" fmla="*/ 10818104 w 11887200"/>
              <a:gd name="connsiteY2" fmla="*/ 0 h 6414446"/>
              <a:gd name="connsiteX3" fmla="*/ 11887200 w 11887200"/>
              <a:gd name="connsiteY3" fmla="*/ 1069096 h 6414446"/>
              <a:gd name="connsiteX4" fmla="*/ 11887200 w 11887200"/>
              <a:gd name="connsiteY4" fmla="*/ 5345350 h 6414446"/>
              <a:gd name="connsiteX5" fmla="*/ 10818104 w 11887200"/>
              <a:gd name="connsiteY5" fmla="*/ 6414446 h 6414446"/>
              <a:gd name="connsiteX6" fmla="*/ 1069096 w 11887200"/>
              <a:gd name="connsiteY6" fmla="*/ 6414446 h 6414446"/>
              <a:gd name="connsiteX7" fmla="*/ 0 w 11887200"/>
              <a:gd name="connsiteY7" fmla="*/ 5345350 h 6414446"/>
              <a:gd name="connsiteX8" fmla="*/ 0 w 11887200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0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510797" y="77600"/>
                  <a:pt x="8123623" y="-27269"/>
                  <a:pt x="10818104" y="0"/>
                </a:cubicBezTo>
                <a:cubicBezTo>
                  <a:pt x="11479179" y="-93171"/>
                  <a:pt x="11996784" y="510911"/>
                  <a:pt x="11887200" y="1069096"/>
                </a:cubicBezTo>
                <a:cubicBezTo>
                  <a:pt x="11996200" y="2536417"/>
                  <a:pt x="11808991" y="4353943"/>
                  <a:pt x="11887200" y="5345350"/>
                </a:cubicBezTo>
                <a:cubicBezTo>
                  <a:pt x="11875335" y="5931154"/>
                  <a:pt x="11339664" y="6444826"/>
                  <a:pt x="10818104" y="6414446"/>
                </a:cubicBezTo>
                <a:cubicBezTo>
                  <a:pt x="8873420" y="6463623"/>
                  <a:pt x="248809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87200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822259" y="-129276"/>
                  <a:pt x="9649824" y="-77778"/>
                  <a:pt x="10818104" y="0"/>
                </a:cubicBezTo>
                <a:cubicBezTo>
                  <a:pt x="11390846" y="-56436"/>
                  <a:pt x="11871470" y="569352"/>
                  <a:pt x="11887200" y="1069096"/>
                </a:cubicBezTo>
                <a:cubicBezTo>
                  <a:pt x="11968799" y="1542640"/>
                  <a:pt x="12041500" y="3696807"/>
                  <a:pt x="11887200" y="5345350"/>
                </a:cubicBezTo>
                <a:cubicBezTo>
                  <a:pt x="11933963" y="6034414"/>
                  <a:pt x="11377050" y="6425151"/>
                  <a:pt x="10818104" y="6414446"/>
                </a:cubicBezTo>
                <a:cubicBezTo>
                  <a:pt x="9273001" y="6458666"/>
                  <a:pt x="5913101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887200"/>
                      <a:gd name="connsiteY0" fmla="*/ 1083028 h 6498039"/>
                      <a:gd name="connsiteX1" fmla="*/ 1083028 w 11887200"/>
                      <a:gd name="connsiteY1" fmla="*/ 0 h 6498039"/>
                      <a:gd name="connsiteX2" fmla="*/ 10804172 w 11887200"/>
                      <a:gd name="connsiteY2" fmla="*/ 0 h 6498039"/>
                      <a:gd name="connsiteX3" fmla="*/ 11887200 w 11887200"/>
                      <a:gd name="connsiteY3" fmla="*/ 1083028 h 6498039"/>
                      <a:gd name="connsiteX4" fmla="*/ 11887200 w 11887200"/>
                      <a:gd name="connsiteY4" fmla="*/ 5415011 h 6498039"/>
                      <a:gd name="connsiteX5" fmla="*/ 10804172 w 11887200"/>
                      <a:gd name="connsiteY5" fmla="*/ 6498039 h 6498039"/>
                      <a:gd name="connsiteX6" fmla="*/ 1083028 w 11887200"/>
                      <a:gd name="connsiteY6" fmla="*/ 6498039 h 6498039"/>
                      <a:gd name="connsiteX7" fmla="*/ 0 w 11887200"/>
                      <a:gd name="connsiteY7" fmla="*/ 5415011 h 6498039"/>
                      <a:gd name="connsiteX8" fmla="*/ 0 w 11887200"/>
                      <a:gd name="connsiteY8" fmla="*/ 1083028 h 64980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887200" h="6498039" fill="none" extrusionOk="0">
                        <a:moveTo>
                          <a:pt x="0" y="1083028"/>
                        </a:moveTo>
                        <a:cubicBezTo>
                          <a:pt x="-15207" y="485834"/>
                          <a:pt x="468995" y="90244"/>
                          <a:pt x="1083028" y="0"/>
                        </a:cubicBezTo>
                        <a:cubicBezTo>
                          <a:pt x="3563029" y="77600"/>
                          <a:pt x="9438804" y="-27269"/>
                          <a:pt x="10804172" y="0"/>
                        </a:cubicBezTo>
                        <a:cubicBezTo>
                          <a:pt x="11452074" y="-65643"/>
                          <a:pt x="11934007" y="498668"/>
                          <a:pt x="11887200" y="1083028"/>
                        </a:cubicBezTo>
                        <a:cubicBezTo>
                          <a:pt x="11996200" y="2604945"/>
                          <a:pt x="11808991" y="3527785"/>
                          <a:pt x="11887200" y="5415011"/>
                        </a:cubicBezTo>
                        <a:cubicBezTo>
                          <a:pt x="11856948" y="6001317"/>
                          <a:pt x="11362339" y="6515668"/>
                          <a:pt x="10804172" y="6498039"/>
                        </a:cubicBezTo>
                        <a:cubicBezTo>
                          <a:pt x="6832420" y="6547216"/>
                          <a:pt x="3612441" y="6375337"/>
                          <a:pt x="1083028" y="6498039"/>
                        </a:cubicBezTo>
                        <a:cubicBezTo>
                          <a:pt x="470864" y="6605746"/>
                          <a:pt x="-67121" y="6070943"/>
                          <a:pt x="0" y="5415011"/>
                        </a:cubicBezTo>
                        <a:cubicBezTo>
                          <a:pt x="47022" y="4877997"/>
                          <a:pt x="104569" y="1534717"/>
                          <a:pt x="0" y="1083028"/>
                        </a:cubicBezTo>
                        <a:close/>
                      </a:path>
                      <a:path w="11887200" h="6498039" stroke="0" extrusionOk="0">
                        <a:moveTo>
                          <a:pt x="0" y="1083028"/>
                        </a:moveTo>
                        <a:cubicBezTo>
                          <a:pt x="30114" y="481446"/>
                          <a:pt x="570283" y="-5698"/>
                          <a:pt x="1083028" y="0"/>
                        </a:cubicBezTo>
                        <a:cubicBezTo>
                          <a:pt x="2659142" y="-129276"/>
                          <a:pt x="8804115" y="-77778"/>
                          <a:pt x="10804172" y="0"/>
                        </a:cubicBezTo>
                        <a:cubicBezTo>
                          <a:pt x="11366644" y="-113709"/>
                          <a:pt x="11885871" y="492552"/>
                          <a:pt x="11887200" y="1083028"/>
                        </a:cubicBezTo>
                        <a:cubicBezTo>
                          <a:pt x="11968799" y="2724144"/>
                          <a:pt x="12041500" y="3301558"/>
                          <a:pt x="11887200" y="5415011"/>
                        </a:cubicBezTo>
                        <a:cubicBezTo>
                          <a:pt x="11891989" y="6023252"/>
                          <a:pt x="11306087" y="6530742"/>
                          <a:pt x="10804172" y="6498039"/>
                        </a:cubicBezTo>
                        <a:cubicBezTo>
                          <a:pt x="8144584" y="6542259"/>
                          <a:pt x="2724104" y="6468657"/>
                          <a:pt x="1083028" y="6498039"/>
                        </a:cubicBezTo>
                        <a:cubicBezTo>
                          <a:pt x="478733" y="6474391"/>
                          <a:pt x="-15610" y="6009543"/>
                          <a:pt x="0" y="5415011"/>
                        </a:cubicBezTo>
                        <a:cubicBezTo>
                          <a:pt x="-159954" y="4056500"/>
                          <a:pt x="22140" y="1972035"/>
                          <a:pt x="0" y="108302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Nhóm 14">
            <a:extLst>
              <a:ext uri="{FF2B5EF4-FFF2-40B4-BE49-F238E27FC236}">
                <a16:creationId xmlns:a16="http://schemas.microsoft.com/office/drawing/2014/main" id="{D2703449-FE80-F466-F937-6E9F0A84D2CE}"/>
              </a:ext>
            </a:extLst>
          </p:cNvPr>
          <p:cNvGrpSpPr/>
          <p:nvPr/>
        </p:nvGrpSpPr>
        <p:grpSpPr>
          <a:xfrm>
            <a:off x="818197" y="311964"/>
            <a:ext cx="10640378" cy="1712034"/>
            <a:chOff x="678426" y="556819"/>
            <a:chExt cx="10640378" cy="1712034"/>
          </a:xfrm>
        </p:grpSpPr>
        <p:grpSp>
          <p:nvGrpSpPr>
            <p:cNvPr id="5" name="Nhóm 15">
              <a:extLst>
                <a:ext uri="{FF2B5EF4-FFF2-40B4-BE49-F238E27FC236}">
                  <a16:creationId xmlns:a16="http://schemas.microsoft.com/office/drawing/2014/main" id="{621DDCB5-6916-9AF0-E723-416D27F49CAA}"/>
                </a:ext>
              </a:extLst>
            </p:cNvPr>
            <p:cNvGrpSpPr/>
            <p:nvPr/>
          </p:nvGrpSpPr>
          <p:grpSpPr>
            <a:xfrm>
              <a:off x="678426" y="556819"/>
              <a:ext cx="793415" cy="701040"/>
              <a:chOff x="678426" y="556819"/>
              <a:chExt cx="793415" cy="701040"/>
            </a:xfrm>
          </p:grpSpPr>
          <p:sp>
            <p:nvSpPr>
              <p:cNvPr id="7" name="Oval 22">
                <a:extLst>
                  <a:ext uri="{FF2B5EF4-FFF2-40B4-BE49-F238E27FC236}">
                    <a16:creationId xmlns:a16="http://schemas.microsoft.com/office/drawing/2014/main" id="{AF9F5C1D-00F3-F23D-3698-C264413285C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23">
                <a:extLst>
                  <a:ext uri="{FF2B5EF4-FFF2-40B4-BE49-F238E27FC236}">
                    <a16:creationId xmlns:a16="http://schemas.microsoft.com/office/drawing/2014/main" id="{B2399485-1390-C52A-49C7-37C1A7BE9569}"/>
                  </a:ext>
                </a:extLst>
              </p:cNvPr>
              <p:cNvSpPr txBox="1"/>
              <p:nvPr/>
            </p:nvSpPr>
            <p:spPr>
              <a:xfrm>
                <a:off x="761943" y="639948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7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16">
                  <a:extLst>
                    <a:ext uri="{FF2B5EF4-FFF2-40B4-BE49-F238E27FC236}">
                      <a16:creationId xmlns:a16="http://schemas.microsoft.com/office/drawing/2014/main" id="{AF76F83F-2661-F2F6-F98C-31D98CFABEB6}"/>
                    </a:ext>
                  </a:extLst>
                </p:cNvPr>
                <p:cNvSpPr txBox="1"/>
                <p:nvPr/>
              </p:nvSpPr>
              <p:spPr>
                <a:xfrm>
                  <a:off x="1490891" y="667324"/>
                  <a:ext cx="9827913" cy="16015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Chị Linh đọc hết </a:t>
                  </a:r>
                  <a:r>
                    <a:rPr lang="en-US" sz="28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 số trang của quyển sách trong 3 ngày. Theo em, nếu cứ đọc với tốc độ như vậy thì trong mấy ngày chị Linh sẽ đọc hết quyển sách đó?</a:t>
                  </a:r>
                  <a:endPara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6" name="TextBox 16">
                  <a:extLst>
                    <a:ext uri="{FF2B5EF4-FFF2-40B4-BE49-F238E27FC236}">
                      <a16:creationId xmlns:a16="http://schemas.microsoft.com/office/drawing/2014/main" id="{AF76F83F-2661-F2F6-F98C-31D98CFABE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0891" y="667324"/>
                  <a:ext cx="9827913" cy="1601529"/>
                </a:xfrm>
                <a:prstGeom prst="rect">
                  <a:avLst/>
                </a:prstGeom>
                <a:blipFill>
                  <a:blip r:embed="rId3"/>
                  <a:stretch>
                    <a:fillRect l="-1240" r="-1240" b="-79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F366A9-9EB8-C1D7-FCFD-106BA89A0FD4}"/>
                  </a:ext>
                </a:extLst>
              </p:cNvPr>
              <p:cNvSpPr txBox="1"/>
              <p:nvPr/>
            </p:nvSpPr>
            <p:spPr>
              <a:xfrm>
                <a:off x="542926" y="2266950"/>
                <a:ext cx="6981824" cy="3440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Chị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Linh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đọc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hết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cả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quyển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trong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3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=6 (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6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F366A9-9EB8-C1D7-FCFD-106BA89A0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6" y="2266950"/>
                <a:ext cx="6981824" cy="3440750"/>
              </a:xfrm>
              <a:prstGeom prst="rect">
                <a:avLst/>
              </a:prstGeom>
              <a:blipFill>
                <a:blip r:embed="rId4"/>
                <a:stretch>
                  <a:fillRect t="-3191" r="-3144" b="-6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D8B681E-DA4B-01E8-19CB-230556E14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271" y="2400300"/>
            <a:ext cx="4628453" cy="239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8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tty cartoon bee">
            <a:extLst>
              <a:ext uri="{FF2B5EF4-FFF2-40B4-BE49-F238E27FC236}">
                <a16:creationId xmlns:a16="http://schemas.microsoft.com/office/drawing/2014/main" id="{23E739CB-3B75-8013-57A8-5348C0A91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69" y="4479671"/>
            <a:ext cx="1460032" cy="1868841"/>
          </a:xfrm>
          <a:prstGeom prst="rect">
            <a:avLst/>
          </a:prstGeom>
        </p:spPr>
      </p:pic>
      <p:pic>
        <p:nvPicPr>
          <p:cNvPr id="11" name="Picture 10" descr="Cartoon bee with pencil">
            <a:extLst>
              <a:ext uri="{FF2B5EF4-FFF2-40B4-BE49-F238E27FC236}">
                <a16:creationId xmlns:a16="http://schemas.microsoft.com/office/drawing/2014/main" id="{30A59368-97A5-9EDB-E435-E0A6C27F30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439" y="3668789"/>
            <a:ext cx="1518733" cy="1630171"/>
          </a:xfrm>
          <a:prstGeom prst="rect">
            <a:avLst/>
          </a:prstGeom>
        </p:spPr>
      </p:pic>
      <p:pic>
        <p:nvPicPr>
          <p:cNvPr id="12" name="Picture 11" descr="Cartoon bee with magnifying glass">
            <a:extLst>
              <a:ext uri="{FF2B5EF4-FFF2-40B4-BE49-F238E27FC236}">
                <a16:creationId xmlns:a16="http://schemas.microsoft.com/office/drawing/2014/main" id="{DF545ADA-1E7D-3B2F-0796-F077F0ADF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1" y="3981687"/>
            <a:ext cx="1711570" cy="1943068"/>
          </a:xfrm>
          <a:prstGeom prst="rect">
            <a:avLst/>
          </a:prstGeom>
        </p:spPr>
      </p:pic>
      <p:pic>
        <p:nvPicPr>
          <p:cNvPr id="13" name="Picture 2" descr="Tổ ong Clip nghệ thuật Mật ong đồ họa Véc tơ - con ong png tải về - Miễn  phí trong suốt ống png Tải về.">
            <a:extLst>
              <a:ext uri="{FF2B5EF4-FFF2-40B4-BE49-F238E27FC236}">
                <a16:creationId xmlns:a16="http://schemas.microsoft.com/office/drawing/2014/main" id="{D0CB3732-29F6-074D-05D9-8A182BFD1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16" b="97500" l="3889" r="96889">
                        <a14:foregroundMark x1="3889" y1="8421" x2="9667" y2="14605"/>
                        <a14:foregroundMark x1="42444" y1="68816" x2="41667" y2="82105"/>
                        <a14:foregroundMark x1="41889" y1="69342" x2="39667" y2="78026"/>
                        <a14:foregroundMark x1="44222" y1="82105" x2="46556" y2="92237"/>
                        <a14:foregroundMark x1="46556" y1="92237" x2="46556" y2="92237"/>
                        <a14:foregroundMark x1="45444" y1="92237" x2="50222" y2="97237"/>
                        <a14:foregroundMark x1="50222" y1="97237" x2="51000" y2="97500"/>
                        <a14:foregroundMark x1="42222" y1="75395" x2="45111" y2="81053"/>
                        <a14:foregroundMark x1="52556" y1="1447" x2="52556" y2="1447"/>
                        <a14:foregroundMark x1="96889" y1="38553" x2="96889" y2="38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426" flipH="1">
            <a:off x="7948544" y="324758"/>
            <a:ext cx="1916124" cy="161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appy cartoon bee">
            <a:extLst>
              <a:ext uri="{FF2B5EF4-FFF2-40B4-BE49-F238E27FC236}">
                <a16:creationId xmlns:a16="http://schemas.microsoft.com/office/drawing/2014/main" id="{A0D22751-43D3-0DC5-4C7B-DF1E468AC7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928" y="92479"/>
            <a:ext cx="2080481" cy="2285850"/>
          </a:xfrm>
          <a:prstGeom prst="rect">
            <a:avLst/>
          </a:prstGeom>
        </p:spPr>
      </p:pic>
      <p:pic>
        <p:nvPicPr>
          <p:cNvPr id="15" name="Picture 14" descr="Cartoon bee with megaphone">
            <a:extLst>
              <a:ext uri="{FF2B5EF4-FFF2-40B4-BE49-F238E27FC236}">
                <a16:creationId xmlns:a16="http://schemas.microsoft.com/office/drawing/2014/main" id="{29E1C519-EBF0-EB81-6693-8DB119DBF4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38" y="975918"/>
            <a:ext cx="2013868" cy="19430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4C8861-8309-5F61-489A-B266F01879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382" y="930157"/>
            <a:ext cx="11351736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279</Words>
  <Application>Microsoft Office PowerPoint</Application>
  <PresentationFormat>Widescreen</PresentationFormat>
  <Paragraphs>41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Lucky Bones</vt:lpstr>
      <vt:lpstr>Lucky Bones Thin</vt:lpstr>
      <vt:lpstr>Arial</vt:lpstr>
      <vt:lpstr>Calibri</vt:lpstr>
      <vt:lpstr>Cambria</vt:lpstr>
      <vt:lpstr>Cambria Math</vt:lpstr>
      <vt:lpstr>UTM Cookies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2024-03-17T04:48:50Z</dcterms:created>
  <dcterms:modified xsi:type="dcterms:W3CDTF">2024-03-17T05:04:17Z</dcterms:modified>
</cp:coreProperties>
</file>