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ppt/media/audio3.wav" ContentType="audio/wav"/>
  <Override PartName="/ppt/media/audio4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2"/>
  </p:notesMasterIdLst>
  <p:sldIdLst>
    <p:sldId id="340" r:id="rId2"/>
    <p:sldId id="339" r:id="rId3"/>
    <p:sldId id="267" r:id="rId4"/>
    <p:sldId id="268" r:id="rId5"/>
    <p:sldId id="311" r:id="rId6"/>
    <p:sldId id="335" r:id="rId7"/>
    <p:sldId id="336" r:id="rId8"/>
    <p:sldId id="327" r:id="rId9"/>
    <p:sldId id="337" r:id="rId10"/>
    <p:sldId id="338" r:id="rId11"/>
    <p:sldId id="329" r:id="rId12"/>
    <p:sldId id="270" r:id="rId13"/>
    <p:sldId id="271" r:id="rId14"/>
    <p:sldId id="279" r:id="rId15"/>
    <p:sldId id="312" r:id="rId16"/>
    <p:sldId id="280" r:id="rId17"/>
    <p:sldId id="313" r:id="rId18"/>
    <p:sldId id="332" r:id="rId19"/>
    <p:sldId id="275" r:id="rId20"/>
    <p:sldId id="282" r:id="rId21"/>
    <p:sldId id="318" r:id="rId22"/>
    <p:sldId id="320" r:id="rId23"/>
    <p:sldId id="321" r:id="rId24"/>
    <p:sldId id="322" r:id="rId25"/>
    <p:sldId id="287" r:id="rId26"/>
    <p:sldId id="330" r:id="rId27"/>
    <p:sldId id="285" r:id="rId28"/>
    <p:sldId id="314" r:id="rId29"/>
    <p:sldId id="315" r:id="rId30"/>
    <p:sldId id="289" r:id="rId31"/>
    <p:sldId id="316" r:id="rId32"/>
    <p:sldId id="284" r:id="rId33"/>
    <p:sldId id="291" r:id="rId34"/>
    <p:sldId id="331" r:id="rId35"/>
    <p:sldId id="293" r:id="rId36"/>
    <p:sldId id="317" r:id="rId37"/>
    <p:sldId id="294" r:id="rId38"/>
    <p:sldId id="295" r:id="rId39"/>
    <p:sldId id="296" r:id="rId40"/>
    <p:sldId id="297" r:id="rId41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>
        <p:scale>
          <a:sx n="17" d="100"/>
          <a:sy n="17" d="100"/>
        </p:scale>
        <p:origin x="600" y="1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429E-2975-FA4C-8790-FB60973C5186}" type="datetimeFigureOut">
              <a:rPr lang="en-VN" smtClean="0"/>
              <a:t>08/08/2023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7D4A0-E79A-CE42-9377-03578157BCB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81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5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3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433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87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42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65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4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99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9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759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8980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98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3454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190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959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095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6154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939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52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543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9944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1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5187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56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222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1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538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2: What I can do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4" r:id="rId22"/>
    <p:sldLayoutId id="2147483685" r:id="rId23"/>
    <p:sldLayoutId id="2147483689" r:id="rId24"/>
    <p:sldLayoutId id="2147483691" r:id="rId25"/>
    <p:sldLayoutId id="2147483692" r:id="rId26"/>
    <p:sldLayoutId id="2147483693" r:id="rId27"/>
    <p:sldLayoutId id="2147483694" r:id="rId28"/>
    <p:sldLayoutId id="2147483698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NULL" TargetMode="External"/><Relationship Id="rId7" Type="http://schemas.openxmlformats.org/officeDocument/2006/relationships/image" Target="../media/image3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98329/boy-with-headphone1-by-dcatcherex" TargetMode="External"/><Relationship Id="rId7" Type="http://schemas.openxmlformats.org/officeDocument/2006/relationships/hyperlink" Target="https://pixabay.com/en/switch-hand-button-finger-press-4678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hyperlink" Target="https://openclipart.org/detail/98419/girl%20with%20headphone2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D99193-C08A-82C7-3848-62624CB0057B}"/>
              </a:ext>
            </a:extLst>
          </p:cNvPr>
          <p:cNvSpPr txBox="1"/>
          <p:nvPr/>
        </p:nvSpPr>
        <p:spPr>
          <a:xfrm>
            <a:off x="5603113" y="3006341"/>
            <a:ext cx="62579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200" dirty="0">
                <a:solidFill>
                  <a:schemeClr val="accent1"/>
                </a:solidFill>
              </a:rPr>
              <a:t>Unit 2</a:t>
            </a:r>
          </a:p>
          <a:p>
            <a:pPr algn="ctr"/>
            <a:r>
              <a:rPr lang="en-VN" sz="4400" dirty="0">
                <a:solidFill>
                  <a:srgbClr val="FF0000"/>
                </a:solidFill>
              </a:rPr>
              <a:t>WHAT I CAN DO</a:t>
            </a:r>
          </a:p>
          <a:p>
            <a:pPr algn="ctr"/>
            <a:r>
              <a:rPr lang="en-VN" sz="3600" dirty="0">
                <a:solidFill>
                  <a:srgbClr val="00B050"/>
                </a:solidFill>
              </a:rPr>
              <a:t>LESSON 1.2 - PAGE 21</a:t>
            </a:r>
            <a:endParaRPr lang="en-VN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71278"/>
      </p:ext>
    </p:extLst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7B3B1-8889-C51D-49B9-7E2435AF4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52" t="14553" r="10660" b="38563"/>
          <a:stretch/>
        </p:blipFill>
        <p:spPr>
          <a:xfrm>
            <a:off x="4963886" y="1693919"/>
            <a:ext cx="2695699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E3115-0C36-38A4-8758-3BC8B5E5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0" t="12970" r="15551" b="38540"/>
          <a:stretch/>
        </p:blipFill>
        <p:spPr>
          <a:xfrm>
            <a:off x="8989622" y="1535288"/>
            <a:ext cx="2339438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04490-2924-866E-E671-1AC22BCA6B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31" t="13959" r="12065" b="34612"/>
          <a:stretch/>
        </p:blipFill>
        <p:spPr>
          <a:xfrm>
            <a:off x="862940" y="1693919"/>
            <a:ext cx="2474026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EF97F99-F408-5C69-4CB8-E784644FE6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35.4524" end="13579.712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80736" y="4888192"/>
            <a:ext cx="1040543" cy="1040543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0436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2295698-AA6A-87F5-977C-AEB4EB9550FD}"/>
              </a:ext>
            </a:extLst>
          </p:cNvPr>
          <p:cNvSpPr/>
          <p:nvPr/>
        </p:nvSpPr>
        <p:spPr>
          <a:xfrm>
            <a:off x="748145" y="2280062"/>
            <a:ext cx="2695699" cy="1045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dance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EB75ED7-51C1-07A6-3EFE-0754E98E6C70}"/>
              </a:ext>
            </a:extLst>
          </p:cNvPr>
          <p:cNvSpPr/>
          <p:nvPr/>
        </p:nvSpPr>
        <p:spPr>
          <a:xfrm>
            <a:off x="4653148" y="2280061"/>
            <a:ext cx="2695699" cy="104502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draw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34000F0-4B7E-6904-F36C-3C02CEF494D6}"/>
              </a:ext>
            </a:extLst>
          </p:cNvPr>
          <p:cNvSpPr/>
          <p:nvPr/>
        </p:nvSpPr>
        <p:spPr>
          <a:xfrm>
            <a:off x="8916389" y="2280060"/>
            <a:ext cx="2695699" cy="1045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act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3FC6131-32D5-2E19-B77C-55AA23E5D044}"/>
              </a:ext>
            </a:extLst>
          </p:cNvPr>
          <p:cNvSpPr/>
          <p:nvPr/>
        </p:nvSpPr>
        <p:spPr>
          <a:xfrm>
            <a:off x="4653147" y="4274787"/>
            <a:ext cx="2695699" cy="10450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paint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387B3F-609C-3C41-8405-47397011DA34}"/>
              </a:ext>
            </a:extLst>
          </p:cNvPr>
          <p:cNvSpPr/>
          <p:nvPr/>
        </p:nvSpPr>
        <p:spPr>
          <a:xfrm>
            <a:off x="9090012" y="4274786"/>
            <a:ext cx="2695699" cy="104502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sing</a:t>
            </a:r>
          </a:p>
        </p:txBody>
      </p:sp>
      <p:pic>
        <p:nvPicPr>
          <p:cNvPr id="8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A3382F0A-4408-FD16-6237-9275B27F54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556.2591" end="7383.966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1988" y="4181433"/>
            <a:ext cx="1091211" cy="1091211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651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1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Phonics</a:t>
            </a:r>
            <a:endParaRPr lang="en-US" sz="6600" dirty="0">
              <a:solidFill>
                <a:schemeClr val="bg1"/>
              </a:solidFill>
              <a:latin typeface="Calibri" panose="020F0502020204030204"/>
            </a:endParaRPr>
          </a:p>
          <a:p>
            <a:pPr marL="228600" algn="ctr"/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  <a:r>
              <a:rPr lang="en-US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</a:p>
          <a:p>
            <a:pPr marL="228600"/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can, keyboard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VN" sz="3600" i="1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830744D-38D0-248E-195D-289319DD8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750"/>
            <a:ext cx="5791200" cy="1574800"/>
          </a:xfrm>
          <a:prstGeom prst="rect">
            <a:avLst/>
          </a:prstGeom>
        </p:spPr>
      </p:pic>
      <p:pic>
        <p:nvPicPr>
          <p:cNvPr id="2" name="CD1 TRACK 29.mp3">
            <a:hlinkClick r:id="" action="ppaction://media"/>
            <a:extLst>
              <a:ext uri="{FF2B5EF4-FFF2-40B4-BE49-F238E27FC236}">
                <a16:creationId xmlns:a16="http://schemas.microsoft.com/office/drawing/2014/main" id="{6705D4F5-D613-B337-7328-2465C00AA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0802" y="762258"/>
            <a:ext cx="1125538" cy="112553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3A978C-9B6B-6B05-8B17-1F23A2F5EFEF}"/>
              </a:ext>
            </a:extLst>
          </p:cNvPr>
          <p:cNvSpPr/>
          <p:nvPr/>
        </p:nvSpPr>
        <p:spPr>
          <a:xfrm>
            <a:off x="2726529" y="2728913"/>
            <a:ext cx="2185987" cy="1100138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4400" u="sng" dirty="0"/>
              <a:t>c</a:t>
            </a:r>
            <a:r>
              <a:rPr lang="en-VN" sz="4400" dirty="0"/>
              <a:t>an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715190D-1D66-CD65-FB49-A5DE5C11A482}"/>
              </a:ext>
            </a:extLst>
          </p:cNvPr>
          <p:cNvSpPr/>
          <p:nvPr/>
        </p:nvSpPr>
        <p:spPr>
          <a:xfrm>
            <a:off x="6660359" y="2728913"/>
            <a:ext cx="2805112" cy="1100138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4400" u="sng" dirty="0"/>
              <a:t>k</a:t>
            </a:r>
            <a:r>
              <a:rPr lang="en-VN" sz="4400" dirty="0"/>
              <a:t>eyboard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26E10F-7653-1188-7B0B-02856F9373DE}"/>
              </a:ext>
            </a:extLst>
          </p:cNvPr>
          <p:cNvSpPr/>
          <p:nvPr/>
        </p:nvSpPr>
        <p:spPr>
          <a:xfrm>
            <a:off x="3231693" y="4196341"/>
            <a:ext cx="1175658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2800" b="0" i="0" dirty="0" err="1">
                <a:solidFill>
                  <a:srgbClr val="1D2A57"/>
                </a:solidFill>
                <a:effectLst/>
              </a:rPr>
              <a:t>kæn</a:t>
            </a:r>
            <a:r>
              <a:rPr lang="en-US" sz="2800" b="0" i="0" dirty="0">
                <a:solidFill>
                  <a:srgbClr val="1D2A57"/>
                </a:solidFill>
                <a:effectLst/>
              </a:rPr>
              <a:t>/</a:t>
            </a:r>
            <a:endParaRPr lang="en-VN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CE9F9B-9441-05D5-3017-BC8E0E588597}"/>
              </a:ext>
            </a:extLst>
          </p:cNvPr>
          <p:cNvSpPr/>
          <p:nvPr/>
        </p:nvSpPr>
        <p:spPr>
          <a:xfrm>
            <a:off x="7053568" y="4196340"/>
            <a:ext cx="1852926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0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2800" dirty="0">
                <a:solidFill>
                  <a:schemeClr val="tx1"/>
                </a:solidFill>
                <a:latin typeface="ArialMT"/>
              </a:rPr>
              <a:t>ˈ</a:t>
            </a:r>
            <a:r>
              <a:rPr lang="en-US" sz="2800" dirty="0" err="1">
                <a:solidFill>
                  <a:schemeClr val="tx1"/>
                </a:solidFill>
                <a:latin typeface="ArialMT"/>
              </a:rPr>
              <a:t>kiːbɔːrd</a:t>
            </a:r>
            <a:r>
              <a:rPr lang="en-US" sz="2800" b="0" i="0" dirty="0">
                <a:solidFill>
                  <a:schemeClr val="tx1"/>
                </a:solidFill>
                <a:effectLst/>
              </a:rPr>
              <a:t>/</a:t>
            </a:r>
            <a:endParaRPr lang="en-V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15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1ED39CF-0945-CC98-0190-36F4AC85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4" y="387607"/>
            <a:ext cx="3404025" cy="872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1BA30A1-C680-5CBB-3614-8BF57CFF3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9502"/>
            <a:ext cx="12192000" cy="250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87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nt 1.2.mp4">
            <a:hlinkClick r:id="" action="ppaction://media"/>
            <a:extLst>
              <a:ext uri="{FF2B5EF4-FFF2-40B4-BE49-F238E27FC236}">
                <a16:creationId xmlns:a16="http://schemas.microsoft.com/office/drawing/2014/main" id="{95A6ED52-E05B-FE3B-2FF7-6DB76D3F63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5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marL="228600" algn="ctr"/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 can dance. </a:t>
            </a:r>
            <a:endParaRPr lang="en-US" sz="3600" i="1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228600" algn="ctr"/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 can't sing.</a:t>
            </a:r>
            <a:endParaRPr lang="en-US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008" y="584495"/>
            <a:ext cx="4123870" cy="58103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489817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9A36F-5799-464A-BCCF-FF309DFAE370}"/>
              </a:ext>
            </a:extLst>
          </p:cNvPr>
          <p:cNvSpPr/>
          <p:nvPr/>
        </p:nvSpPr>
        <p:spPr>
          <a:xfrm>
            <a:off x="2569842" y="1335418"/>
            <a:ext cx="70523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WORD QUIZ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C2CF61DA-32E9-E0AC-DAB9-92358A45422E}"/>
              </a:ext>
            </a:extLst>
          </p:cNvPr>
          <p:cNvSpPr txBox="1"/>
          <p:nvPr/>
        </p:nvSpPr>
        <p:spPr>
          <a:xfrm>
            <a:off x="2569842" y="3429000"/>
            <a:ext cx="6360401" cy="1428008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74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 redondeado"/>
          <p:cNvSpPr/>
          <p:nvPr/>
        </p:nvSpPr>
        <p:spPr>
          <a:xfrm>
            <a:off x="1807480" y="908720"/>
            <a:ext cx="6088720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4267818"/>
            <a:ext cx="2797126" cy="132142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the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keyboard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35" y="3903194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37" y="236914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882" y="801142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29474-1FA8-66AC-85CF-97CE45EB02D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905" t="12455" r="13402" b="35495"/>
          <a:stretch/>
        </p:blipFill>
        <p:spPr>
          <a:xfrm>
            <a:off x="2902305" y="1335139"/>
            <a:ext cx="3525485" cy="406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32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284133" y="4425975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099349" y="1238326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paint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133" y="847850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563" y="4084835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CDE918C-CECF-8DA1-FE8F-B91914A3A90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185" t="11298" r="8507" b="5341"/>
          <a:stretch/>
        </p:blipFill>
        <p:spPr>
          <a:xfrm>
            <a:off x="2702817" y="1705406"/>
            <a:ext cx="3481653" cy="3373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161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4551266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2869913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2509873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4149081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A9A5075F-0E62-241F-50FA-FF33A09E7FD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033" t="17149" r="9013" b="5586"/>
          <a:stretch/>
        </p:blipFill>
        <p:spPr>
          <a:xfrm>
            <a:off x="3032760" y="1531745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90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31466" y="908720"/>
            <a:ext cx="5964734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6960096" y="1268760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960096" y="2895082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swim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960096" y="4581128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4221088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C114E8A-F942-512F-8D02-E2548DC2450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709" t="19356" r="11117" b="4130"/>
          <a:stretch/>
        </p:blipFill>
        <p:spPr>
          <a:xfrm>
            <a:off x="2764668" y="1772816"/>
            <a:ext cx="3416919" cy="343411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24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5299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6138" y="3046428"/>
            <a:ext cx="329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45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C7593DB5-FF37-C4C4-FF47-D445D0E9BC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851" b="49167"/>
          <a:stretch/>
        </p:blipFill>
        <p:spPr>
          <a:xfrm>
            <a:off x="792895" y="1257299"/>
            <a:ext cx="5179279" cy="5186363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8AD133C7-9ACA-CACF-ADB4-BF77FC87E8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58" r="53851"/>
          <a:stretch/>
        </p:blipFill>
        <p:spPr>
          <a:xfrm>
            <a:off x="6907484" y="1257300"/>
            <a:ext cx="5032225" cy="4811935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207E894-BAEA-E7D2-DB05-B170E68F8D9C}"/>
              </a:ext>
            </a:extLst>
          </p:cNvPr>
          <p:cNvSpPr/>
          <p:nvPr/>
        </p:nvSpPr>
        <p:spPr>
          <a:xfrm>
            <a:off x="653143" y="534390"/>
            <a:ext cx="4096987" cy="72290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70C0"/>
                </a:solidFill>
              </a:rPr>
              <a:t>Where are they?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683E6B0-64F8-DD1A-4629-9FEC1A506F70}"/>
              </a:ext>
            </a:extLst>
          </p:cNvPr>
          <p:cNvSpPr/>
          <p:nvPr/>
        </p:nvSpPr>
        <p:spPr>
          <a:xfrm>
            <a:off x="653143" y="544409"/>
            <a:ext cx="4096987" cy="72290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70C0"/>
                </a:solidFill>
              </a:rPr>
              <a:t>Who is talking?</a:t>
            </a:r>
          </a:p>
        </p:txBody>
      </p:sp>
    </p:spTree>
    <p:extLst>
      <p:ext uri="{BB962C8B-B14F-4D97-AF65-F5344CB8AC3E}">
        <p14:creationId xmlns:p14="http://schemas.microsoft.com/office/powerpoint/2010/main" val="165793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5"/>
            <a:ext cx="10452848" cy="6923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521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C7593DB5-FF37-C4C4-FF47-D445D0E9BC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3851" b="49167"/>
          <a:stretch/>
        </p:blipFill>
        <p:spPr>
          <a:xfrm>
            <a:off x="792895" y="1257299"/>
            <a:ext cx="5179279" cy="5186363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635AC24-2BDF-29BB-E670-9F5A44D318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2492"/>
            <a:ext cx="464820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8AD133C7-9ACA-CACF-ADB4-BF77FC87E8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458" r="53851"/>
          <a:stretch/>
        </p:blipFill>
        <p:spPr>
          <a:xfrm>
            <a:off x="6907484" y="1257300"/>
            <a:ext cx="5032225" cy="4811935"/>
          </a:xfrm>
          <a:prstGeom prst="rect">
            <a:avLst/>
          </a:prstGeom>
        </p:spPr>
      </p:pic>
      <p:pic>
        <p:nvPicPr>
          <p:cNvPr id="2" name="CD1 TRACK 31.mp3">
            <a:hlinkClick r:id="" action="ppaction://media"/>
            <a:extLst>
              <a:ext uri="{FF2B5EF4-FFF2-40B4-BE49-F238E27FC236}">
                <a16:creationId xmlns:a16="http://schemas.microsoft.com/office/drawing/2014/main" id="{7C43D36E-3CD8-E2D8-539E-9C999B307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3969" y="394029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1318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1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F6083F6-D23E-7850-4F6C-5FB04F6BA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4005"/>
            <a:ext cx="5205743" cy="6684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FCD44FFC-C6AF-BA02-E50C-10753CF29E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128" b="48958"/>
          <a:stretch/>
        </p:blipFill>
        <p:spPr>
          <a:xfrm>
            <a:off x="1181711" y="1995388"/>
            <a:ext cx="4519001" cy="4400345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4AB6BDA2-B6B0-F945-2137-DF05C9513E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128" t="50000"/>
          <a:stretch/>
        </p:blipFill>
        <p:spPr>
          <a:xfrm>
            <a:off x="6096001" y="1880930"/>
            <a:ext cx="4767436" cy="45475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94FFFF-235D-C90C-82C5-123A31EA2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527" y="1264919"/>
            <a:ext cx="9082946" cy="781216"/>
          </a:xfrm>
          <a:prstGeom prst="rect">
            <a:avLst/>
          </a:prstGeom>
        </p:spPr>
      </p:pic>
      <p:pic>
        <p:nvPicPr>
          <p:cNvPr id="2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447076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088A1E-4496-296E-B589-FC6D2514A97D}"/>
              </a:ext>
            </a:extLst>
          </p:cNvPr>
          <p:cNvSpPr txBox="1"/>
          <p:nvPr/>
        </p:nvSpPr>
        <p:spPr>
          <a:xfrm>
            <a:off x="2797937" y="130698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44B7B-DBB7-0439-D8DF-CD97977F62A1}"/>
              </a:ext>
            </a:extLst>
          </p:cNvPr>
          <p:cNvSpPr txBox="1"/>
          <p:nvPr/>
        </p:nvSpPr>
        <p:spPr>
          <a:xfrm>
            <a:off x="4875136" y="124832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331226-AA53-5F47-6B03-E01E51CA4806}"/>
              </a:ext>
            </a:extLst>
          </p:cNvPr>
          <p:cNvSpPr txBox="1"/>
          <p:nvPr/>
        </p:nvSpPr>
        <p:spPr>
          <a:xfrm>
            <a:off x="10122399" y="130698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0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982" end="73477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0022" y="275357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8075" end="47053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8299" y="4803473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6725" end="30520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38356" y="2432799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72653" end="2934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38356" y="4919038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0641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45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69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478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64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By the end of this lesson, students will be able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to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identify the /</a:t>
            </a:r>
            <a:r>
              <a:rPr lang="en-US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/ sound and practice the conversations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can, keyboard.</a:t>
            </a:r>
            <a:endParaRPr lang="en-VN" sz="3600" i="1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I can dance. / I can't sing.</a:t>
            </a:r>
            <a:endParaRPr lang="en-US" sz="3600" i="1" dirty="0">
              <a:solidFill>
                <a:srgbClr val="00B050"/>
              </a:solidFill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Phonics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  <a:r>
              <a:rPr lang="en-US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3975"/>
            <a:ext cx="9125339" cy="6944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8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CB4AE9E-8DED-48D8-6AFD-F91F4C8C04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509"/>
          <a:stretch/>
        </p:blipFill>
        <p:spPr>
          <a:xfrm>
            <a:off x="328859" y="475321"/>
            <a:ext cx="2500066" cy="1157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CB141EB-3E3D-94EF-0189-469F63EBD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3"/>
          <a:stretch/>
        </p:blipFill>
        <p:spPr>
          <a:xfrm>
            <a:off x="3613535" y="2568843"/>
            <a:ext cx="5230428" cy="2774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8303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-28046" y="-83974"/>
            <a:ext cx="12248039" cy="6964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1499" y="4222087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22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FCD44FFC-C6AF-BA02-E50C-10753CF29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28" b="48958"/>
          <a:stretch/>
        </p:blipFill>
        <p:spPr>
          <a:xfrm>
            <a:off x="783771" y="1607898"/>
            <a:ext cx="4916941" cy="4787836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4AB6BDA2-B6B0-F945-2137-DF05C9513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28" t="50000"/>
          <a:stretch/>
        </p:blipFill>
        <p:spPr>
          <a:xfrm>
            <a:off x="6096000" y="972358"/>
            <a:ext cx="5719947" cy="545608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1B9350-8193-B2AA-01CE-F097229A1FFB}"/>
              </a:ext>
            </a:extLst>
          </p:cNvPr>
          <p:cNvSpPr/>
          <p:nvPr/>
        </p:nvSpPr>
        <p:spPr>
          <a:xfrm>
            <a:off x="498764" y="593766"/>
            <a:ext cx="5058888" cy="914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0070C0"/>
                </a:solidFill>
              </a:rPr>
              <a:t>MAKE YOUR OWN STORY</a:t>
            </a:r>
          </a:p>
        </p:txBody>
      </p:sp>
    </p:spTree>
    <p:extLst>
      <p:ext uri="{BB962C8B-B14F-4D97-AF65-F5344CB8AC3E}">
        <p14:creationId xmlns:p14="http://schemas.microsoft.com/office/powerpoint/2010/main" val="2067891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65872F-3CFD-4723-965B-A8FD1B191F9F}"/>
              </a:ext>
            </a:extLst>
          </p:cNvPr>
          <p:cNvSpPr txBox="1"/>
          <p:nvPr/>
        </p:nvSpPr>
        <p:spPr>
          <a:xfrm>
            <a:off x="214605" y="475862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13</a:t>
            </a:r>
          </a:p>
        </p:txBody>
      </p:sp>
      <p:pic>
        <p:nvPicPr>
          <p:cNvPr id="4" name="Picture 3" descr="A red and white logo&#10;&#10;Description automatically generated with low confidence">
            <a:extLst>
              <a:ext uri="{FF2B5EF4-FFF2-40B4-BE49-F238E27FC236}">
                <a16:creationId xmlns:a16="http://schemas.microsoft.com/office/drawing/2014/main" id="{6ACF5631-93C2-8855-89BD-2A123BE7B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2599"/>
            <a:ext cx="2921000" cy="647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227387F-95B4-8E81-D9C1-24213A891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343" y="-20515"/>
            <a:ext cx="7965942" cy="68808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701656-53CF-5E7B-84E0-3D803101351B}"/>
              </a:ext>
            </a:extLst>
          </p:cNvPr>
          <p:cNvSpPr txBox="1"/>
          <p:nvPr/>
        </p:nvSpPr>
        <p:spPr>
          <a:xfrm>
            <a:off x="7243762" y="2114551"/>
            <a:ext cx="2342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VN" sz="3600" dirty="0">
                <a:solidFill>
                  <a:srgbClr val="FF0000"/>
                </a:solidFill>
              </a:rPr>
              <a:t>an’t dance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7CDE8-BCEA-2E71-073E-252DD587A31A}"/>
              </a:ext>
            </a:extLst>
          </p:cNvPr>
          <p:cNvSpPr txBox="1"/>
          <p:nvPr/>
        </p:nvSpPr>
        <p:spPr>
          <a:xfrm>
            <a:off x="7243762" y="3898255"/>
            <a:ext cx="2395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 c</a:t>
            </a:r>
            <a:r>
              <a:rPr lang="en-VN" sz="3600" dirty="0">
                <a:solidFill>
                  <a:srgbClr val="FF0000"/>
                </a:solidFill>
              </a:rPr>
              <a:t>an’t paint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DAFD94-8F02-5ACF-8F42-413787251355}"/>
              </a:ext>
            </a:extLst>
          </p:cNvPr>
          <p:cNvSpPr txBox="1"/>
          <p:nvPr/>
        </p:nvSpPr>
        <p:spPr>
          <a:xfrm>
            <a:off x="6304966" y="5681959"/>
            <a:ext cx="4500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 c</a:t>
            </a:r>
            <a:r>
              <a:rPr lang="en-VN" sz="3600" dirty="0">
                <a:solidFill>
                  <a:srgbClr val="FF0000"/>
                </a:solidFill>
              </a:rPr>
              <a:t>an play the keyboard</a:t>
            </a:r>
          </a:p>
        </p:txBody>
      </p:sp>
    </p:spTree>
    <p:extLst>
      <p:ext uri="{BB962C8B-B14F-4D97-AF65-F5344CB8AC3E}">
        <p14:creationId xmlns:p14="http://schemas.microsoft.com/office/powerpoint/2010/main" val="31486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Phonics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/k/</a:t>
            </a: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I can dance.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I can’t sing.</a:t>
            </a: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13)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10)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22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33B98A-F64C-B899-24DA-6C994D0B15F3}"/>
              </a:ext>
            </a:extLst>
          </p:cNvPr>
          <p:cNvSpPr txBox="1"/>
          <p:nvPr/>
        </p:nvSpPr>
        <p:spPr>
          <a:xfrm>
            <a:off x="990600" y="4642583"/>
            <a:ext cx="10210800" cy="1099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+mj-lt"/>
                <a:ea typeface="+mj-ea"/>
                <a:cs typeface="+mj-cs"/>
              </a:rPr>
              <a:t>LISTEN AND CHOOSE</a:t>
            </a:r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7BAD8F43-DD26-695A-3ACC-9E743EDCE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1" b="28522"/>
          <a:stretch/>
        </p:blipFill>
        <p:spPr>
          <a:xfrm>
            <a:off x="4533599" y="556807"/>
            <a:ext cx="3124798" cy="3236976"/>
          </a:xfrm>
          <a:prstGeom prst="rect">
            <a:avLst/>
          </a:prstGeom>
        </p:spPr>
      </p:pic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5B17F75-367D-9849-204B-39DBF0E683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r="-3" b="21787"/>
          <a:stretch/>
        </p:blipFill>
        <p:spPr>
          <a:xfrm>
            <a:off x="616595" y="556384"/>
            <a:ext cx="3124782" cy="3236976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3793DA5-7132-1A38-6628-698C8FD652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r="27597" b="-2"/>
          <a:stretch/>
        </p:blipFill>
        <p:spPr>
          <a:xfrm>
            <a:off x="8479629" y="703469"/>
            <a:ext cx="3124010" cy="323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48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5" t="12455" r="13402" b="35495"/>
          <a:stretch/>
        </p:blipFill>
        <p:spPr>
          <a:xfrm>
            <a:off x="8519160" y="746117"/>
            <a:ext cx="3063240" cy="35347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A3A144B7-73AD-672E-2EC6-7806A17A76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436.1806" end="24726.314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0841" y="5051783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5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0676346-0D85-F519-03B8-6FEB26E1935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033" t="17149" r="9013" b="5586"/>
          <a:stretch/>
        </p:blipFill>
        <p:spPr>
          <a:xfrm>
            <a:off x="445621" y="747973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AC3FE8-B30F-625D-F7BF-6EC0A10BFC7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709" t="19356" r="11117" b="4130"/>
          <a:stretch/>
        </p:blipFill>
        <p:spPr>
          <a:xfrm>
            <a:off x="4564380" y="2379531"/>
            <a:ext cx="3063240" cy="3078652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451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7B3B1-8889-C51D-49B9-7E2435AF4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52" t="14553" r="10660" b="38563"/>
          <a:stretch/>
        </p:blipFill>
        <p:spPr>
          <a:xfrm>
            <a:off x="4963886" y="1693919"/>
            <a:ext cx="2695699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E3115-0C36-38A4-8758-3BC8B5E5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0" t="12970" r="15551" b="38540"/>
          <a:stretch/>
        </p:blipFill>
        <p:spPr>
          <a:xfrm>
            <a:off x="8989622" y="1535288"/>
            <a:ext cx="2339438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04490-2924-866E-E671-1AC22BCA6B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31" t="13959" r="12065" b="34612"/>
          <a:stretch/>
        </p:blipFill>
        <p:spPr>
          <a:xfrm>
            <a:off x="862940" y="1693919"/>
            <a:ext cx="2474026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4305954C-70E9-B603-6FFB-9F80BC82C22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854.5953" end="1880.944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0832" y="4954913"/>
            <a:ext cx="1100447" cy="110044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1824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461C2DCA-4971-3936-1953-2B6B1A40FD6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879.0373" end="29827.42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7289" y="3925124"/>
            <a:ext cx="1394691" cy="1394691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2295698-AA6A-87F5-977C-AEB4EB9550FD}"/>
              </a:ext>
            </a:extLst>
          </p:cNvPr>
          <p:cNvSpPr/>
          <p:nvPr/>
        </p:nvSpPr>
        <p:spPr>
          <a:xfrm>
            <a:off x="4653148" y="4157664"/>
            <a:ext cx="2695699" cy="139469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P</a:t>
            </a:r>
            <a:r>
              <a:rPr lang="en-VN" sz="4400" b="1" dirty="0"/>
              <a:t>lay the keyboard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EB75ED7-51C1-07A6-3EFE-0754E98E6C70}"/>
              </a:ext>
            </a:extLst>
          </p:cNvPr>
          <p:cNvSpPr/>
          <p:nvPr/>
        </p:nvSpPr>
        <p:spPr>
          <a:xfrm>
            <a:off x="4653148" y="2280061"/>
            <a:ext cx="2695699" cy="1045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paint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34000F0-4B7E-6904-F36C-3C02CEF494D6}"/>
              </a:ext>
            </a:extLst>
          </p:cNvPr>
          <p:cNvSpPr/>
          <p:nvPr/>
        </p:nvSpPr>
        <p:spPr>
          <a:xfrm>
            <a:off x="8573489" y="2296204"/>
            <a:ext cx="2695699" cy="104502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dance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3FC6131-32D5-2E19-B77C-55AA23E5D044}"/>
              </a:ext>
            </a:extLst>
          </p:cNvPr>
          <p:cNvSpPr/>
          <p:nvPr/>
        </p:nvSpPr>
        <p:spPr>
          <a:xfrm>
            <a:off x="1037668" y="2383971"/>
            <a:ext cx="2695699" cy="10450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act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387B3F-609C-3C41-8405-47397011DA34}"/>
              </a:ext>
            </a:extLst>
          </p:cNvPr>
          <p:cNvSpPr/>
          <p:nvPr/>
        </p:nvSpPr>
        <p:spPr>
          <a:xfrm>
            <a:off x="8704249" y="4274786"/>
            <a:ext cx="2695699" cy="104502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sing</a:t>
            </a:r>
          </a:p>
        </p:txBody>
      </p:sp>
    </p:spTree>
    <p:extLst>
      <p:ext uri="{BB962C8B-B14F-4D97-AF65-F5344CB8AC3E}">
        <p14:creationId xmlns:p14="http://schemas.microsoft.com/office/powerpoint/2010/main" val="5769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05" t="12455" r="13402" b="35495"/>
          <a:stretch/>
        </p:blipFill>
        <p:spPr>
          <a:xfrm>
            <a:off x="8519160" y="746117"/>
            <a:ext cx="3063240" cy="35347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0676346-0D85-F519-03B8-6FEB26E1935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33" t="17149" r="9013" b="5586"/>
          <a:stretch/>
        </p:blipFill>
        <p:spPr>
          <a:xfrm>
            <a:off x="445621" y="747973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AC3FE8-B30F-625D-F7BF-6EC0A10BFC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709" t="19356" r="11117" b="4130"/>
          <a:stretch/>
        </p:blipFill>
        <p:spPr>
          <a:xfrm>
            <a:off x="4564380" y="2379531"/>
            <a:ext cx="3063240" cy="3078652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D1448DB-51F8-5987-DBB5-928A1EFCE31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145.3792" end="19032.029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77241" y="499093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6556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292</Words>
  <Application>Microsoft Office PowerPoint</Application>
  <PresentationFormat>Widescreen</PresentationFormat>
  <Paragraphs>92</Paragraphs>
  <Slides>40</Slides>
  <Notes>2</Notes>
  <HiddenSlides>0</HiddenSlides>
  <MMClips>14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Aharoni</vt:lpstr>
      <vt:lpstr>Arial</vt:lpstr>
      <vt:lpstr>ArialMT</vt:lpstr>
      <vt:lpstr>Calibri</vt:lpstr>
      <vt:lpstr>Calibri Light</vt:lpstr>
      <vt:lpstr>Forte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CHAU HO</dc:creator>
  <cp:lastModifiedBy>Hien Kim</cp:lastModifiedBy>
  <cp:revision>34</cp:revision>
  <dcterms:created xsi:type="dcterms:W3CDTF">2023-02-01T03:04:27Z</dcterms:created>
  <dcterms:modified xsi:type="dcterms:W3CDTF">2023-08-08T16:40:23Z</dcterms:modified>
</cp:coreProperties>
</file>