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audio2.wav" ContentType="audio/x-wav"/>
  <Override PartName="/ppt/media/audio3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60" r:id="rId3"/>
    <p:sldId id="478" r:id="rId4"/>
    <p:sldId id="268" r:id="rId5"/>
    <p:sldId id="443" r:id="rId6"/>
    <p:sldId id="446" r:id="rId7"/>
    <p:sldId id="444" r:id="rId8"/>
    <p:sldId id="447" r:id="rId9"/>
    <p:sldId id="445" r:id="rId10"/>
    <p:sldId id="448" r:id="rId11"/>
    <p:sldId id="270" r:id="rId12"/>
    <p:sldId id="308" r:id="rId13"/>
    <p:sldId id="449" r:id="rId14"/>
    <p:sldId id="450" r:id="rId15"/>
    <p:sldId id="452" r:id="rId16"/>
    <p:sldId id="280" r:id="rId17"/>
    <p:sldId id="440" r:id="rId18"/>
    <p:sldId id="453" r:id="rId19"/>
    <p:sldId id="454" r:id="rId20"/>
    <p:sldId id="455" r:id="rId21"/>
    <p:sldId id="479" r:id="rId22"/>
    <p:sldId id="480" r:id="rId23"/>
    <p:sldId id="293" r:id="rId24"/>
    <p:sldId id="481" r:id="rId25"/>
    <p:sldId id="482" r:id="rId26"/>
    <p:sldId id="483" r:id="rId27"/>
    <p:sldId id="484" r:id="rId28"/>
    <p:sldId id="437" r:id="rId29"/>
    <p:sldId id="294" r:id="rId30"/>
    <p:sldId id="295" r:id="rId31"/>
    <p:sldId id="296" r:id="rId32"/>
    <p:sldId id="30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797E"/>
    <a:srgbClr val="EC5442"/>
    <a:srgbClr val="4EC2BF"/>
    <a:srgbClr val="0DB39B"/>
    <a:srgbClr val="0A6093"/>
    <a:srgbClr val="7FF46C"/>
    <a:srgbClr val="B2FA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90" autoAdjust="0"/>
  </p:normalViewPr>
  <p:slideViewPr>
    <p:cSldViewPr snapToGrid="0">
      <p:cViewPr varScale="1">
        <p:scale>
          <a:sx n="78" d="100"/>
          <a:sy n="78" d="100"/>
        </p:scale>
        <p:origin x="67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9C91B1B-9834-D92C-6431-CBF24CBB9E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7532AC-C063-48F3-1EFB-06D7146508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F593FE-9BB7-4983-A2A8-A1C94FB46B5B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DB43DA-DD47-85E5-0750-4F6CF94629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C7B987-F432-CCCF-BBBE-CF25892F11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61FEF-7AA6-4FDC-8312-2AFE3F168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1827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10315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993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1472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489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934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7041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1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1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2365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</a:t>
            </a:r>
            <a:r>
              <a:rPr lang="en-US" dirty="0" smtClean="0">
                <a:solidFill>
                  <a:srgbClr val="FF0000"/>
                </a:solidFill>
              </a:rPr>
              <a:t>3:</a:t>
            </a:r>
            <a:r>
              <a:rPr lang="en-US" baseline="0" dirty="0" smtClean="0">
                <a:solidFill>
                  <a:srgbClr val="FF0000"/>
                </a:solidFill>
              </a:rPr>
              <a:t> Weather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058400" y="-6217"/>
            <a:ext cx="2021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4.2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9" r:id="rId14"/>
    <p:sldLayoutId id="2147483671" r:id="rId15"/>
    <p:sldLayoutId id="2147483681" r:id="rId16"/>
    <p:sldLayoutId id="2147483694" r:id="rId17"/>
    <p:sldLayoutId id="2147483695" r:id="rId18"/>
    <p:sldLayoutId id="2147483699" r:id="rId1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6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NULL" TargetMode="External"/><Relationship Id="rId7" Type="http://schemas.openxmlformats.org/officeDocument/2006/relationships/image" Target="../media/image2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microsoft.com/office/2007/relationships/media" Target="../media/media2.mp3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137" y="-30773"/>
            <a:ext cx="12298274" cy="69195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934F0B-7D32-D163-A84A-29BF3DEBAA05}"/>
              </a:ext>
            </a:extLst>
          </p:cNvPr>
          <p:cNvSpPr txBox="1"/>
          <p:nvPr/>
        </p:nvSpPr>
        <p:spPr>
          <a:xfrm>
            <a:off x="5847185" y="2971800"/>
            <a:ext cx="61488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Unit 3: WEATHER</a:t>
            </a:r>
          </a:p>
          <a:p>
            <a:pPr algn="ctr"/>
            <a:r>
              <a:rPr lang="en-US" sz="3600" b="1" dirty="0">
                <a:solidFill>
                  <a:srgbClr val="00B050"/>
                </a:solidFill>
              </a:rPr>
              <a:t>Lesson 4.2 </a:t>
            </a:r>
          </a:p>
          <a:p>
            <a:pPr algn="ctr"/>
            <a:r>
              <a:rPr lang="en-US" sz="3600" b="1" dirty="0">
                <a:solidFill>
                  <a:srgbClr val="0070C0"/>
                </a:solidFill>
              </a:rPr>
              <a:t>Page 44</a:t>
            </a:r>
          </a:p>
        </p:txBody>
      </p:sp>
    </p:spTree>
    <p:extLst>
      <p:ext uri="{BB962C8B-B14F-4D97-AF65-F5344CB8AC3E}">
        <p14:creationId xmlns:p14="http://schemas.microsoft.com/office/powerpoint/2010/main" val="207144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4 Rectángulo redondeado">
            <a:extLst>
              <a:ext uri="{FF2B5EF4-FFF2-40B4-BE49-F238E27FC236}">
                <a16:creationId xmlns:a16="http://schemas.microsoft.com/office/drawing/2014/main" id="{F82C4FF5-B430-2785-65C0-A09C3D7C802B}"/>
              </a:ext>
            </a:extLst>
          </p:cNvPr>
          <p:cNvSpPr/>
          <p:nvPr/>
        </p:nvSpPr>
        <p:spPr>
          <a:xfrm>
            <a:off x="7862185" y="3368028"/>
            <a:ext cx="2663825" cy="1008063"/>
          </a:xfrm>
          <a:prstGeom prst="roundRect">
            <a:avLst/>
          </a:prstGeom>
          <a:solidFill>
            <a:srgbClr val="E6797E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es-ES_tradnl" sz="4000" b="1" kern="0" noProof="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Warm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5 Rectángulo redondeado">
            <a:extLst>
              <a:ext uri="{FF2B5EF4-FFF2-40B4-BE49-F238E27FC236}">
                <a16:creationId xmlns:a16="http://schemas.microsoft.com/office/drawing/2014/main" id="{9D5F3346-7E0D-63D1-A678-C04ADBE66BD8}"/>
              </a:ext>
            </a:extLst>
          </p:cNvPr>
          <p:cNvSpPr/>
          <p:nvPr/>
        </p:nvSpPr>
        <p:spPr>
          <a:xfrm>
            <a:off x="1665989" y="3368028"/>
            <a:ext cx="2663825" cy="1008063"/>
          </a:xfrm>
          <a:prstGeom prst="roundRect">
            <a:avLst/>
          </a:prstGeom>
          <a:solidFill>
            <a:srgbClr val="E6797E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es-ES_tradnl" sz="4000" b="1" kern="0" noProof="0" dirty="0" err="1">
                <a:solidFill>
                  <a:sysClr val="windowText" lastClr="00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Stormy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5" name="10 Imagen">
            <a:extLst>
              <a:ext uri="{FF2B5EF4-FFF2-40B4-BE49-F238E27FC236}">
                <a16:creationId xmlns:a16="http://schemas.microsoft.com/office/drawing/2014/main" id="{398A63E9-4074-58B3-8597-2C4BA9D62F8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94488" y="3345009"/>
            <a:ext cx="984250" cy="9858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11 Imagen">
            <a:extLst>
              <a:ext uri="{FF2B5EF4-FFF2-40B4-BE49-F238E27FC236}">
                <a16:creationId xmlns:a16="http://schemas.microsoft.com/office/drawing/2014/main" id="{EDD2F440-63B5-4A4B-D3C5-6DA5EE684B9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029122" y="3382316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B5239EC-2B77-EE99-AC69-9E7B9A86B4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6917" y="5518837"/>
            <a:ext cx="1047750" cy="993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A18296D-1B13-2A9B-4687-FBDFF5A930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3352" y="2553186"/>
            <a:ext cx="2785243" cy="2569484"/>
          </a:xfrm>
          <a:prstGeom prst="rect">
            <a:avLst/>
          </a:prstGeom>
        </p:spPr>
      </p:pic>
      <p:sp>
        <p:nvSpPr>
          <p:cNvPr id="3" name="1 CuadroTexto">
            <a:extLst>
              <a:ext uri="{FF2B5EF4-FFF2-40B4-BE49-F238E27FC236}">
                <a16:creationId xmlns:a16="http://schemas.microsoft.com/office/drawing/2014/main" id="{AE38CD0D-C581-9EC6-2112-A3A05B476901}"/>
              </a:ext>
            </a:extLst>
          </p:cNvPr>
          <p:cNvSpPr txBox="1"/>
          <p:nvPr/>
        </p:nvSpPr>
        <p:spPr>
          <a:xfrm>
            <a:off x="3291525" y="877282"/>
            <a:ext cx="56089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4400" b="1" i="0" u="none" strike="noStrike" kern="1200" cap="none" spc="0" normalizeH="0" baseline="0" noProof="0" dirty="0">
              <a:ln>
                <a:noFill/>
              </a:ln>
              <a:solidFill>
                <a:srgbClr val="E6797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596257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75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375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403929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D09A48-2AB5-F88B-2B98-3ABEC4381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0791" y="1435369"/>
            <a:ext cx="3495323" cy="49287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988FA5-30B0-59DB-6BB7-7BF1C5EBF5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7354"/>
            <a:ext cx="5286512" cy="5667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0CCC14-6E80-287A-E1B1-4A11E75006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932" y="1435370"/>
            <a:ext cx="8044588" cy="19417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266850-4A55-726B-9297-B8416DBFD3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932" y="3582187"/>
            <a:ext cx="7534088" cy="265957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B64A86B-434D-B571-5FA2-9E411E2A7CBF}"/>
              </a:ext>
            </a:extLst>
          </p:cNvPr>
          <p:cNvSpPr txBox="1"/>
          <p:nvPr/>
        </p:nvSpPr>
        <p:spPr>
          <a:xfrm>
            <a:off x="1923068" y="4092338"/>
            <a:ext cx="1949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swimming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9B0D2A-75C8-250F-AC93-EFE37D48175C}"/>
              </a:ext>
            </a:extLst>
          </p:cNvPr>
          <p:cNvSpPr txBox="1"/>
          <p:nvPr/>
        </p:nvSpPr>
        <p:spPr>
          <a:xfrm>
            <a:off x="5121277" y="4649689"/>
            <a:ext cx="1949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cool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208D9F-47CE-C535-69C8-573AD1599468}"/>
              </a:ext>
            </a:extLst>
          </p:cNvPr>
          <p:cNvSpPr txBox="1"/>
          <p:nvPr/>
        </p:nvSpPr>
        <p:spPr>
          <a:xfrm>
            <a:off x="1923068" y="5147847"/>
            <a:ext cx="1949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painting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446417-A715-9489-ABC6-0E2D1E857C76}"/>
              </a:ext>
            </a:extLst>
          </p:cNvPr>
          <p:cNvSpPr txBox="1"/>
          <p:nvPr/>
        </p:nvSpPr>
        <p:spPr>
          <a:xfrm>
            <a:off x="5568099" y="5679415"/>
            <a:ext cx="1949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stormy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E71868-38DC-EBB7-23AC-DEC7E16D3C0D}"/>
              </a:ext>
            </a:extLst>
          </p:cNvPr>
          <p:cNvSpPr txBox="1"/>
          <p:nvPr/>
        </p:nvSpPr>
        <p:spPr>
          <a:xfrm>
            <a:off x="2125813" y="5573001"/>
            <a:ext cx="18300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playing the piano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155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D1 TRACK 72">
            <a:hlinkClick r:id="" action="ppaction://media"/>
            <a:extLst>
              <a:ext uri="{FF2B5EF4-FFF2-40B4-BE49-F238E27FC236}">
                <a16:creationId xmlns:a16="http://schemas.microsoft.com/office/drawing/2014/main" id="{8A4D5ED3-5075-0513-AE33-C09AEE20206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48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09606" y="651864"/>
            <a:ext cx="487363" cy="4873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D4CBEC-ABE8-36FE-BDAC-B29F7E4808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653" y="433398"/>
            <a:ext cx="3459780" cy="6553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C6D00EA-8458-B0EB-974F-9EB5C195193D}"/>
              </a:ext>
            </a:extLst>
          </p:cNvPr>
          <p:cNvSpPr txBox="1"/>
          <p:nvPr/>
        </p:nvSpPr>
        <p:spPr>
          <a:xfrm>
            <a:off x="670236" y="1210616"/>
            <a:ext cx="6541269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Hi! I’m Kevin, and I’m form the USA. The weather in my city changes a lot. I like swimming when it’s hot. I like riding a bike when it’s cool. I like painting when it’s rainy. I like playing the piano when it’s stormy.</a:t>
            </a:r>
          </a:p>
          <a:p>
            <a:pPr algn="just"/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C388AB-61BC-D0AD-BC1B-B73F874C67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6599" y="895546"/>
            <a:ext cx="3884831" cy="547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16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1 TRACK 73">
            <a:hlinkClick r:id="" action="ppaction://media"/>
            <a:extLst>
              <a:ext uri="{FF2B5EF4-FFF2-40B4-BE49-F238E27FC236}">
                <a16:creationId xmlns:a16="http://schemas.microsoft.com/office/drawing/2014/main" id="{96073AAD-CD87-932F-4CF3-EDE28D501B3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76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80911" y="571377"/>
            <a:ext cx="487363" cy="4873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5DC3C4-9E0C-E4F2-1214-EA36419762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795" y="471107"/>
            <a:ext cx="4602879" cy="7011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BAA6023-4955-9976-098C-5387ED0BA5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0167" y="1285677"/>
            <a:ext cx="5621649" cy="51410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8A9832-8AC9-587F-433E-1366038F03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8011" y="718860"/>
            <a:ext cx="3391194" cy="570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43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AA6023-4955-9976-098C-5387ED0BA5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4533" y="1080608"/>
            <a:ext cx="5845888" cy="53461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8A9832-8AC9-587F-433E-1366038F03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2279" y="718860"/>
            <a:ext cx="3391194" cy="5707875"/>
          </a:xfrm>
          <a:prstGeom prst="rect">
            <a:avLst/>
          </a:prstGeom>
        </p:spPr>
      </p:pic>
      <p:pic>
        <p:nvPicPr>
          <p:cNvPr id="3" name="CD1 TRACK 74">
            <a:hlinkClick r:id="" action="ppaction://media"/>
            <a:extLst>
              <a:ext uri="{FF2B5EF4-FFF2-40B4-BE49-F238E27FC236}">
                <a16:creationId xmlns:a16="http://schemas.microsoft.com/office/drawing/2014/main" id="{3251D7AF-8866-6638-152F-E0F8CB2E7C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032910" y="601538"/>
            <a:ext cx="487363" cy="4873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0CBBC53-B7F6-AC03-A336-799B6E3A67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4533" y="395421"/>
            <a:ext cx="3696020" cy="6934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802CA0A-0C7C-BE63-74E8-AB361B36257A}"/>
              </a:ext>
            </a:extLst>
          </p:cNvPr>
          <p:cNvSpPr txBox="1"/>
          <p:nvPr/>
        </p:nvSpPr>
        <p:spPr>
          <a:xfrm>
            <a:off x="3332239" y="2968174"/>
            <a:ext cx="990086" cy="460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rainy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484048-8206-A401-7D2E-5BA2F2F60489}"/>
              </a:ext>
            </a:extLst>
          </p:cNvPr>
          <p:cNvSpPr txBox="1"/>
          <p:nvPr/>
        </p:nvSpPr>
        <p:spPr>
          <a:xfrm>
            <a:off x="2034442" y="4289398"/>
            <a:ext cx="1107719" cy="460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stormy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992978-EC8C-10BD-ABD4-A796DAF94181}"/>
              </a:ext>
            </a:extLst>
          </p:cNvPr>
          <p:cNvSpPr txBox="1"/>
          <p:nvPr/>
        </p:nvSpPr>
        <p:spPr>
          <a:xfrm>
            <a:off x="2012617" y="5229294"/>
            <a:ext cx="1319622" cy="460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freezing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2" name="CD1 TRACK 73">
            <a:hlinkClick r:id="" action="ppaction://media"/>
            <a:extLst>
              <a:ext uri="{FF2B5EF4-FFF2-40B4-BE49-F238E27FC236}">
                <a16:creationId xmlns:a16="http://schemas.microsoft.com/office/drawing/2014/main" id="{96073AAD-CD87-932F-4CF3-EDE28D501B3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7761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80911" y="5713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15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725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87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20BC87-6FF5-9847-F104-E83045DDE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45" y="484820"/>
            <a:ext cx="4816257" cy="998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94DB9B-101F-5BC8-657A-6DD2203CA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34" y="3291443"/>
            <a:ext cx="1524132" cy="14250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FE110F-AFDD-30F4-4264-5FB179957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1267" y="2782211"/>
            <a:ext cx="1821338" cy="1348857"/>
          </a:xfrm>
          <a:prstGeom prst="rect">
            <a:avLst/>
          </a:prstGeom>
        </p:spPr>
      </p:pic>
      <p:sp>
        <p:nvSpPr>
          <p:cNvPr id="10" name="Rounded Rectangular Callout 10">
            <a:extLst>
              <a:ext uri="{FF2B5EF4-FFF2-40B4-BE49-F238E27FC236}">
                <a16:creationId xmlns:a16="http://schemas.microsoft.com/office/drawing/2014/main" id="{F99B2A34-8FFA-047E-CCB9-48CA6F9F1457}"/>
              </a:ext>
            </a:extLst>
          </p:cNvPr>
          <p:cNvSpPr/>
          <p:nvPr/>
        </p:nvSpPr>
        <p:spPr>
          <a:xfrm>
            <a:off x="1686875" y="2078956"/>
            <a:ext cx="6170673" cy="998307"/>
          </a:xfrm>
          <a:prstGeom prst="wedgeRoundRectCallout">
            <a:avLst>
              <a:gd name="adj1" fmla="val -41897"/>
              <a:gd name="adj2" fmla="val 100999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 Hey, what do you like when it’s hot</a:t>
            </a:r>
          </a:p>
        </p:txBody>
      </p:sp>
      <p:sp>
        <p:nvSpPr>
          <p:cNvPr id="11" name="Rounded Rectangular Callout 9">
            <a:extLst>
              <a:ext uri="{FF2B5EF4-FFF2-40B4-BE49-F238E27FC236}">
                <a16:creationId xmlns:a16="http://schemas.microsoft.com/office/drawing/2014/main" id="{D8545F35-BD66-E06B-E2E6-60AE415EADF3}"/>
              </a:ext>
            </a:extLst>
          </p:cNvPr>
          <p:cNvSpPr/>
          <p:nvPr/>
        </p:nvSpPr>
        <p:spPr>
          <a:xfrm>
            <a:off x="5910606" y="3780738"/>
            <a:ext cx="4100661" cy="591081"/>
          </a:xfrm>
          <a:prstGeom prst="wedgeRoundRectCallout">
            <a:avLst>
              <a:gd name="adj1" fmla="val 43927"/>
              <a:gd name="adj2" fmla="val -110147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Oh, I like swimming.</a:t>
            </a:r>
          </a:p>
        </p:txBody>
      </p:sp>
      <p:sp>
        <p:nvSpPr>
          <p:cNvPr id="12" name="Rounded Rectangular Callout 10">
            <a:extLst>
              <a:ext uri="{FF2B5EF4-FFF2-40B4-BE49-F238E27FC236}">
                <a16:creationId xmlns:a16="http://schemas.microsoft.com/office/drawing/2014/main" id="{8FD28576-7FD1-C637-1C24-5A0B7801317B}"/>
              </a:ext>
            </a:extLst>
          </p:cNvPr>
          <p:cNvSpPr/>
          <p:nvPr/>
        </p:nvSpPr>
        <p:spPr>
          <a:xfrm>
            <a:off x="2168166" y="4885579"/>
            <a:ext cx="3229172" cy="684959"/>
          </a:xfrm>
          <a:prstGeom prst="wedgeRoundRectCallout">
            <a:avLst>
              <a:gd name="adj1" fmla="val -47299"/>
              <a:gd name="adj2" fmla="val -103003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Really? Me too.</a:t>
            </a:r>
          </a:p>
        </p:txBody>
      </p:sp>
    </p:spTree>
    <p:extLst>
      <p:ext uri="{BB962C8B-B14F-4D97-AF65-F5344CB8AC3E}">
        <p14:creationId xmlns:p14="http://schemas.microsoft.com/office/powerpoint/2010/main" val="126369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20BC87-6FF5-9847-F104-E83045DDE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45" y="484820"/>
            <a:ext cx="4816257" cy="998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94DB9B-101F-5BC8-657A-6DD2203CA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34" y="3291443"/>
            <a:ext cx="1524132" cy="14250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FE110F-AFDD-30F4-4264-5FB179957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1267" y="2782211"/>
            <a:ext cx="1821338" cy="1348857"/>
          </a:xfrm>
          <a:prstGeom prst="rect">
            <a:avLst/>
          </a:prstGeom>
        </p:spPr>
      </p:pic>
      <p:sp>
        <p:nvSpPr>
          <p:cNvPr id="10" name="Rounded Rectangular Callout 10">
            <a:extLst>
              <a:ext uri="{FF2B5EF4-FFF2-40B4-BE49-F238E27FC236}">
                <a16:creationId xmlns:a16="http://schemas.microsoft.com/office/drawing/2014/main" id="{F99B2A34-8FFA-047E-CCB9-48CA6F9F1457}"/>
              </a:ext>
            </a:extLst>
          </p:cNvPr>
          <p:cNvSpPr/>
          <p:nvPr/>
        </p:nvSpPr>
        <p:spPr>
          <a:xfrm>
            <a:off x="1686875" y="2078956"/>
            <a:ext cx="6170673" cy="998307"/>
          </a:xfrm>
          <a:prstGeom prst="wedgeRoundRectCallout">
            <a:avLst>
              <a:gd name="adj1" fmla="val -41897"/>
              <a:gd name="adj2" fmla="val 100999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 Hey, what do you like when it’s warm</a:t>
            </a:r>
          </a:p>
        </p:txBody>
      </p:sp>
      <p:sp>
        <p:nvSpPr>
          <p:cNvPr id="11" name="Rounded Rectangular Callout 9">
            <a:extLst>
              <a:ext uri="{FF2B5EF4-FFF2-40B4-BE49-F238E27FC236}">
                <a16:creationId xmlns:a16="http://schemas.microsoft.com/office/drawing/2014/main" id="{D8545F35-BD66-E06B-E2E6-60AE415EADF3}"/>
              </a:ext>
            </a:extLst>
          </p:cNvPr>
          <p:cNvSpPr/>
          <p:nvPr/>
        </p:nvSpPr>
        <p:spPr>
          <a:xfrm>
            <a:off x="5476974" y="3780738"/>
            <a:ext cx="4534294" cy="591081"/>
          </a:xfrm>
          <a:prstGeom prst="wedgeRoundRectCallout">
            <a:avLst>
              <a:gd name="adj1" fmla="val 43927"/>
              <a:gd name="adj2" fmla="val -110147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Oh, I like go for a walk.</a:t>
            </a:r>
          </a:p>
        </p:txBody>
      </p:sp>
      <p:sp>
        <p:nvSpPr>
          <p:cNvPr id="12" name="Rounded Rectangular Callout 10">
            <a:extLst>
              <a:ext uri="{FF2B5EF4-FFF2-40B4-BE49-F238E27FC236}">
                <a16:creationId xmlns:a16="http://schemas.microsoft.com/office/drawing/2014/main" id="{8FD28576-7FD1-C637-1C24-5A0B7801317B}"/>
              </a:ext>
            </a:extLst>
          </p:cNvPr>
          <p:cNvSpPr/>
          <p:nvPr/>
        </p:nvSpPr>
        <p:spPr>
          <a:xfrm>
            <a:off x="2168165" y="4885579"/>
            <a:ext cx="5410985" cy="684959"/>
          </a:xfrm>
          <a:prstGeom prst="wedgeRoundRectCallout">
            <a:avLst>
              <a:gd name="adj1" fmla="val -47299"/>
              <a:gd name="adj2" fmla="val -103003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Really? I like playing soccer.</a:t>
            </a:r>
          </a:p>
        </p:txBody>
      </p:sp>
    </p:spTree>
    <p:extLst>
      <p:ext uri="{BB962C8B-B14F-4D97-AF65-F5344CB8AC3E}">
        <p14:creationId xmlns:p14="http://schemas.microsoft.com/office/powerpoint/2010/main" val="343969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20BC87-6FF5-9847-F104-E83045DDE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45" y="484820"/>
            <a:ext cx="4816257" cy="998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94DB9B-101F-5BC8-657A-6DD2203CA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34" y="3291443"/>
            <a:ext cx="1524132" cy="14250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FE110F-AFDD-30F4-4264-5FB179957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1267" y="2782211"/>
            <a:ext cx="1821338" cy="1348857"/>
          </a:xfrm>
          <a:prstGeom prst="rect">
            <a:avLst/>
          </a:prstGeom>
        </p:spPr>
      </p:pic>
      <p:sp>
        <p:nvSpPr>
          <p:cNvPr id="10" name="Rounded Rectangular Callout 10">
            <a:extLst>
              <a:ext uri="{FF2B5EF4-FFF2-40B4-BE49-F238E27FC236}">
                <a16:creationId xmlns:a16="http://schemas.microsoft.com/office/drawing/2014/main" id="{F99B2A34-8FFA-047E-CCB9-48CA6F9F1457}"/>
              </a:ext>
            </a:extLst>
          </p:cNvPr>
          <p:cNvSpPr/>
          <p:nvPr/>
        </p:nvSpPr>
        <p:spPr>
          <a:xfrm>
            <a:off x="1686875" y="2078956"/>
            <a:ext cx="6170673" cy="998307"/>
          </a:xfrm>
          <a:prstGeom prst="wedgeRoundRectCallout">
            <a:avLst>
              <a:gd name="adj1" fmla="val -41897"/>
              <a:gd name="adj2" fmla="val 100999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 Hey, what do you like when it’s freezing</a:t>
            </a:r>
          </a:p>
        </p:txBody>
      </p:sp>
      <p:sp>
        <p:nvSpPr>
          <p:cNvPr id="11" name="Rounded Rectangular Callout 9">
            <a:extLst>
              <a:ext uri="{FF2B5EF4-FFF2-40B4-BE49-F238E27FC236}">
                <a16:creationId xmlns:a16="http://schemas.microsoft.com/office/drawing/2014/main" id="{D8545F35-BD66-E06B-E2E6-60AE415EADF3}"/>
              </a:ext>
            </a:extLst>
          </p:cNvPr>
          <p:cNvSpPr/>
          <p:nvPr/>
        </p:nvSpPr>
        <p:spPr>
          <a:xfrm>
            <a:off x="4321886" y="3780738"/>
            <a:ext cx="5689382" cy="591081"/>
          </a:xfrm>
          <a:prstGeom prst="wedgeRoundRectCallout">
            <a:avLst>
              <a:gd name="adj1" fmla="val 43927"/>
              <a:gd name="adj2" fmla="val -110147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Oh, I like making a snowman.</a:t>
            </a:r>
          </a:p>
        </p:txBody>
      </p:sp>
      <p:sp>
        <p:nvSpPr>
          <p:cNvPr id="12" name="Rounded Rectangular Callout 10">
            <a:extLst>
              <a:ext uri="{FF2B5EF4-FFF2-40B4-BE49-F238E27FC236}">
                <a16:creationId xmlns:a16="http://schemas.microsoft.com/office/drawing/2014/main" id="{8FD28576-7FD1-C637-1C24-5A0B7801317B}"/>
              </a:ext>
            </a:extLst>
          </p:cNvPr>
          <p:cNvSpPr/>
          <p:nvPr/>
        </p:nvSpPr>
        <p:spPr>
          <a:xfrm>
            <a:off x="2168166" y="4885579"/>
            <a:ext cx="3229172" cy="684959"/>
          </a:xfrm>
          <a:prstGeom prst="wedgeRoundRectCallout">
            <a:avLst>
              <a:gd name="adj1" fmla="val -47299"/>
              <a:gd name="adj2" fmla="val -103003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That’s great</a:t>
            </a:r>
          </a:p>
        </p:txBody>
      </p:sp>
    </p:spTree>
    <p:extLst>
      <p:ext uri="{BB962C8B-B14F-4D97-AF65-F5344CB8AC3E}">
        <p14:creationId xmlns:p14="http://schemas.microsoft.com/office/powerpoint/2010/main" val="279335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792963"/>
            <a:ext cx="3256378" cy="696686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Listening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046383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31845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7749" y="493567"/>
            <a:ext cx="4220306" cy="591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54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20BC87-6FF5-9847-F104-E83045DDE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45" y="484820"/>
            <a:ext cx="4816257" cy="998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94DB9B-101F-5BC8-657A-6DD2203CA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34" y="3291443"/>
            <a:ext cx="1524132" cy="14250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FE110F-AFDD-30F4-4264-5FB179957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1267" y="2782211"/>
            <a:ext cx="1821338" cy="1348857"/>
          </a:xfrm>
          <a:prstGeom prst="rect">
            <a:avLst/>
          </a:prstGeom>
        </p:spPr>
      </p:pic>
      <p:sp>
        <p:nvSpPr>
          <p:cNvPr id="10" name="Rounded Rectangular Callout 10">
            <a:extLst>
              <a:ext uri="{FF2B5EF4-FFF2-40B4-BE49-F238E27FC236}">
                <a16:creationId xmlns:a16="http://schemas.microsoft.com/office/drawing/2014/main" id="{F99B2A34-8FFA-047E-CCB9-48CA6F9F1457}"/>
              </a:ext>
            </a:extLst>
          </p:cNvPr>
          <p:cNvSpPr/>
          <p:nvPr/>
        </p:nvSpPr>
        <p:spPr>
          <a:xfrm>
            <a:off x="1686875" y="2078956"/>
            <a:ext cx="6170673" cy="998307"/>
          </a:xfrm>
          <a:prstGeom prst="wedgeRoundRectCallout">
            <a:avLst>
              <a:gd name="adj1" fmla="val -41897"/>
              <a:gd name="adj2" fmla="val 100999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 Hey, what do you like when it’s stormy</a:t>
            </a:r>
          </a:p>
        </p:txBody>
      </p:sp>
      <p:sp>
        <p:nvSpPr>
          <p:cNvPr id="11" name="Rounded Rectangular Callout 9">
            <a:extLst>
              <a:ext uri="{FF2B5EF4-FFF2-40B4-BE49-F238E27FC236}">
                <a16:creationId xmlns:a16="http://schemas.microsoft.com/office/drawing/2014/main" id="{D8545F35-BD66-E06B-E2E6-60AE415EADF3}"/>
              </a:ext>
            </a:extLst>
          </p:cNvPr>
          <p:cNvSpPr/>
          <p:nvPr/>
        </p:nvSpPr>
        <p:spPr>
          <a:xfrm>
            <a:off x="5203596" y="3780738"/>
            <a:ext cx="4807671" cy="591081"/>
          </a:xfrm>
          <a:prstGeom prst="wedgeRoundRectCallout">
            <a:avLst>
              <a:gd name="adj1" fmla="val 43927"/>
              <a:gd name="adj2" fmla="val -110147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Oh, I like listening music</a:t>
            </a:r>
          </a:p>
        </p:txBody>
      </p:sp>
      <p:sp>
        <p:nvSpPr>
          <p:cNvPr id="12" name="Rounded Rectangular Callout 10">
            <a:extLst>
              <a:ext uri="{FF2B5EF4-FFF2-40B4-BE49-F238E27FC236}">
                <a16:creationId xmlns:a16="http://schemas.microsoft.com/office/drawing/2014/main" id="{8FD28576-7FD1-C637-1C24-5A0B7801317B}"/>
              </a:ext>
            </a:extLst>
          </p:cNvPr>
          <p:cNvSpPr/>
          <p:nvPr/>
        </p:nvSpPr>
        <p:spPr>
          <a:xfrm>
            <a:off x="2168165" y="4885579"/>
            <a:ext cx="4807671" cy="684959"/>
          </a:xfrm>
          <a:prstGeom prst="wedgeRoundRectCallout">
            <a:avLst>
              <a:gd name="adj1" fmla="val -47299"/>
              <a:gd name="adj2" fmla="val -103003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Cool! I like watching TV.</a:t>
            </a:r>
          </a:p>
        </p:txBody>
      </p:sp>
    </p:spTree>
    <p:extLst>
      <p:ext uri="{BB962C8B-B14F-4D97-AF65-F5344CB8AC3E}">
        <p14:creationId xmlns:p14="http://schemas.microsoft.com/office/powerpoint/2010/main" val="203421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20BC87-6FF5-9847-F104-E83045DDE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45" y="484820"/>
            <a:ext cx="4816257" cy="998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94DB9B-101F-5BC8-657A-6DD2203CA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34" y="3291443"/>
            <a:ext cx="1524132" cy="14250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FE110F-AFDD-30F4-4264-5FB179957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1267" y="2782211"/>
            <a:ext cx="1821338" cy="1348857"/>
          </a:xfrm>
          <a:prstGeom prst="rect">
            <a:avLst/>
          </a:prstGeom>
        </p:spPr>
      </p:pic>
      <p:sp>
        <p:nvSpPr>
          <p:cNvPr id="10" name="Rounded Rectangular Callout 10">
            <a:extLst>
              <a:ext uri="{FF2B5EF4-FFF2-40B4-BE49-F238E27FC236}">
                <a16:creationId xmlns:a16="http://schemas.microsoft.com/office/drawing/2014/main" id="{F99B2A34-8FFA-047E-CCB9-48CA6F9F1457}"/>
              </a:ext>
            </a:extLst>
          </p:cNvPr>
          <p:cNvSpPr/>
          <p:nvPr/>
        </p:nvSpPr>
        <p:spPr>
          <a:xfrm>
            <a:off x="1686875" y="2078956"/>
            <a:ext cx="6170673" cy="998307"/>
          </a:xfrm>
          <a:prstGeom prst="wedgeRoundRectCallout">
            <a:avLst>
              <a:gd name="adj1" fmla="val -41897"/>
              <a:gd name="adj2" fmla="val 100999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 Hey, what do you like when it’s cold</a:t>
            </a:r>
          </a:p>
        </p:txBody>
      </p:sp>
      <p:sp>
        <p:nvSpPr>
          <p:cNvPr id="11" name="Rounded Rectangular Callout 9">
            <a:extLst>
              <a:ext uri="{FF2B5EF4-FFF2-40B4-BE49-F238E27FC236}">
                <a16:creationId xmlns:a16="http://schemas.microsoft.com/office/drawing/2014/main" id="{D8545F35-BD66-E06B-E2E6-60AE415EADF3}"/>
              </a:ext>
            </a:extLst>
          </p:cNvPr>
          <p:cNvSpPr/>
          <p:nvPr/>
        </p:nvSpPr>
        <p:spPr>
          <a:xfrm>
            <a:off x="6096000" y="3780738"/>
            <a:ext cx="3915267" cy="591081"/>
          </a:xfrm>
          <a:prstGeom prst="wedgeRoundRectCallout">
            <a:avLst>
              <a:gd name="adj1" fmla="val 43927"/>
              <a:gd name="adj2" fmla="val -110147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Oh, I like sleeping.</a:t>
            </a:r>
          </a:p>
        </p:txBody>
      </p:sp>
      <p:sp>
        <p:nvSpPr>
          <p:cNvPr id="12" name="Rounded Rectangular Callout 10">
            <a:extLst>
              <a:ext uri="{FF2B5EF4-FFF2-40B4-BE49-F238E27FC236}">
                <a16:creationId xmlns:a16="http://schemas.microsoft.com/office/drawing/2014/main" id="{8FD28576-7FD1-C637-1C24-5A0B7801317B}"/>
              </a:ext>
            </a:extLst>
          </p:cNvPr>
          <p:cNvSpPr/>
          <p:nvPr/>
        </p:nvSpPr>
        <p:spPr>
          <a:xfrm>
            <a:off x="2168165" y="4885579"/>
            <a:ext cx="4807671" cy="684959"/>
          </a:xfrm>
          <a:prstGeom prst="wedgeRoundRectCallout">
            <a:avLst>
              <a:gd name="adj1" fmla="val -47299"/>
              <a:gd name="adj2" fmla="val -103003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That’s sound great.</a:t>
            </a:r>
          </a:p>
        </p:txBody>
      </p:sp>
    </p:spTree>
    <p:extLst>
      <p:ext uri="{BB962C8B-B14F-4D97-AF65-F5344CB8AC3E}">
        <p14:creationId xmlns:p14="http://schemas.microsoft.com/office/powerpoint/2010/main" val="191642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20BC87-6FF5-9847-F104-E83045DDE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45" y="484820"/>
            <a:ext cx="4816257" cy="998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94DB9B-101F-5BC8-657A-6DD2203CA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34" y="3291443"/>
            <a:ext cx="1524132" cy="14250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FE110F-AFDD-30F4-4264-5FB179957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1267" y="2782211"/>
            <a:ext cx="1821338" cy="1348857"/>
          </a:xfrm>
          <a:prstGeom prst="rect">
            <a:avLst/>
          </a:prstGeom>
        </p:spPr>
      </p:pic>
      <p:sp>
        <p:nvSpPr>
          <p:cNvPr id="10" name="Rounded Rectangular Callout 10">
            <a:extLst>
              <a:ext uri="{FF2B5EF4-FFF2-40B4-BE49-F238E27FC236}">
                <a16:creationId xmlns:a16="http://schemas.microsoft.com/office/drawing/2014/main" id="{F99B2A34-8FFA-047E-CCB9-48CA6F9F1457}"/>
              </a:ext>
            </a:extLst>
          </p:cNvPr>
          <p:cNvSpPr/>
          <p:nvPr/>
        </p:nvSpPr>
        <p:spPr>
          <a:xfrm>
            <a:off x="1830765" y="2078955"/>
            <a:ext cx="6170673" cy="998307"/>
          </a:xfrm>
          <a:prstGeom prst="wedgeRoundRectCallout">
            <a:avLst>
              <a:gd name="adj1" fmla="val -41897"/>
              <a:gd name="adj2" fmla="val 100999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 Hey, what do you like when it’s cool</a:t>
            </a:r>
          </a:p>
        </p:txBody>
      </p:sp>
      <p:sp>
        <p:nvSpPr>
          <p:cNvPr id="11" name="Rounded Rectangular Callout 9">
            <a:extLst>
              <a:ext uri="{FF2B5EF4-FFF2-40B4-BE49-F238E27FC236}">
                <a16:creationId xmlns:a16="http://schemas.microsoft.com/office/drawing/2014/main" id="{D8545F35-BD66-E06B-E2E6-60AE415EADF3}"/>
              </a:ext>
            </a:extLst>
          </p:cNvPr>
          <p:cNvSpPr/>
          <p:nvPr/>
        </p:nvSpPr>
        <p:spPr>
          <a:xfrm>
            <a:off x="5778632" y="3780738"/>
            <a:ext cx="4232636" cy="591081"/>
          </a:xfrm>
          <a:prstGeom prst="wedgeRoundRectCallout">
            <a:avLst>
              <a:gd name="adj1" fmla="val 43927"/>
              <a:gd name="adj2" fmla="val -110147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Oh, I like flying a kite</a:t>
            </a:r>
          </a:p>
        </p:txBody>
      </p:sp>
      <p:sp>
        <p:nvSpPr>
          <p:cNvPr id="12" name="Rounded Rectangular Callout 10">
            <a:extLst>
              <a:ext uri="{FF2B5EF4-FFF2-40B4-BE49-F238E27FC236}">
                <a16:creationId xmlns:a16="http://schemas.microsoft.com/office/drawing/2014/main" id="{8FD28576-7FD1-C637-1C24-5A0B7801317B}"/>
              </a:ext>
            </a:extLst>
          </p:cNvPr>
          <p:cNvSpPr/>
          <p:nvPr/>
        </p:nvSpPr>
        <p:spPr>
          <a:xfrm>
            <a:off x="2187019" y="4885579"/>
            <a:ext cx="3591613" cy="684959"/>
          </a:xfrm>
          <a:prstGeom prst="wedgeRoundRectCallout">
            <a:avLst>
              <a:gd name="adj1" fmla="val -47299"/>
              <a:gd name="adj2" fmla="val -103003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Really? Me too.</a:t>
            </a:r>
          </a:p>
        </p:txBody>
      </p:sp>
    </p:spTree>
    <p:extLst>
      <p:ext uri="{BB962C8B-B14F-4D97-AF65-F5344CB8AC3E}">
        <p14:creationId xmlns:p14="http://schemas.microsoft.com/office/powerpoint/2010/main" val="263737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04265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C8B8E08-FD7C-8FDF-DB3B-35F43941A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0734" y="2449987"/>
            <a:ext cx="2334818" cy="16934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82FE6F-9DDF-331A-969F-26B3BACEC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0734" y="4441082"/>
            <a:ext cx="2334818" cy="16255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CC98495-BB83-9D56-0BB6-DF47EBE7D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981" y="1511733"/>
            <a:ext cx="11088061" cy="769687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067DA2D5-D0F2-C0A2-ABA5-570D2EB717CA}"/>
              </a:ext>
            </a:extLst>
          </p:cNvPr>
          <p:cNvSpPr/>
          <p:nvPr/>
        </p:nvSpPr>
        <p:spPr>
          <a:xfrm>
            <a:off x="5801749" y="4222943"/>
            <a:ext cx="1696824" cy="999241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Hot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8C73935-3BCD-3F2F-2A1D-5572337511E1}"/>
              </a:ext>
            </a:extLst>
          </p:cNvPr>
          <p:cNvSpPr/>
          <p:nvPr/>
        </p:nvSpPr>
        <p:spPr>
          <a:xfrm>
            <a:off x="3618097" y="4222944"/>
            <a:ext cx="1696824" cy="999241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Cool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0FF9E4C-FEAF-DD77-523D-25AEDD9D2192}"/>
              </a:ext>
            </a:extLst>
          </p:cNvPr>
          <p:cNvSpPr/>
          <p:nvPr/>
        </p:nvSpPr>
        <p:spPr>
          <a:xfrm>
            <a:off x="1434445" y="4222945"/>
            <a:ext cx="1696824" cy="999241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Cold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20FCC89-EA32-C771-0333-2B607CA253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836" y="2291979"/>
            <a:ext cx="4671465" cy="64013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EB3A23F-84CC-EFBC-42A8-BBF2A3A0B329}"/>
              </a:ext>
            </a:extLst>
          </p:cNvPr>
          <p:cNvSpPr txBox="1"/>
          <p:nvPr/>
        </p:nvSpPr>
        <p:spPr>
          <a:xfrm>
            <a:off x="656219" y="604708"/>
            <a:ext cx="4950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Bahnschrift SemiBold" panose="020B0502040204020203" pitchFamily="34" charset="0"/>
              </a:rPr>
              <a:t>Look the pictures and choose</a:t>
            </a:r>
          </a:p>
        </p:txBody>
      </p:sp>
    </p:spTree>
    <p:extLst>
      <p:ext uri="{BB962C8B-B14F-4D97-AF65-F5344CB8AC3E}">
        <p14:creationId xmlns:p14="http://schemas.microsoft.com/office/powerpoint/2010/main" val="19835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6 -0.00695 L 0.4138 -0.4 L 0.40833 -0.41366 L 0.40221 -0.40139 L 0.41692 -0.40417 L 0.41067 -0.40556 " pathEditMode="relative" ptsTypes="AAAA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CC98495-BB83-9D56-0BB6-DF47EBE7D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81" y="1511733"/>
            <a:ext cx="11088061" cy="769687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067DA2D5-D0F2-C0A2-ABA5-570D2EB717CA}"/>
              </a:ext>
            </a:extLst>
          </p:cNvPr>
          <p:cNvSpPr/>
          <p:nvPr/>
        </p:nvSpPr>
        <p:spPr>
          <a:xfrm>
            <a:off x="5801749" y="4222943"/>
            <a:ext cx="1696824" cy="999241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Cold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8C73935-3BCD-3F2F-2A1D-5572337511E1}"/>
              </a:ext>
            </a:extLst>
          </p:cNvPr>
          <p:cNvSpPr/>
          <p:nvPr/>
        </p:nvSpPr>
        <p:spPr>
          <a:xfrm>
            <a:off x="1105738" y="4222942"/>
            <a:ext cx="1779869" cy="999241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Stormy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0FF9E4C-FEAF-DD77-523D-25AEDD9D2192}"/>
              </a:ext>
            </a:extLst>
          </p:cNvPr>
          <p:cNvSpPr/>
          <p:nvPr/>
        </p:nvSpPr>
        <p:spPr>
          <a:xfrm>
            <a:off x="3327316" y="4222942"/>
            <a:ext cx="2018906" cy="999241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Freezing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B3A23F-84CC-EFBC-42A8-BBF2A3A0B329}"/>
              </a:ext>
            </a:extLst>
          </p:cNvPr>
          <p:cNvSpPr txBox="1"/>
          <p:nvPr/>
        </p:nvSpPr>
        <p:spPr>
          <a:xfrm>
            <a:off x="656219" y="604708"/>
            <a:ext cx="4950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Bahnschrift SemiBold" panose="020B0502040204020203" pitchFamily="34" charset="0"/>
              </a:rPr>
              <a:t>Look the pictures and choose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0BCE98-991C-54A5-2073-F7392C4303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3553" y="2523696"/>
            <a:ext cx="2431998" cy="18106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A0CACE-4198-6A7B-4B16-6E9F4797B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3553" y="4458237"/>
            <a:ext cx="2431998" cy="16922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D6E646-BCF1-A84C-33DF-8D603FA5E2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219" y="2281420"/>
            <a:ext cx="5837426" cy="5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29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63 0.04213 L 0.62722 -0.40417 L 0.61901 -0.41945 L 0.60977 -0.40556 L 0.63203 -0.4088 L 0.62253 -0.41042 " pathEditMode="relative" rAng="0" ptsTypes="AAAA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64" y="-2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CC98495-BB83-9D56-0BB6-DF47EBE7D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81" y="1511733"/>
            <a:ext cx="11088061" cy="769687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067DA2D5-D0F2-C0A2-ABA5-570D2EB717CA}"/>
              </a:ext>
            </a:extLst>
          </p:cNvPr>
          <p:cNvSpPr/>
          <p:nvPr/>
        </p:nvSpPr>
        <p:spPr>
          <a:xfrm>
            <a:off x="5801749" y="4222943"/>
            <a:ext cx="1696824" cy="999241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Cool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8C73935-3BCD-3F2F-2A1D-5572337511E1}"/>
              </a:ext>
            </a:extLst>
          </p:cNvPr>
          <p:cNvSpPr/>
          <p:nvPr/>
        </p:nvSpPr>
        <p:spPr>
          <a:xfrm>
            <a:off x="866702" y="4222942"/>
            <a:ext cx="2018905" cy="999241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Freezing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0FF9E4C-FEAF-DD77-523D-25AEDD9D2192}"/>
              </a:ext>
            </a:extLst>
          </p:cNvPr>
          <p:cNvSpPr/>
          <p:nvPr/>
        </p:nvSpPr>
        <p:spPr>
          <a:xfrm>
            <a:off x="3327316" y="4222942"/>
            <a:ext cx="2018906" cy="999241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Warm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B3A23F-84CC-EFBC-42A8-BBF2A3A0B329}"/>
              </a:ext>
            </a:extLst>
          </p:cNvPr>
          <p:cNvSpPr txBox="1"/>
          <p:nvPr/>
        </p:nvSpPr>
        <p:spPr>
          <a:xfrm>
            <a:off x="656219" y="604708"/>
            <a:ext cx="4950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Bahnschrift SemiBold" panose="020B0502040204020203" pitchFamily="34" charset="0"/>
              </a:rPr>
              <a:t>Look the pictures and choose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818D7F-A92B-0111-16A7-16183793A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3552" y="2493813"/>
            <a:ext cx="2414165" cy="17377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436F67-329A-AEA9-1E2D-467329F9D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3551" y="4443988"/>
            <a:ext cx="2414165" cy="16635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85B7FD-4C10-13C1-671E-998AC7E5A4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219" y="2281420"/>
            <a:ext cx="5563082" cy="60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05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63 0.04213 L 0.62721 -0.40417 L 0.61901 -0.41945 L 0.60976 -0.40556 L 0.63203 -0.4088 L 0.62252 -0.41042 " pathEditMode="relative" rAng="0" ptsTypes="AAAA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64" y="-2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CC98495-BB83-9D56-0BB6-DF47EBE7D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81" y="1511733"/>
            <a:ext cx="11088061" cy="769687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067DA2D5-D0F2-C0A2-ABA5-570D2EB717CA}"/>
              </a:ext>
            </a:extLst>
          </p:cNvPr>
          <p:cNvSpPr/>
          <p:nvPr/>
        </p:nvSpPr>
        <p:spPr>
          <a:xfrm>
            <a:off x="5801749" y="4222943"/>
            <a:ext cx="1696824" cy="999241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Cold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8C73935-3BCD-3F2F-2A1D-5572337511E1}"/>
              </a:ext>
            </a:extLst>
          </p:cNvPr>
          <p:cNvSpPr/>
          <p:nvPr/>
        </p:nvSpPr>
        <p:spPr>
          <a:xfrm>
            <a:off x="866702" y="4222942"/>
            <a:ext cx="2018905" cy="999241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Hot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0FF9E4C-FEAF-DD77-523D-25AEDD9D2192}"/>
              </a:ext>
            </a:extLst>
          </p:cNvPr>
          <p:cNvSpPr/>
          <p:nvPr/>
        </p:nvSpPr>
        <p:spPr>
          <a:xfrm>
            <a:off x="3327316" y="4222942"/>
            <a:ext cx="2018906" cy="999241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Warm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B3A23F-84CC-EFBC-42A8-BBF2A3A0B329}"/>
              </a:ext>
            </a:extLst>
          </p:cNvPr>
          <p:cNvSpPr txBox="1"/>
          <p:nvPr/>
        </p:nvSpPr>
        <p:spPr>
          <a:xfrm>
            <a:off x="656219" y="604708"/>
            <a:ext cx="4950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Bahnschrift SemiBold" panose="020B0502040204020203" pitchFamily="34" charset="0"/>
              </a:rPr>
              <a:t>Look the pictures and choose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4D019D-D700-32D9-6708-BC544480AD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3061" y="2507515"/>
            <a:ext cx="2464655" cy="18002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08B82D-3868-1411-0E1F-61B4B74612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3061" y="4364194"/>
            <a:ext cx="2479414" cy="18002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7A8B0D-799C-6C79-3479-0F57ECE272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958" y="2281420"/>
            <a:ext cx="4038950" cy="62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51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1.66667E-6 0.00024 C 0.01862 -0.02777 0.0194 -0.02546 0.03398 -0.06064 C 0.03867 -0.07199 0.04219 -0.08518 0.04713 -0.09629 C 0.05768 -0.12037 0.06927 -0.14305 0.08034 -0.16643 C 0.08581 -0.178 0.08997 -0.19166 0.09661 -0.20092 C 0.12031 -0.2331 0.13646 -0.25254 0.15703 -0.29027 L 0.17864 -0.33009 C 0.18125 -0.33495 0.18372 -0.34027 0.18633 -0.34513 C 0.18815 -0.34861 0.19023 -0.35115 0.1918 -0.35486 C 0.20104 -0.37777 0.18945 -0.3493 0.20104 -0.37685 C 0.2039 -0.38356 0.20456 -0.38703 0.20807 -0.39189 C 0.21523 -0.40231 0.21146 -0.3956 0.21888 -0.40439 C 0.22018 -0.40601 0.22148 -0.4081 0.22278 -0.40972 L 0.22278 -0.40949 " pathEditMode="relative" rAng="0" ptsTypes="AAAAAAAAAA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33" y="-2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7A003D2-E6C0-90B5-DEBB-235A20E5C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794" y="1034749"/>
            <a:ext cx="9594411" cy="54106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AF17DA-A724-DC99-3DF3-10F67B4784E8}"/>
              </a:ext>
            </a:extLst>
          </p:cNvPr>
          <p:cNvSpPr txBox="1"/>
          <p:nvPr/>
        </p:nvSpPr>
        <p:spPr>
          <a:xfrm>
            <a:off x="6657519" y="4364611"/>
            <a:ext cx="2411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hot and stormy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CE170D-C1C0-1088-0D3A-892E4F5F7FE9}"/>
              </a:ext>
            </a:extLst>
          </p:cNvPr>
          <p:cNvSpPr txBox="1"/>
          <p:nvPr/>
        </p:nvSpPr>
        <p:spPr>
          <a:xfrm>
            <a:off x="7406478" y="4826276"/>
            <a:ext cx="2411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hot and sunny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68C6DB-2B5B-8492-7EDD-14C92487F07B}"/>
              </a:ext>
            </a:extLst>
          </p:cNvPr>
          <p:cNvSpPr txBox="1"/>
          <p:nvPr/>
        </p:nvSpPr>
        <p:spPr>
          <a:xfrm>
            <a:off x="4246451" y="5273675"/>
            <a:ext cx="2411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flying a kite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711811-A5C7-AB34-D3E1-5B7A8778AA20}"/>
              </a:ext>
            </a:extLst>
          </p:cNvPr>
          <p:cNvSpPr txBox="1"/>
          <p:nvPr/>
        </p:nvSpPr>
        <p:spPr>
          <a:xfrm>
            <a:off x="7356674" y="5679275"/>
            <a:ext cx="2411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stormy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96D82523-87AA-28D7-1214-D3E083DCE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909" y="633814"/>
            <a:ext cx="4527783" cy="40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74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78337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 the weather like today.</a:t>
            </a:r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</a:t>
            </a:r>
            <a:r>
              <a:rPr lang="en-US" sz="3600" i="1" dirty="0">
                <a:solidFill>
                  <a:srgbClr val="0070C0"/>
                </a:solidFill>
              </a:rPr>
              <a:t> Cold, Hot, Warm, Freezing, Cool, Stormy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dirty="0" smtClean="0">
                <a:solidFill>
                  <a:srgbClr val="0070C0"/>
                </a:solidFill>
              </a:rPr>
              <a:t> What </a:t>
            </a:r>
            <a:r>
              <a:rPr lang="en-US" sz="3600" dirty="0">
                <a:solidFill>
                  <a:srgbClr val="0070C0"/>
                </a:solidFill>
              </a:rPr>
              <a:t>do you like doing when it's hot?</a:t>
            </a:r>
          </a:p>
          <a:p>
            <a:r>
              <a:rPr lang="en-US" sz="3600" dirty="0" smtClean="0">
                <a:solidFill>
                  <a:srgbClr val="0070C0"/>
                </a:solidFill>
              </a:rPr>
              <a:t>                     I </a:t>
            </a:r>
            <a:r>
              <a:rPr lang="en-US" sz="3600" dirty="0">
                <a:solidFill>
                  <a:srgbClr val="0070C0"/>
                </a:solidFill>
              </a:rPr>
              <a:t>like swimming. </a:t>
            </a: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02681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369985" y="1815293"/>
            <a:ext cx="2721250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Hot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Cold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Warm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Cool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Freezing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Stormy</a:t>
            </a:r>
            <a:endParaRPr lang="en-US" sz="3600" i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17239" y="1815293"/>
            <a:ext cx="5808092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What do you like doing when it's hot?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I like swimming. </a:t>
            </a:r>
          </a:p>
          <a:p>
            <a:endParaRPr lang="en-US" sz="36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88087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29</a:t>
            </a:r>
            <a:r>
              <a:rPr lang="en-US" sz="3600" i="1" dirty="0" smtClean="0">
                <a:solidFill>
                  <a:srgbClr val="0070C0"/>
                </a:solidFill>
              </a:rPr>
              <a:t>).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</a:t>
            </a:r>
            <a:r>
              <a:rPr lang="en-US" sz="3600" i="1" dirty="0" smtClean="0">
                <a:solidFill>
                  <a:srgbClr val="0070C0"/>
                </a:solidFill>
              </a:rPr>
              <a:t>19).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45 </a:t>
            </a:r>
            <a:r>
              <a:rPr lang="en-US" sz="3600" i="1">
                <a:solidFill>
                  <a:srgbClr val="0070C0"/>
                </a:solidFill>
              </a:rPr>
              <a:t>SB</a:t>
            </a:r>
            <a:r>
              <a:rPr lang="en-US" sz="3600" i="1" smtClean="0">
                <a:solidFill>
                  <a:srgbClr val="0070C0"/>
                </a:solidFill>
              </a:rPr>
              <a:t>).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572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1" y="1298575"/>
            <a:ext cx="12169939" cy="42531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35025" y="5659275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84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247688863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009FD3-0BAB-68F1-014E-581B04A09E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1345" y="2573329"/>
            <a:ext cx="2949309" cy="2597462"/>
          </a:xfrm>
          <a:prstGeom prst="rect">
            <a:avLst/>
          </a:prstGeom>
        </p:spPr>
      </p:pic>
      <p:sp>
        <p:nvSpPr>
          <p:cNvPr id="13" name="4 Rectángulo redondeado">
            <a:extLst>
              <a:ext uri="{FF2B5EF4-FFF2-40B4-BE49-F238E27FC236}">
                <a16:creationId xmlns:a16="http://schemas.microsoft.com/office/drawing/2014/main" id="{F82C4FF5-B430-2785-65C0-A09C3D7C802B}"/>
              </a:ext>
            </a:extLst>
          </p:cNvPr>
          <p:cNvSpPr/>
          <p:nvPr/>
        </p:nvSpPr>
        <p:spPr>
          <a:xfrm>
            <a:off x="1772469" y="3199447"/>
            <a:ext cx="2663825" cy="1008063"/>
          </a:xfrm>
          <a:prstGeom prst="roundRect">
            <a:avLst/>
          </a:prstGeom>
          <a:solidFill>
            <a:srgbClr val="E6797E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es-ES_tradnl" sz="40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Warm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5 Rectángulo redondeado">
            <a:extLst>
              <a:ext uri="{FF2B5EF4-FFF2-40B4-BE49-F238E27FC236}">
                <a16:creationId xmlns:a16="http://schemas.microsoft.com/office/drawing/2014/main" id="{9D5F3346-7E0D-63D1-A678-C04ADBE66BD8}"/>
              </a:ext>
            </a:extLst>
          </p:cNvPr>
          <p:cNvSpPr/>
          <p:nvPr/>
        </p:nvSpPr>
        <p:spPr>
          <a:xfrm>
            <a:off x="7755705" y="3199448"/>
            <a:ext cx="2663825" cy="1008063"/>
          </a:xfrm>
          <a:prstGeom prst="roundRect">
            <a:avLst/>
          </a:prstGeom>
          <a:solidFill>
            <a:srgbClr val="E6797E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es-ES_tradnl" sz="4000" b="1" kern="0" dirty="0">
                <a:solidFill>
                  <a:sysClr val="windowText" lastClr="00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Hot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5" name="10 Imagen">
            <a:extLst>
              <a:ext uri="{FF2B5EF4-FFF2-40B4-BE49-F238E27FC236}">
                <a16:creationId xmlns:a16="http://schemas.microsoft.com/office/drawing/2014/main" id="{398A63E9-4074-58B3-8597-2C4BA9D62F8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748295" y="3191513"/>
            <a:ext cx="984250" cy="9858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11 Imagen">
            <a:extLst>
              <a:ext uri="{FF2B5EF4-FFF2-40B4-BE49-F238E27FC236}">
                <a16:creationId xmlns:a16="http://schemas.microsoft.com/office/drawing/2014/main" id="{EDD2F440-63B5-4A4B-D3C5-6DA5EE684B9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75581" y="3206590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B5239EC-2B77-EE99-AC69-9E7B9A86B4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26917" y="5518837"/>
            <a:ext cx="1047750" cy="993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1 CuadroTexto">
            <a:extLst>
              <a:ext uri="{FF2B5EF4-FFF2-40B4-BE49-F238E27FC236}">
                <a16:creationId xmlns:a16="http://schemas.microsoft.com/office/drawing/2014/main" id="{9DA4390D-351F-39BB-D7FC-BC2BDCD84665}"/>
              </a:ext>
            </a:extLst>
          </p:cNvPr>
          <p:cNvSpPr txBox="1"/>
          <p:nvPr/>
        </p:nvSpPr>
        <p:spPr>
          <a:xfrm>
            <a:off x="3291525" y="877282"/>
            <a:ext cx="56089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4400" b="1" i="0" u="none" strike="noStrike" kern="1200" cap="none" spc="0" normalizeH="0" baseline="0" noProof="0" dirty="0">
              <a:ln>
                <a:noFill/>
              </a:ln>
              <a:solidFill>
                <a:srgbClr val="E6797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801262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75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375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4 Rectángulo redondeado">
            <a:extLst>
              <a:ext uri="{FF2B5EF4-FFF2-40B4-BE49-F238E27FC236}">
                <a16:creationId xmlns:a16="http://schemas.microsoft.com/office/drawing/2014/main" id="{F82C4FF5-B430-2785-65C0-A09C3D7C802B}"/>
              </a:ext>
            </a:extLst>
          </p:cNvPr>
          <p:cNvSpPr/>
          <p:nvPr/>
        </p:nvSpPr>
        <p:spPr>
          <a:xfrm>
            <a:off x="7862185" y="3368028"/>
            <a:ext cx="2663825" cy="1008063"/>
          </a:xfrm>
          <a:prstGeom prst="roundRect">
            <a:avLst/>
          </a:prstGeom>
          <a:solidFill>
            <a:srgbClr val="E6797E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es-ES_tradnl" sz="40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Stormy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5 Rectángulo redondeado">
            <a:extLst>
              <a:ext uri="{FF2B5EF4-FFF2-40B4-BE49-F238E27FC236}">
                <a16:creationId xmlns:a16="http://schemas.microsoft.com/office/drawing/2014/main" id="{9D5F3346-7E0D-63D1-A678-C04ADBE66BD8}"/>
              </a:ext>
            </a:extLst>
          </p:cNvPr>
          <p:cNvSpPr/>
          <p:nvPr/>
        </p:nvSpPr>
        <p:spPr>
          <a:xfrm>
            <a:off x="1665989" y="3368028"/>
            <a:ext cx="2663825" cy="1008063"/>
          </a:xfrm>
          <a:prstGeom prst="roundRect">
            <a:avLst/>
          </a:prstGeom>
          <a:solidFill>
            <a:srgbClr val="E6797E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es-ES_tradnl" sz="4000" b="1" kern="0" dirty="0" err="1">
                <a:solidFill>
                  <a:sysClr val="windowText" lastClr="00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Cold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5" name="10 Imagen">
            <a:extLst>
              <a:ext uri="{FF2B5EF4-FFF2-40B4-BE49-F238E27FC236}">
                <a16:creationId xmlns:a16="http://schemas.microsoft.com/office/drawing/2014/main" id="{398A63E9-4074-58B3-8597-2C4BA9D62F8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2451" y="3345010"/>
            <a:ext cx="984250" cy="9858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11 Imagen">
            <a:extLst>
              <a:ext uri="{FF2B5EF4-FFF2-40B4-BE49-F238E27FC236}">
                <a16:creationId xmlns:a16="http://schemas.microsoft.com/office/drawing/2014/main" id="{EDD2F440-63B5-4A4B-D3C5-6DA5EE684B9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029122" y="3382316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B5239EC-2B77-EE99-AC69-9E7B9A86B4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6917" y="5518837"/>
            <a:ext cx="1047750" cy="993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1DAD527-D3F7-0052-7982-68AC961A18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0813" y="2488511"/>
            <a:ext cx="2830373" cy="2578560"/>
          </a:xfrm>
          <a:prstGeom prst="rect">
            <a:avLst/>
          </a:prstGeom>
        </p:spPr>
      </p:pic>
      <p:sp>
        <p:nvSpPr>
          <p:cNvPr id="2" name="1 CuadroTexto">
            <a:extLst>
              <a:ext uri="{FF2B5EF4-FFF2-40B4-BE49-F238E27FC236}">
                <a16:creationId xmlns:a16="http://schemas.microsoft.com/office/drawing/2014/main" id="{978064C1-EE4F-A461-F7F8-84BB55DE3067}"/>
              </a:ext>
            </a:extLst>
          </p:cNvPr>
          <p:cNvSpPr txBox="1"/>
          <p:nvPr/>
        </p:nvSpPr>
        <p:spPr>
          <a:xfrm>
            <a:off x="3291525" y="877282"/>
            <a:ext cx="56089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4400" b="1" i="0" u="none" strike="noStrike" kern="1200" cap="none" spc="0" normalizeH="0" baseline="0" noProof="0" dirty="0">
              <a:ln>
                <a:noFill/>
              </a:ln>
              <a:solidFill>
                <a:srgbClr val="E6797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995131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75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375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4 Rectángulo redondeado">
            <a:extLst>
              <a:ext uri="{FF2B5EF4-FFF2-40B4-BE49-F238E27FC236}">
                <a16:creationId xmlns:a16="http://schemas.microsoft.com/office/drawing/2014/main" id="{F82C4FF5-B430-2785-65C0-A09C3D7C802B}"/>
              </a:ext>
            </a:extLst>
          </p:cNvPr>
          <p:cNvSpPr/>
          <p:nvPr/>
        </p:nvSpPr>
        <p:spPr>
          <a:xfrm>
            <a:off x="1772469" y="3199447"/>
            <a:ext cx="2663825" cy="1008063"/>
          </a:xfrm>
          <a:prstGeom prst="roundRect">
            <a:avLst/>
          </a:prstGeom>
          <a:solidFill>
            <a:srgbClr val="E6797E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es-ES_tradnl" sz="4000" b="1" kern="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Hot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5 Rectángulo redondeado">
            <a:extLst>
              <a:ext uri="{FF2B5EF4-FFF2-40B4-BE49-F238E27FC236}">
                <a16:creationId xmlns:a16="http://schemas.microsoft.com/office/drawing/2014/main" id="{9D5F3346-7E0D-63D1-A678-C04ADBE66BD8}"/>
              </a:ext>
            </a:extLst>
          </p:cNvPr>
          <p:cNvSpPr/>
          <p:nvPr/>
        </p:nvSpPr>
        <p:spPr>
          <a:xfrm>
            <a:off x="7755705" y="3199448"/>
            <a:ext cx="2663825" cy="1008063"/>
          </a:xfrm>
          <a:prstGeom prst="roundRect">
            <a:avLst/>
          </a:prstGeom>
          <a:solidFill>
            <a:srgbClr val="E6797E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es-ES_tradnl" sz="4000" b="1" kern="0" dirty="0" err="1">
                <a:solidFill>
                  <a:sysClr val="windowText" lastClr="00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Warm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5" name="10 Imagen">
            <a:extLst>
              <a:ext uri="{FF2B5EF4-FFF2-40B4-BE49-F238E27FC236}">
                <a16:creationId xmlns:a16="http://schemas.microsoft.com/office/drawing/2014/main" id="{398A63E9-4074-58B3-8597-2C4BA9D62F8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27405" y="3199447"/>
            <a:ext cx="984250" cy="9858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11 Imagen">
            <a:extLst>
              <a:ext uri="{FF2B5EF4-FFF2-40B4-BE49-F238E27FC236}">
                <a16:creationId xmlns:a16="http://schemas.microsoft.com/office/drawing/2014/main" id="{EDD2F440-63B5-4A4B-D3C5-6DA5EE684B9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75581" y="3206590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B5239EC-2B77-EE99-AC69-9E7B9A86B4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6917" y="5518837"/>
            <a:ext cx="1047750" cy="993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E3446C-12DB-F4D7-809A-F1BEE5F080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2407" y="2430849"/>
            <a:ext cx="2907186" cy="2531428"/>
          </a:xfrm>
          <a:prstGeom prst="rect">
            <a:avLst/>
          </a:prstGeom>
        </p:spPr>
      </p:pic>
      <p:sp>
        <p:nvSpPr>
          <p:cNvPr id="2" name="1 CuadroTexto">
            <a:extLst>
              <a:ext uri="{FF2B5EF4-FFF2-40B4-BE49-F238E27FC236}">
                <a16:creationId xmlns:a16="http://schemas.microsoft.com/office/drawing/2014/main" id="{B8FD0081-B261-DBB2-6A34-0DBDE5808F84}"/>
              </a:ext>
            </a:extLst>
          </p:cNvPr>
          <p:cNvSpPr txBox="1"/>
          <p:nvPr/>
        </p:nvSpPr>
        <p:spPr>
          <a:xfrm>
            <a:off x="3291525" y="877282"/>
            <a:ext cx="56089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4400" b="1" i="0" u="none" strike="noStrike" kern="1200" cap="none" spc="0" normalizeH="0" baseline="0" noProof="0" dirty="0">
              <a:ln>
                <a:noFill/>
              </a:ln>
              <a:solidFill>
                <a:srgbClr val="E6797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05069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75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375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4 Rectángulo redondeado">
            <a:extLst>
              <a:ext uri="{FF2B5EF4-FFF2-40B4-BE49-F238E27FC236}">
                <a16:creationId xmlns:a16="http://schemas.microsoft.com/office/drawing/2014/main" id="{F82C4FF5-B430-2785-65C0-A09C3D7C802B}"/>
              </a:ext>
            </a:extLst>
          </p:cNvPr>
          <p:cNvSpPr/>
          <p:nvPr/>
        </p:nvSpPr>
        <p:spPr>
          <a:xfrm>
            <a:off x="7862185" y="3368028"/>
            <a:ext cx="2663825" cy="1008063"/>
          </a:xfrm>
          <a:prstGeom prst="roundRect">
            <a:avLst/>
          </a:prstGeom>
          <a:solidFill>
            <a:srgbClr val="E6797E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es-ES_tradnl" sz="4000" b="1" kern="0" noProof="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Freezing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5 Rectángulo redondeado">
            <a:extLst>
              <a:ext uri="{FF2B5EF4-FFF2-40B4-BE49-F238E27FC236}">
                <a16:creationId xmlns:a16="http://schemas.microsoft.com/office/drawing/2014/main" id="{9D5F3346-7E0D-63D1-A678-C04ADBE66BD8}"/>
              </a:ext>
            </a:extLst>
          </p:cNvPr>
          <p:cNvSpPr/>
          <p:nvPr/>
        </p:nvSpPr>
        <p:spPr>
          <a:xfrm>
            <a:off x="1665989" y="3368028"/>
            <a:ext cx="2663825" cy="1008063"/>
          </a:xfrm>
          <a:prstGeom prst="roundRect">
            <a:avLst/>
          </a:prstGeom>
          <a:solidFill>
            <a:srgbClr val="E6797E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es-ES_tradnl" sz="4000" b="1" kern="0" dirty="0" err="1">
                <a:solidFill>
                  <a:sysClr val="windowText" lastClr="00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Cool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5" name="10 Imagen">
            <a:extLst>
              <a:ext uri="{FF2B5EF4-FFF2-40B4-BE49-F238E27FC236}">
                <a16:creationId xmlns:a16="http://schemas.microsoft.com/office/drawing/2014/main" id="{398A63E9-4074-58B3-8597-2C4BA9D62F8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2451" y="3345010"/>
            <a:ext cx="984250" cy="9858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11 Imagen">
            <a:extLst>
              <a:ext uri="{FF2B5EF4-FFF2-40B4-BE49-F238E27FC236}">
                <a16:creationId xmlns:a16="http://schemas.microsoft.com/office/drawing/2014/main" id="{EDD2F440-63B5-4A4B-D3C5-6DA5EE684B9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283953" y="3375171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B5239EC-2B77-EE99-AC69-9E7B9A86B4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6917" y="5518837"/>
            <a:ext cx="1047750" cy="993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8905184-2321-A469-59C3-20657C2327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84644" y="2512904"/>
            <a:ext cx="3022710" cy="2650047"/>
          </a:xfrm>
          <a:prstGeom prst="rect">
            <a:avLst/>
          </a:prstGeom>
        </p:spPr>
      </p:pic>
      <p:sp>
        <p:nvSpPr>
          <p:cNvPr id="3" name="1 CuadroTexto">
            <a:extLst>
              <a:ext uri="{FF2B5EF4-FFF2-40B4-BE49-F238E27FC236}">
                <a16:creationId xmlns:a16="http://schemas.microsoft.com/office/drawing/2014/main" id="{7A10A43C-2F0C-72EA-4AA4-1B4B53B73BF0}"/>
              </a:ext>
            </a:extLst>
          </p:cNvPr>
          <p:cNvSpPr txBox="1"/>
          <p:nvPr/>
        </p:nvSpPr>
        <p:spPr>
          <a:xfrm>
            <a:off x="3291525" y="877282"/>
            <a:ext cx="56089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4400" b="1" i="0" u="none" strike="noStrike" kern="1200" cap="none" spc="0" normalizeH="0" baseline="0" noProof="0" dirty="0">
              <a:ln>
                <a:noFill/>
              </a:ln>
              <a:solidFill>
                <a:srgbClr val="E6797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893670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75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375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4 Rectángulo redondeado">
            <a:extLst>
              <a:ext uri="{FF2B5EF4-FFF2-40B4-BE49-F238E27FC236}">
                <a16:creationId xmlns:a16="http://schemas.microsoft.com/office/drawing/2014/main" id="{F82C4FF5-B430-2785-65C0-A09C3D7C802B}"/>
              </a:ext>
            </a:extLst>
          </p:cNvPr>
          <p:cNvSpPr/>
          <p:nvPr/>
        </p:nvSpPr>
        <p:spPr>
          <a:xfrm>
            <a:off x="1772469" y="3199447"/>
            <a:ext cx="2663825" cy="1008063"/>
          </a:xfrm>
          <a:prstGeom prst="roundRect">
            <a:avLst/>
          </a:prstGeom>
          <a:solidFill>
            <a:srgbClr val="E6797E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es-ES_tradnl" sz="4000" b="1" kern="0" noProof="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Cool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5 Rectángulo redondeado">
            <a:extLst>
              <a:ext uri="{FF2B5EF4-FFF2-40B4-BE49-F238E27FC236}">
                <a16:creationId xmlns:a16="http://schemas.microsoft.com/office/drawing/2014/main" id="{9D5F3346-7E0D-63D1-A678-C04ADBE66BD8}"/>
              </a:ext>
            </a:extLst>
          </p:cNvPr>
          <p:cNvSpPr/>
          <p:nvPr/>
        </p:nvSpPr>
        <p:spPr>
          <a:xfrm>
            <a:off x="7755705" y="3199448"/>
            <a:ext cx="2663825" cy="1008063"/>
          </a:xfrm>
          <a:prstGeom prst="roundRect">
            <a:avLst/>
          </a:prstGeom>
          <a:solidFill>
            <a:srgbClr val="E6797E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es-ES_tradnl" sz="4000" b="1" kern="0" dirty="0" err="1">
                <a:solidFill>
                  <a:sysClr val="windowText" lastClr="00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Freezing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5" name="10 Imagen">
            <a:extLst>
              <a:ext uri="{FF2B5EF4-FFF2-40B4-BE49-F238E27FC236}">
                <a16:creationId xmlns:a16="http://schemas.microsoft.com/office/drawing/2014/main" id="{398A63E9-4074-58B3-8597-2C4BA9D62F8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210208" y="3191512"/>
            <a:ext cx="984250" cy="9858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11 Imagen">
            <a:extLst>
              <a:ext uri="{FF2B5EF4-FFF2-40B4-BE49-F238E27FC236}">
                <a16:creationId xmlns:a16="http://schemas.microsoft.com/office/drawing/2014/main" id="{EDD2F440-63B5-4A4B-D3C5-6DA5EE684B9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75581" y="3206590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1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B5239EC-2B77-EE99-AC69-9E7B9A86B4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6917" y="5518837"/>
            <a:ext cx="1047750" cy="993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99BD05-A3BC-3273-59A5-C86657F134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3128" y="2358594"/>
            <a:ext cx="2985744" cy="2651674"/>
          </a:xfrm>
          <a:prstGeom prst="rect">
            <a:avLst/>
          </a:prstGeom>
        </p:spPr>
      </p:pic>
      <p:sp>
        <p:nvSpPr>
          <p:cNvPr id="2" name="1 CuadroTexto">
            <a:extLst>
              <a:ext uri="{FF2B5EF4-FFF2-40B4-BE49-F238E27FC236}">
                <a16:creationId xmlns:a16="http://schemas.microsoft.com/office/drawing/2014/main" id="{077D8529-5EAB-A974-51A0-F36F76691540}"/>
              </a:ext>
            </a:extLst>
          </p:cNvPr>
          <p:cNvSpPr txBox="1"/>
          <p:nvPr/>
        </p:nvSpPr>
        <p:spPr>
          <a:xfrm>
            <a:off x="3291525" y="877282"/>
            <a:ext cx="56089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679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4400" b="1" i="0" u="none" strike="noStrike" kern="1200" cap="none" spc="0" normalizeH="0" baseline="0" noProof="0" dirty="0">
              <a:ln>
                <a:noFill/>
              </a:ln>
              <a:solidFill>
                <a:srgbClr val="E6797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988717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75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375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1217</TotalTime>
  <Words>447</Words>
  <Application>Microsoft Office PowerPoint</Application>
  <PresentationFormat>Widescreen</PresentationFormat>
  <Paragraphs>101</Paragraphs>
  <Slides>32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Aharoni</vt:lpstr>
      <vt:lpstr>Arial</vt:lpstr>
      <vt:lpstr>Bahnschrift SemiBold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Rieu Phan Van</cp:lastModifiedBy>
  <cp:revision>58</cp:revision>
  <dcterms:created xsi:type="dcterms:W3CDTF">2023-01-31T08:21:18Z</dcterms:created>
  <dcterms:modified xsi:type="dcterms:W3CDTF">2023-04-02T11:38:54Z</dcterms:modified>
</cp:coreProperties>
</file>