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60" r:id="rId3"/>
    <p:sldId id="267" r:id="rId4"/>
    <p:sldId id="268" r:id="rId5"/>
    <p:sldId id="314" r:id="rId6"/>
    <p:sldId id="534" r:id="rId7"/>
    <p:sldId id="536" r:id="rId8"/>
    <p:sldId id="538" r:id="rId9"/>
    <p:sldId id="539" r:id="rId10"/>
    <p:sldId id="270" r:id="rId11"/>
    <p:sldId id="277" r:id="rId12"/>
    <p:sldId id="273" r:id="rId13"/>
    <p:sldId id="274" r:id="rId14"/>
    <p:sldId id="276" r:id="rId15"/>
    <p:sldId id="285" r:id="rId16"/>
    <p:sldId id="278" r:id="rId17"/>
    <p:sldId id="540" r:id="rId18"/>
    <p:sldId id="542" r:id="rId19"/>
    <p:sldId id="543" r:id="rId20"/>
    <p:sldId id="544" r:id="rId21"/>
    <p:sldId id="546" r:id="rId22"/>
    <p:sldId id="545" r:id="rId23"/>
    <p:sldId id="547" r:id="rId24"/>
    <p:sldId id="548" r:id="rId25"/>
    <p:sldId id="550" r:id="rId26"/>
    <p:sldId id="549" r:id="rId27"/>
    <p:sldId id="551" r:id="rId28"/>
    <p:sldId id="552" r:id="rId29"/>
    <p:sldId id="280" r:id="rId30"/>
    <p:sldId id="554" r:id="rId31"/>
    <p:sldId id="555" r:id="rId32"/>
    <p:sldId id="556" r:id="rId33"/>
    <p:sldId id="557" r:id="rId34"/>
    <p:sldId id="553" r:id="rId35"/>
    <p:sldId id="293" r:id="rId36"/>
    <p:sldId id="560" r:id="rId37"/>
    <p:sldId id="561" r:id="rId38"/>
    <p:sldId id="562" r:id="rId39"/>
    <p:sldId id="564" r:id="rId40"/>
    <p:sldId id="565" r:id="rId41"/>
    <p:sldId id="294" r:id="rId42"/>
    <p:sldId id="295" r:id="rId43"/>
    <p:sldId id="296" r:id="rId44"/>
    <p:sldId id="30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92" autoAdjust="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69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WB page 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67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WB page 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7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32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Listen. </a:t>
            </a:r>
          </a:p>
          <a:p>
            <a:r>
              <a:rPr lang="en-US" dirty="0"/>
              <a:t>2. Listen and chant.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96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say</a:t>
            </a:r>
          </a:p>
          <a:p>
            <a:r>
              <a:rPr lang="en-US" dirty="0"/>
              <a:t>Violin</a:t>
            </a:r>
          </a:p>
          <a:p>
            <a:r>
              <a:rPr lang="en-US" dirty="0"/>
              <a:t>Friend</a:t>
            </a:r>
          </a:p>
          <a:p>
            <a:r>
              <a:rPr lang="en-US" dirty="0"/>
              <a:t>Vet</a:t>
            </a:r>
          </a:p>
          <a:p>
            <a:r>
              <a:rPr lang="en-US" dirty="0"/>
              <a:t>Fish</a:t>
            </a:r>
          </a:p>
          <a:p>
            <a:r>
              <a:rPr lang="en-US" dirty="0"/>
              <a:t>Volleyball</a:t>
            </a:r>
          </a:p>
          <a:p>
            <a:r>
              <a:rPr lang="en-US" dirty="0"/>
              <a:t>Living room</a:t>
            </a:r>
          </a:p>
          <a:p>
            <a:r>
              <a:rPr lang="en-US" dirty="0"/>
              <a:t>Kitchen</a:t>
            </a:r>
          </a:p>
          <a:p>
            <a:r>
              <a:rPr lang="en-US" dirty="0"/>
              <a:t>Video games</a:t>
            </a:r>
          </a:p>
          <a:p>
            <a:r>
              <a:rPr lang="en-US" dirty="0"/>
              <a:t>TV</a:t>
            </a:r>
          </a:p>
          <a:p>
            <a:r>
              <a:rPr lang="en-US" dirty="0"/>
              <a:t>Dance</a:t>
            </a:r>
          </a:p>
          <a:p>
            <a:r>
              <a:rPr lang="en-US" dirty="0"/>
              <a:t>November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Ss to guess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WB page 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26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WB page 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26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WB page 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61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63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94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795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316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55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562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5166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8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7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7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03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4: Activities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770577" y="-6217"/>
            <a:ext cx="1309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</a:t>
            </a:r>
            <a:r>
              <a:rPr lang="en-US" dirty="0" smtClean="0">
                <a:solidFill>
                  <a:schemeClr val="bg1"/>
                </a:solidFill>
              </a:rPr>
              <a:t>1.2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9" r:id="rId14"/>
    <p:sldLayoutId id="2147483671" r:id="rId15"/>
    <p:sldLayoutId id="2147483674" r:id="rId16"/>
    <p:sldLayoutId id="2147483675" r:id="rId17"/>
    <p:sldLayoutId id="2147483677" r:id="rId18"/>
    <p:sldLayoutId id="2147483678" r:id="rId19"/>
    <p:sldLayoutId id="2147483679" r:id="rId20"/>
    <p:sldLayoutId id="2147483681" r:id="rId21"/>
    <p:sldLayoutId id="2147483686" r:id="rId22"/>
    <p:sldLayoutId id="2147483694" r:id="rId23"/>
    <p:sldLayoutId id="2147483695" r:id="rId24"/>
    <p:sldLayoutId id="2147483701" r:id="rId2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3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8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5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3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2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41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12.jfif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1.wav"/><Relationship Id="rId5" Type="http://schemas.microsoft.com/office/2007/relationships/media" Target="../media/media3.mp3"/><Relationship Id="rId15" Type="http://schemas.openxmlformats.org/officeDocument/2006/relationships/image" Target="../media/image11.png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p3"/><Relationship Id="rId13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microsoft.com/office/2007/relationships/media" Target="../media/media2.mp3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13.png"/><Relationship Id="rId1" Type="http://schemas.microsoft.com/office/2007/relationships/media" Target="../media/media1.wav"/><Relationship Id="rId6" Type="http://schemas.openxmlformats.org/officeDocument/2006/relationships/audio" Target="../media/media4.mp3"/><Relationship Id="rId11" Type="http://schemas.openxmlformats.org/officeDocument/2006/relationships/audio" Target="../media/audio1.wav"/><Relationship Id="rId5" Type="http://schemas.microsoft.com/office/2007/relationships/media" Target="../media/media4.mp3"/><Relationship Id="rId15" Type="http://schemas.openxmlformats.org/officeDocument/2006/relationships/image" Target="../media/image12.jfif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2.mp3"/><Relationship Id="rId11" Type="http://schemas.openxmlformats.org/officeDocument/2006/relationships/audio" Target="../media/audio1.wav"/><Relationship Id="rId5" Type="http://schemas.microsoft.com/office/2007/relationships/media" Target="../media/media2.mp3"/><Relationship Id="rId15" Type="http://schemas.openxmlformats.org/officeDocument/2006/relationships/image" Target="../media/image12.jfif"/><Relationship Id="rId10" Type="http://schemas.openxmlformats.org/officeDocument/2006/relationships/notesSlide" Target="../notesSlides/notesSlide3.xml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D2BF23-7F57-4716-891A-CB0D044236D8}"/>
              </a:ext>
            </a:extLst>
          </p:cNvPr>
          <p:cNvSpPr txBox="1"/>
          <p:nvPr/>
        </p:nvSpPr>
        <p:spPr>
          <a:xfrm>
            <a:off x="6334125" y="3257550"/>
            <a:ext cx="500062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7030A0"/>
                </a:solidFill>
                <a:latin typeface="Comic Sans MS" panose="030F0702030302020204" pitchFamily="66" charset="0"/>
              </a:rPr>
              <a:t>Unit 4: ACTIVITIES</a:t>
            </a:r>
          </a:p>
          <a:p>
            <a:pPr algn="ctr"/>
            <a:r>
              <a:rPr lang="en-US" sz="25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Lesson 1.2 </a:t>
            </a:r>
            <a:endParaRPr lang="en-US" sz="25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500" dirty="0">
                <a:solidFill>
                  <a:srgbClr val="7030A0"/>
                </a:solidFill>
                <a:latin typeface="Comic Sans MS" panose="030F0702030302020204" pitchFamily="66" charset="0"/>
              </a:rPr>
              <a:t>Page 49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Phonics</a:t>
            </a:r>
          </a:p>
          <a:p>
            <a:pPr algn="ctr"/>
            <a:r>
              <a:rPr lang="en-US" sz="6600" i="1" dirty="0"/>
              <a:t>/v/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269326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33AB2B-71C4-4986-BEB6-EE5EF5AC8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9452"/>
            <a:ext cx="12192000" cy="42752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3A72AA-0CB3-477E-B6AD-81C6E3231DBC}"/>
              </a:ext>
            </a:extLst>
          </p:cNvPr>
          <p:cNvSpPr/>
          <p:nvPr/>
        </p:nvSpPr>
        <p:spPr>
          <a:xfrm>
            <a:off x="2827638" y="4859685"/>
            <a:ext cx="4238368" cy="642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rgbClr val="FF0000"/>
                </a:solidFill>
              </a:rPr>
              <a:t>V, v, TV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8BB970-0F35-47F0-8627-B9FEF5161707}"/>
              </a:ext>
            </a:extLst>
          </p:cNvPr>
          <p:cNvSpPr/>
          <p:nvPr/>
        </p:nvSpPr>
        <p:spPr>
          <a:xfrm>
            <a:off x="7245178" y="4859685"/>
            <a:ext cx="4238368" cy="642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rgbClr val="FF0000"/>
                </a:solidFill>
              </a:rPr>
              <a:t>V, v, video games</a:t>
            </a:r>
          </a:p>
        </p:txBody>
      </p:sp>
      <p:pic>
        <p:nvPicPr>
          <p:cNvPr id="7" name="CD2 TRACK 03">
            <a:hlinkClick r:id="" action="ppaction://media"/>
            <a:extLst>
              <a:ext uri="{FF2B5EF4-FFF2-40B4-BE49-F238E27FC236}">
                <a16:creationId xmlns:a16="http://schemas.microsoft.com/office/drawing/2014/main" id="{6079BCC5-0741-493A-BB5F-F20AFB166A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31" end="11224.6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5455755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4BF420-DA2A-427F-99AD-EDEE03027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7" y="4114012"/>
            <a:ext cx="2348240" cy="2133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CD2 TRACK 03">
            <a:hlinkClick r:id="" action="ppaction://media"/>
            <a:extLst>
              <a:ext uri="{FF2B5EF4-FFF2-40B4-BE49-F238E27FC236}">
                <a16:creationId xmlns:a16="http://schemas.microsoft.com/office/drawing/2014/main" id="{EB73D71E-6A89-40D3-A328-31AF1AE81AF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136" end="934.6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63189" y="5431253"/>
            <a:ext cx="406400" cy="406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D79AC7-874D-475A-87FA-928769E4B130}"/>
              </a:ext>
            </a:extLst>
          </p:cNvPr>
          <p:cNvSpPr txBox="1"/>
          <p:nvPr/>
        </p:nvSpPr>
        <p:spPr>
          <a:xfrm>
            <a:off x="5660424" y="4403782"/>
            <a:ext cx="4102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red words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7730756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9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F88B32-B53E-4955-801C-B71EC2BC3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5009"/>
            <a:ext cx="12192000" cy="4351178"/>
          </a:xfrm>
          <a:prstGeom prst="rect">
            <a:avLst/>
          </a:prstGeom>
        </p:spPr>
      </p:pic>
      <p:pic>
        <p:nvPicPr>
          <p:cNvPr id="5" name="CD2 TRACK 04">
            <a:hlinkClick r:id="" action="ppaction://media"/>
            <a:extLst>
              <a:ext uri="{FF2B5EF4-FFF2-40B4-BE49-F238E27FC236}">
                <a16:creationId xmlns:a16="http://schemas.microsoft.com/office/drawing/2014/main" id="{359EFA17-4A6A-4F45-B47C-2F6F603BE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44565" y="1680090"/>
            <a:ext cx="406400" cy="406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E7FBBC-4765-4691-9211-460B1A5961D5}"/>
              </a:ext>
            </a:extLst>
          </p:cNvPr>
          <p:cNvSpPr txBox="1"/>
          <p:nvPr/>
        </p:nvSpPr>
        <p:spPr>
          <a:xfrm>
            <a:off x="2096399" y="3474806"/>
            <a:ext cx="557049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  <a:latin typeface="MyriadPro-It"/>
              </a:rPr>
              <a:t>Are you watching TV?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4C286-7C22-492B-B1D0-4E40A9D0848B}"/>
              </a:ext>
            </a:extLst>
          </p:cNvPr>
          <p:cNvSpPr txBox="1"/>
          <p:nvPr/>
        </p:nvSpPr>
        <p:spPr>
          <a:xfrm>
            <a:off x="2504173" y="4231969"/>
            <a:ext cx="736063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effectLst/>
                <a:latin typeface="MyriadPro-It"/>
              </a:rPr>
              <a:t>No, I’m not. I’m not watching TV.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D14DCB-3392-41F1-BB7D-504AAE48A898}"/>
              </a:ext>
            </a:extLst>
          </p:cNvPr>
          <p:cNvSpPr txBox="1"/>
          <p:nvPr/>
        </p:nvSpPr>
        <p:spPr>
          <a:xfrm>
            <a:off x="3435049" y="4988885"/>
            <a:ext cx="710692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MyriadPro-It"/>
              </a:rPr>
              <a:t>Are you playing video games</a:t>
            </a:r>
            <a:r>
              <a:rPr lang="en-US" sz="3600" b="1" i="1" dirty="0">
                <a:solidFill>
                  <a:srgbClr val="0070C0"/>
                </a:solidFill>
                <a:effectLst/>
                <a:latin typeface="MyriadPro-It"/>
              </a:rPr>
              <a:t>?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7174F-6907-4BEA-A298-AC41016B4220}"/>
              </a:ext>
            </a:extLst>
          </p:cNvPr>
          <p:cNvSpPr txBox="1"/>
          <p:nvPr/>
        </p:nvSpPr>
        <p:spPr>
          <a:xfrm>
            <a:off x="4299720" y="5804212"/>
            <a:ext cx="789228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MyriadPro-It"/>
              </a:rPr>
              <a:t>Yes, I am. I’m playing video games.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17861A-6832-42C0-A5EA-B3E5B234AF6C}"/>
              </a:ext>
            </a:extLst>
          </p:cNvPr>
          <p:cNvSpPr txBox="1"/>
          <p:nvPr/>
        </p:nvSpPr>
        <p:spPr>
          <a:xfrm>
            <a:off x="4947764" y="852884"/>
            <a:ext cx="5110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162125476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6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3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3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3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5D06F4-4464-45BC-ADD9-7B5019AD8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879"/>
            <a:ext cx="2047103" cy="2513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4B6929-890B-474B-99BD-71902BDF1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897" y="4344612"/>
            <a:ext cx="2047103" cy="2513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F6C169-42A6-4BEA-958A-059D72C33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896" y="399879"/>
            <a:ext cx="2047103" cy="25133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8C78EB-F5D8-4ABA-BB2B-FE98725B5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16" y="2032593"/>
            <a:ext cx="3517557" cy="43187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8D732C-B678-453B-939A-B1CDB6131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27067"/>
            <a:ext cx="2047103" cy="2513388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A7FCD6A-A1DB-4250-8E94-880DAA1737BA}"/>
              </a:ext>
            </a:extLst>
          </p:cNvPr>
          <p:cNvSpPr/>
          <p:nvPr/>
        </p:nvSpPr>
        <p:spPr>
          <a:xfrm>
            <a:off x="3320877" y="890454"/>
            <a:ext cx="5550244" cy="1259621"/>
          </a:xfrm>
          <a:prstGeom prst="wedgeRectCallout">
            <a:avLst>
              <a:gd name="adj1" fmla="val 1786"/>
              <a:gd name="adj2" fmla="val 776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Listen. Hop and repeat when you hear /</a:t>
            </a:r>
            <a:r>
              <a:rPr lang="en-US" sz="3000" dirty="0">
                <a:solidFill>
                  <a:srgbClr val="00B050"/>
                </a:solidFill>
              </a:rPr>
              <a:t>V</a:t>
            </a:r>
            <a:r>
              <a:rPr lang="en-US" sz="3000" dirty="0">
                <a:solidFill>
                  <a:srgbClr val="FF0000"/>
                </a:solidFill>
              </a:rPr>
              <a:t>/ sound.</a:t>
            </a:r>
          </a:p>
        </p:txBody>
      </p:sp>
    </p:spTree>
    <p:extLst>
      <p:ext uri="{BB962C8B-B14F-4D97-AF65-F5344CB8AC3E}">
        <p14:creationId xmlns:p14="http://schemas.microsoft.com/office/powerpoint/2010/main" val="213442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4" y="655311"/>
            <a:ext cx="8342694" cy="55256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3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CE00D6-9531-4EE2-B7A2-DECB091C6CAA}"/>
              </a:ext>
            </a:extLst>
          </p:cNvPr>
          <p:cNvSpPr txBox="1"/>
          <p:nvPr/>
        </p:nvSpPr>
        <p:spPr>
          <a:xfrm>
            <a:off x="0" y="543698"/>
            <a:ext cx="5424616" cy="630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 wrap="square" rtlCol="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500" b="1" dirty="0">
                <a:ln/>
                <a:solidFill>
                  <a:srgbClr val="FF00FF"/>
                </a:solidFill>
                <a:latin typeface="Arial Black" panose="020B0A04020102020204" pitchFamily="34" charset="0"/>
              </a:rPr>
              <a:t>BEFORE YOU LISTEN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56F4E2-A1C5-4781-8433-0605E690D4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b="12869"/>
          <a:stretch/>
        </p:blipFill>
        <p:spPr>
          <a:xfrm>
            <a:off x="3719383" y="1507525"/>
            <a:ext cx="4973180" cy="46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DEAA0E-28CF-4037-AC33-9AF39D366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716" y="724215"/>
            <a:ext cx="8173591" cy="5106113"/>
          </a:xfrm>
          <a:prstGeom prst="rect">
            <a:avLst/>
          </a:prstGeom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1F9E38B3-7CF5-4B16-A970-16FB64225E85}"/>
              </a:ext>
            </a:extLst>
          </p:cNvPr>
          <p:cNvSpPr/>
          <p:nvPr/>
        </p:nvSpPr>
        <p:spPr>
          <a:xfrm>
            <a:off x="308919" y="789445"/>
            <a:ext cx="3146025" cy="117389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Where’s Tom?</a:t>
            </a: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A0A23A02-753F-44D4-8D81-71075A58FE97}"/>
              </a:ext>
            </a:extLst>
          </p:cNvPr>
          <p:cNvSpPr/>
          <p:nvPr/>
        </p:nvSpPr>
        <p:spPr>
          <a:xfrm>
            <a:off x="308918" y="3277272"/>
            <a:ext cx="3146025" cy="117389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What is Tom doing?</a:t>
            </a: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8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D78B8B-EDF1-46B0-9972-EB5A7ED54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701" y="926757"/>
            <a:ext cx="9019088" cy="5251621"/>
          </a:xfrm>
          <a:prstGeom prst="rect">
            <a:avLst/>
          </a:prstGeom>
        </p:spPr>
      </p:pic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8D02FF2E-AACD-443D-A623-924D7BE41C6C}"/>
              </a:ext>
            </a:extLst>
          </p:cNvPr>
          <p:cNvSpPr/>
          <p:nvPr/>
        </p:nvSpPr>
        <p:spPr>
          <a:xfrm>
            <a:off x="345989" y="926757"/>
            <a:ext cx="2854411" cy="1544594"/>
          </a:xfrm>
          <a:prstGeom prst="wedgeRectCallout">
            <a:avLst>
              <a:gd name="adj1" fmla="val 38742"/>
              <a:gd name="adj2" fmla="val 6338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 are Lucy and Ben doing?</a:t>
            </a:r>
          </a:p>
        </p:txBody>
      </p:sp>
    </p:spTree>
    <p:extLst>
      <p:ext uri="{BB962C8B-B14F-4D97-AF65-F5344CB8AC3E}">
        <p14:creationId xmlns:p14="http://schemas.microsoft.com/office/powerpoint/2010/main" val="261504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05219-B411-4B86-8F01-2E8A7E1D1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480" y="1050324"/>
            <a:ext cx="9188470" cy="5451402"/>
          </a:xfrm>
          <a:prstGeom prst="rect">
            <a:avLst/>
          </a:prstGeom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235C3523-3F41-469B-91E6-94215841ECC1}"/>
              </a:ext>
            </a:extLst>
          </p:cNvPr>
          <p:cNvSpPr/>
          <p:nvPr/>
        </p:nvSpPr>
        <p:spPr>
          <a:xfrm>
            <a:off x="128069" y="1050324"/>
            <a:ext cx="2854411" cy="117389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What’s Nick doing?</a:t>
            </a:r>
          </a:p>
        </p:txBody>
      </p:sp>
    </p:spTree>
    <p:extLst>
      <p:ext uri="{BB962C8B-B14F-4D97-AF65-F5344CB8AC3E}">
        <p14:creationId xmlns:p14="http://schemas.microsoft.com/office/powerpoint/2010/main" val="69691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720" y="672941"/>
            <a:ext cx="4019312" cy="5633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54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A80CE1-1F0D-4B2F-A9AB-BA07F9A58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462" y="864209"/>
            <a:ext cx="8154538" cy="5401429"/>
          </a:xfrm>
          <a:prstGeom prst="rect">
            <a:avLst/>
          </a:prstGeom>
        </p:spPr>
      </p:pic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291AD75-6EA3-4899-A477-F2E327DE17FD}"/>
              </a:ext>
            </a:extLst>
          </p:cNvPr>
          <p:cNvSpPr/>
          <p:nvPr/>
        </p:nvSpPr>
        <p:spPr>
          <a:xfrm>
            <a:off x="436988" y="1123701"/>
            <a:ext cx="3381250" cy="1347651"/>
          </a:xfrm>
          <a:prstGeom prst="wedgeRectCallout">
            <a:avLst>
              <a:gd name="adj1" fmla="val 50431"/>
              <a:gd name="adj2" fmla="val 8565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Where is Mai?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42AB5A91-B04B-4D6C-9B12-DB27292F15D3}"/>
              </a:ext>
            </a:extLst>
          </p:cNvPr>
          <p:cNvSpPr/>
          <p:nvPr/>
        </p:nvSpPr>
        <p:spPr>
          <a:xfrm>
            <a:off x="436988" y="3429000"/>
            <a:ext cx="3381250" cy="1347651"/>
          </a:xfrm>
          <a:prstGeom prst="wedgeRectCallout">
            <a:avLst>
              <a:gd name="adj1" fmla="val 50431"/>
              <a:gd name="adj2" fmla="val 8565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 are Mai and Alfie doing?</a:t>
            </a:r>
          </a:p>
        </p:txBody>
      </p:sp>
    </p:spTree>
    <p:extLst>
      <p:ext uri="{BB962C8B-B14F-4D97-AF65-F5344CB8AC3E}">
        <p14:creationId xmlns:p14="http://schemas.microsoft.com/office/powerpoint/2010/main" val="47903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D70E10-8AA6-409E-9B09-55D2198AD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08" y="576783"/>
            <a:ext cx="7504367" cy="137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37D94B-0CB3-4E5C-ACDB-558FC5910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309" y="1885750"/>
            <a:ext cx="7504367" cy="4688043"/>
          </a:xfrm>
          <a:prstGeom prst="rect">
            <a:avLst/>
          </a:prstGeom>
        </p:spPr>
      </p:pic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7589.43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65462" y="1060768"/>
            <a:ext cx="406400" cy="40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BE6933-06B8-42AA-AD93-9333E5C771DC}"/>
              </a:ext>
            </a:extLst>
          </p:cNvPr>
          <p:cNvSpPr txBox="1"/>
          <p:nvPr/>
        </p:nvSpPr>
        <p:spPr>
          <a:xfrm>
            <a:off x="3152775" y="691436"/>
            <a:ext cx="4733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10932463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D70E10-8AA6-409E-9B09-55D2198AD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06" y="576783"/>
            <a:ext cx="7766772" cy="137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625" end="53959.4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03677" y="1060768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F56F07-C947-4B9C-B0F6-7648DF9D1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406" y="1837624"/>
            <a:ext cx="7766772" cy="45932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A4A1BB-7807-433E-BEB2-2C086C560192}"/>
              </a:ext>
            </a:extLst>
          </p:cNvPr>
          <p:cNvSpPr txBox="1"/>
          <p:nvPr/>
        </p:nvSpPr>
        <p:spPr>
          <a:xfrm>
            <a:off x="3152775" y="691436"/>
            <a:ext cx="4733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14988943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D70E10-8AA6-409E-9B09-55D2198AD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08" y="576783"/>
            <a:ext cx="7504367" cy="137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588" end="25006.4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04824" y="1060768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86B8BC-D751-414E-9A83-C00073207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308" y="1951154"/>
            <a:ext cx="7504367" cy="44522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86F827-E712-4EB9-9FD8-3CAF40442A3C}"/>
              </a:ext>
            </a:extLst>
          </p:cNvPr>
          <p:cNvSpPr txBox="1"/>
          <p:nvPr/>
        </p:nvSpPr>
        <p:spPr>
          <a:xfrm>
            <a:off x="3152775" y="691436"/>
            <a:ext cx="4733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22982782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D70E10-8AA6-409E-9B09-55D2198AD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712" y="420130"/>
            <a:ext cx="7504367" cy="137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73" end="875.4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14889" y="904115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184521-B930-4F6C-8CE7-7C25B5C165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712" y="1951154"/>
            <a:ext cx="7603222" cy="4486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C98BD3-23F4-4D90-8424-212DB5C95B8A}"/>
              </a:ext>
            </a:extLst>
          </p:cNvPr>
          <p:cNvSpPr txBox="1"/>
          <p:nvPr/>
        </p:nvSpPr>
        <p:spPr>
          <a:xfrm>
            <a:off x="3152775" y="691436"/>
            <a:ext cx="4733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28588417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7589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616249" y="862522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5A5012-A91C-43A5-9FCD-F0A44BE30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51" y="341948"/>
            <a:ext cx="6858000" cy="10411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34C596-7871-4E1A-BF87-97170950E4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1336" y="2651834"/>
            <a:ext cx="8610600" cy="3609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36A0DB-5BFB-4711-A18E-B0E89AEDE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758" y="1383096"/>
            <a:ext cx="3253642" cy="20325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B8D15-46FB-4652-AF1D-BAB9BD9CD6F0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6562D-7F26-437C-BFBB-32E916F03187}"/>
              </a:ext>
            </a:extLst>
          </p:cNvPr>
          <p:cNvSpPr txBox="1"/>
          <p:nvPr/>
        </p:nvSpPr>
        <p:spPr>
          <a:xfrm>
            <a:off x="275967" y="4387969"/>
            <a:ext cx="23065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Click on number </a:t>
            </a:r>
            <a:r>
              <a:rPr lang="en-US" sz="2000" b="1" dirty="0">
                <a:solidFill>
                  <a:srgbClr val="00B050"/>
                </a:solidFill>
              </a:rPr>
              <a:t>1</a:t>
            </a:r>
          </a:p>
          <a:p>
            <a:r>
              <a:rPr lang="en-US" dirty="0">
                <a:solidFill>
                  <a:srgbClr val="00B050"/>
                </a:solidFill>
              </a:rPr>
              <a:t>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41272472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625" end="53959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01386" y="976696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0A9CC4-8CBC-4968-A0CA-36469AA96D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51" y="341948"/>
            <a:ext cx="6858000" cy="1041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1E2C5F-2D6D-4800-BCF8-46768A230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5700" y="2798548"/>
            <a:ext cx="8496300" cy="3448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5863F5-A9F8-4AF1-A9BC-F7B8AE9F7A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351" y="1383096"/>
            <a:ext cx="3985605" cy="243950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78BA94E-5039-4F02-99B2-CB2BA92BF926}"/>
              </a:ext>
            </a:extLst>
          </p:cNvPr>
          <p:cNvSpPr/>
          <p:nvPr/>
        </p:nvSpPr>
        <p:spPr>
          <a:xfrm>
            <a:off x="9403492" y="3822601"/>
            <a:ext cx="1828800" cy="69997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98220A3-6348-40F4-B894-2FFA7966FC5D}"/>
              </a:ext>
            </a:extLst>
          </p:cNvPr>
          <p:cNvSpPr/>
          <p:nvPr/>
        </p:nvSpPr>
        <p:spPr>
          <a:xfrm>
            <a:off x="5251620" y="4411484"/>
            <a:ext cx="2236573" cy="5682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97681-CFF9-4548-9163-68C8913B992C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A27E7B-74B4-4567-9FDA-79EB4DEEC44A}"/>
              </a:ext>
            </a:extLst>
          </p:cNvPr>
          <p:cNvSpPr txBox="1"/>
          <p:nvPr/>
        </p:nvSpPr>
        <p:spPr>
          <a:xfrm>
            <a:off x="275967" y="4387969"/>
            <a:ext cx="24600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Click on number </a:t>
            </a:r>
            <a:r>
              <a:rPr lang="en-US" sz="2000" b="1" dirty="0">
                <a:solidFill>
                  <a:srgbClr val="00B050"/>
                </a:solidFill>
              </a:rPr>
              <a:t>2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  <a:p>
            <a:r>
              <a:rPr lang="en-US" dirty="0">
                <a:solidFill>
                  <a:srgbClr val="00B050"/>
                </a:solidFill>
              </a:rPr>
              <a:t>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340573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2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588" end="25006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653104" y="659322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26BFA1-461D-4918-9360-8CC864C56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51" y="341948"/>
            <a:ext cx="6858000" cy="1041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736600-A66A-4D1F-8978-C9DCF81009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8528" y="2312773"/>
            <a:ext cx="8429625" cy="3962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EF5F9A-DDF9-46FF-8B59-986B0B4C7E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229" y="1571498"/>
            <a:ext cx="2957081" cy="175439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E8A1343-7E5D-4AFB-9D7A-E8E7CF57E733}"/>
              </a:ext>
            </a:extLst>
          </p:cNvPr>
          <p:cNvSpPr/>
          <p:nvPr/>
        </p:nvSpPr>
        <p:spPr>
          <a:xfrm>
            <a:off x="5424616" y="3943987"/>
            <a:ext cx="2125362" cy="69997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99E55-C61C-402F-A8D1-8B119D1861F3}"/>
              </a:ext>
            </a:extLst>
          </p:cNvPr>
          <p:cNvSpPr txBox="1"/>
          <p:nvPr/>
        </p:nvSpPr>
        <p:spPr>
          <a:xfrm>
            <a:off x="7393459" y="10565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2EECBE-CF8D-4559-9BAF-EA31E5F6B5D5}"/>
              </a:ext>
            </a:extLst>
          </p:cNvPr>
          <p:cNvSpPr txBox="1"/>
          <p:nvPr/>
        </p:nvSpPr>
        <p:spPr>
          <a:xfrm>
            <a:off x="275967" y="4387969"/>
            <a:ext cx="23436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Click on number </a:t>
            </a:r>
            <a:r>
              <a:rPr lang="en-US" sz="2000" b="1" dirty="0">
                <a:solidFill>
                  <a:srgbClr val="00B050"/>
                </a:solidFill>
              </a:rPr>
              <a:t>3</a:t>
            </a:r>
          </a:p>
          <a:p>
            <a:r>
              <a:rPr lang="en-US" dirty="0">
                <a:solidFill>
                  <a:srgbClr val="00B050"/>
                </a:solidFill>
              </a:rPr>
              <a:t>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9968164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73" end="875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14889" y="904115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184521-B930-4F6C-8CE7-7C25B5C16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18" y="1467078"/>
            <a:ext cx="3039461" cy="17936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815AAA-B4FB-4CA7-B009-1F15359A6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351" y="341948"/>
            <a:ext cx="6858000" cy="1041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595804-C76B-4EE6-BC15-23B0471E8E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4732" y="1814254"/>
            <a:ext cx="8324850" cy="43910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90B837E-47F9-4DBB-A065-F5DB5F3ED6EF}"/>
              </a:ext>
            </a:extLst>
          </p:cNvPr>
          <p:cNvSpPr/>
          <p:nvPr/>
        </p:nvSpPr>
        <p:spPr>
          <a:xfrm>
            <a:off x="5824151" y="4376473"/>
            <a:ext cx="2125362" cy="69997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133EA-7AD9-43C9-962C-91424987A08B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DB3D9E-7192-46EC-ABAA-09590A8A3C0C}"/>
              </a:ext>
            </a:extLst>
          </p:cNvPr>
          <p:cNvSpPr txBox="1"/>
          <p:nvPr/>
        </p:nvSpPr>
        <p:spPr>
          <a:xfrm>
            <a:off x="275967" y="4387969"/>
            <a:ext cx="23683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Click on number </a:t>
            </a:r>
            <a:r>
              <a:rPr lang="en-US" sz="2000" b="1" dirty="0">
                <a:solidFill>
                  <a:srgbClr val="00B050"/>
                </a:solidFill>
              </a:rPr>
              <a:t>4</a:t>
            </a:r>
          </a:p>
          <a:p>
            <a:r>
              <a:rPr lang="en-US" dirty="0">
                <a:solidFill>
                  <a:srgbClr val="00B050"/>
                </a:solidFill>
              </a:rPr>
              <a:t>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6616594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8" y="729761"/>
            <a:ext cx="8546123" cy="56974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133356"/>
            <a:ext cx="1083283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000" dirty="0">
                <a:solidFill>
                  <a:srgbClr val="FF0000"/>
                </a:solidFill>
              </a:rPr>
              <a:t>pronounce the sound /</a:t>
            </a:r>
            <a:r>
              <a:rPr lang="en-US" sz="3000" dirty="0">
                <a:solidFill>
                  <a:srgbClr val="00B050"/>
                </a:solidFill>
              </a:rPr>
              <a:t>v</a:t>
            </a:r>
            <a:r>
              <a:rPr lang="en-US" sz="3000" dirty="0">
                <a:solidFill>
                  <a:srgbClr val="FF0000"/>
                </a:solidFill>
              </a:rPr>
              <a:t>/; and</a:t>
            </a:r>
            <a:r>
              <a:rPr lang="en-US" sz="3000" dirty="0">
                <a:solidFill>
                  <a:srgbClr val="FF0000"/>
                </a:solidFill>
                <a:ea typeface="Times New Roman" panose="02020603050405020304" pitchFamily="18" charset="0"/>
              </a:rPr>
              <a:t> practice </a:t>
            </a:r>
            <a:r>
              <a:rPr lang="en-US" sz="3000" dirty="0">
                <a:solidFill>
                  <a:srgbClr val="FF0000"/>
                </a:solidFill>
              </a:rPr>
              <a:t>asking and answering what they are doing. </a:t>
            </a:r>
          </a:p>
          <a:p>
            <a:endParaRPr lang="en-US" sz="30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Vocabulary</a:t>
            </a:r>
            <a:r>
              <a:rPr lang="en-US" sz="3200" dirty="0">
                <a:solidFill>
                  <a:srgbClr val="0070C0"/>
                </a:solidFill>
              </a:rPr>
              <a:t>: </a:t>
            </a:r>
            <a:r>
              <a:rPr lang="en-US" sz="3200" dirty="0"/>
              <a:t>play a board game, do a puzzle, read a comic book, eat snacks, play video games.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Structure</a:t>
            </a:r>
            <a:r>
              <a:rPr lang="en-US" sz="3200" dirty="0">
                <a:solidFill>
                  <a:srgbClr val="0070C0"/>
                </a:solidFill>
              </a:rPr>
              <a:t>: </a:t>
            </a:r>
            <a:r>
              <a:rPr lang="en-US" sz="3200" dirty="0"/>
              <a:t>Are you </a:t>
            </a:r>
            <a:r>
              <a:rPr lang="en-US" sz="3200" dirty="0">
                <a:solidFill>
                  <a:schemeClr val="accent5"/>
                </a:solidFill>
              </a:rPr>
              <a:t>reading a comic book</a:t>
            </a:r>
            <a:r>
              <a:rPr lang="en-US" sz="3200" dirty="0"/>
              <a:t>?</a:t>
            </a:r>
          </a:p>
          <a:p>
            <a:r>
              <a:rPr lang="en-US" sz="3200" dirty="0"/>
              <a:t> – </a:t>
            </a:r>
            <a:r>
              <a:rPr lang="en-US" sz="32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/>
              <a:t>Are you </a:t>
            </a:r>
            <a:r>
              <a:rPr lang="en-US" sz="3200" dirty="0">
                <a:solidFill>
                  <a:schemeClr val="accent5"/>
                </a:solidFill>
              </a:rPr>
              <a:t>read a comic book</a:t>
            </a:r>
            <a:r>
              <a:rPr lang="en-US" sz="3200" dirty="0"/>
              <a:t>?</a:t>
            </a:r>
          </a:p>
          <a:p>
            <a:r>
              <a:rPr lang="en-US" sz="3200" dirty="0"/>
              <a:t> - </a:t>
            </a:r>
            <a:r>
              <a:rPr lang="en-US" sz="3200" dirty="0">
                <a:solidFill>
                  <a:schemeClr val="accent5"/>
                </a:solidFill>
              </a:rPr>
              <a:t>No, we aren’t. </a:t>
            </a:r>
            <a:r>
              <a:rPr lang="en-US" sz="3200" dirty="0"/>
              <a:t>We’re </a:t>
            </a:r>
            <a:r>
              <a:rPr lang="en-US" sz="3200" dirty="0">
                <a:solidFill>
                  <a:schemeClr val="accent5"/>
                </a:solidFill>
              </a:rPr>
              <a:t>playing a board game.</a:t>
            </a:r>
            <a:endParaRPr lang="en-US" sz="3200" dirty="0">
              <a:solidFill>
                <a:srgbClr val="0070C0"/>
              </a:solidFill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Phonics</a:t>
            </a:r>
            <a:r>
              <a:rPr lang="en-US" sz="3200" dirty="0">
                <a:solidFill>
                  <a:srgbClr val="0070C0"/>
                </a:solidFill>
              </a:rPr>
              <a:t>: </a:t>
            </a:r>
            <a:r>
              <a:rPr lang="en-US" sz="3200" i="1" dirty="0">
                <a:solidFill>
                  <a:srgbClr val="0070C0"/>
                </a:solidFill>
              </a:rPr>
              <a:t>/v/, TV, video games.</a:t>
            </a:r>
            <a:endParaRPr lang="en-US" sz="32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44D6E6-F63F-4BFE-9552-23A819BCF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62" y="1433383"/>
            <a:ext cx="2458994" cy="15361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116E56-48AE-47A9-8539-7F5A70C6A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261" y="587910"/>
            <a:ext cx="1362704" cy="16909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9605092E-384A-475A-A0FD-920669C62945}"/>
              </a:ext>
            </a:extLst>
          </p:cNvPr>
          <p:cNvSpPr/>
          <p:nvPr/>
        </p:nvSpPr>
        <p:spPr>
          <a:xfrm>
            <a:off x="6190736" y="1000897"/>
            <a:ext cx="5857102" cy="543698"/>
          </a:xfrm>
          <a:prstGeom prst="wedgeRectCallout">
            <a:avLst>
              <a:gd name="adj1" fmla="val -56749"/>
              <a:gd name="adj2" fmla="val 48864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Tom, are you playing video games?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E21C15-2E09-497E-9ADC-FB25F1B70250}"/>
              </a:ext>
            </a:extLst>
          </p:cNvPr>
          <p:cNvSpPr/>
          <p:nvPr/>
        </p:nvSpPr>
        <p:spPr>
          <a:xfrm>
            <a:off x="8340810" y="1112108"/>
            <a:ext cx="2854411" cy="321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ED893C-2949-4B0D-8980-A35F8C294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844" y="2014752"/>
            <a:ext cx="1448828" cy="1579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365A88DA-F1A4-460D-8A72-1C842DE1A054}"/>
              </a:ext>
            </a:extLst>
          </p:cNvPr>
          <p:cNvSpPr/>
          <p:nvPr/>
        </p:nvSpPr>
        <p:spPr>
          <a:xfrm>
            <a:off x="4939613" y="2618370"/>
            <a:ext cx="6802394" cy="543698"/>
          </a:xfrm>
          <a:prstGeom prst="wedgeRectCallout">
            <a:avLst>
              <a:gd name="adj1" fmla="val -56621"/>
              <a:gd name="adj2" fmla="val 3522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No, Mom. I’m not playing video games.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A0B64C-C47C-42E2-AD61-CC03301E3C56}"/>
              </a:ext>
            </a:extLst>
          </p:cNvPr>
          <p:cNvSpPr/>
          <p:nvPr/>
        </p:nvSpPr>
        <p:spPr>
          <a:xfrm>
            <a:off x="7146323" y="2729582"/>
            <a:ext cx="2553731" cy="297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CE28768-1994-441F-B24C-3B38DE5B0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970" y="3381657"/>
            <a:ext cx="1319084" cy="1636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4199C175-3220-425F-A0C2-890341952626}"/>
              </a:ext>
            </a:extLst>
          </p:cNvPr>
          <p:cNvSpPr/>
          <p:nvPr/>
        </p:nvSpPr>
        <p:spPr>
          <a:xfrm>
            <a:off x="5245444" y="3712240"/>
            <a:ext cx="5307226" cy="543698"/>
          </a:xfrm>
          <a:prstGeom prst="wedgeRectCallout">
            <a:avLst>
              <a:gd name="adj1" fmla="val -53896"/>
              <a:gd name="adj2" fmla="val 3749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OK. Do your homework please.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61AA66-1D0A-4818-B707-E32BF36D959D}"/>
              </a:ext>
            </a:extLst>
          </p:cNvPr>
          <p:cNvSpPr/>
          <p:nvPr/>
        </p:nvSpPr>
        <p:spPr>
          <a:xfrm>
            <a:off x="6433751" y="3871017"/>
            <a:ext cx="2364261" cy="279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CD6746-3ABB-4D63-9790-49ABF48F9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9433" y="4689768"/>
            <a:ext cx="1448828" cy="1579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A2CEE9E2-D172-4A92-A7FA-BF6C99EC4353}"/>
              </a:ext>
            </a:extLst>
          </p:cNvPr>
          <p:cNvSpPr/>
          <p:nvPr/>
        </p:nvSpPr>
        <p:spPr>
          <a:xfrm>
            <a:off x="4460789" y="5238066"/>
            <a:ext cx="2685534" cy="543698"/>
          </a:xfrm>
          <a:prstGeom prst="wedgeRectCallout">
            <a:avLst>
              <a:gd name="adj1" fmla="val -53896"/>
              <a:gd name="adj2" fmla="val 3749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OK, Mom.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7CAA2D-C2AD-4728-8767-D0F3DBC53F6C}"/>
              </a:ext>
            </a:extLst>
          </p:cNvPr>
          <p:cNvSpPr/>
          <p:nvPr/>
        </p:nvSpPr>
        <p:spPr>
          <a:xfrm>
            <a:off x="93706" y="337427"/>
            <a:ext cx="4374806" cy="8917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Practice with your friend.</a:t>
            </a:r>
          </a:p>
        </p:txBody>
      </p:sp>
    </p:spTree>
    <p:extLst>
      <p:ext uri="{BB962C8B-B14F-4D97-AF65-F5344CB8AC3E}">
        <p14:creationId xmlns:p14="http://schemas.microsoft.com/office/powerpoint/2010/main" val="382417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9605092E-384A-475A-A0FD-920669C62945}"/>
              </a:ext>
            </a:extLst>
          </p:cNvPr>
          <p:cNvSpPr/>
          <p:nvPr/>
        </p:nvSpPr>
        <p:spPr>
          <a:xfrm>
            <a:off x="5689255" y="1203756"/>
            <a:ext cx="5857102" cy="543698"/>
          </a:xfrm>
          <a:prstGeom prst="wedgeRectCallout">
            <a:avLst>
              <a:gd name="adj1" fmla="val -54639"/>
              <a:gd name="adj2" fmla="val 4659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Oh, hi Tom. I’m with Ben.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E21C15-2E09-497E-9ADC-FB25F1B70250}"/>
              </a:ext>
            </a:extLst>
          </p:cNvPr>
          <p:cNvSpPr/>
          <p:nvPr/>
        </p:nvSpPr>
        <p:spPr>
          <a:xfrm>
            <a:off x="7447005" y="1308690"/>
            <a:ext cx="2854411" cy="321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365A88DA-F1A4-460D-8A72-1C842DE1A054}"/>
              </a:ext>
            </a:extLst>
          </p:cNvPr>
          <p:cNvSpPr/>
          <p:nvPr/>
        </p:nvSpPr>
        <p:spPr>
          <a:xfrm>
            <a:off x="2658763" y="2612358"/>
            <a:ext cx="6802394" cy="543698"/>
          </a:xfrm>
          <a:prstGeom prst="wedgeRectCallout">
            <a:avLst>
              <a:gd name="adj1" fmla="val 57820"/>
              <a:gd name="adj2" fmla="val 113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Hi, Lucy! Hi, Ben! Are you watching TV?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A0B64C-C47C-42E2-AD61-CC03301E3C56}"/>
              </a:ext>
            </a:extLst>
          </p:cNvPr>
          <p:cNvSpPr/>
          <p:nvPr/>
        </p:nvSpPr>
        <p:spPr>
          <a:xfrm>
            <a:off x="5329880" y="2759496"/>
            <a:ext cx="3023288" cy="328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4199C175-3220-425F-A0C2-890341952626}"/>
              </a:ext>
            </a:extLst>
          </p:cNvPr>
          <p:cNvSpPr/>
          <p:nvPr/>
        </p:nvSpPr>
        <p:spPr>
          <a:xfrm>
            <a:off x="5245443" y="3712240"/>
            <a:ext cx="6300913" cy="1193392"/>
          </a:xfrm>
          <a:prstGeom prst="wedgeRectCallout">
            <a:avLst>
              <a:gd name="adj1" fmla="val -53896"/>
              <a:gd name="adj2" fmla="val 3749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No, we aren’t. We are playing a board game. Can I talk to you later?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61AA66-1D0A-4818-B707-E32BF36D959D}"/>
              </a:ext>
            </a:extLst>
          </p:cNvPr>
          <p:cNvSpPr/>
          <p:nvPr/>
        </p:nvSpPr>
        <p:spPr>
          <a:xfrm>
            <a:off x="7747686" y="3863211"/>
            <a:ext cx="3707028" cy="871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A2CEE9E2-D172-4A92-A7FA-BF6C99EC4353}"/>
              </a:ext>
            </a:extLst>
          </p:cNvPr>
          <p:cNvSpPr/>
          <p:nvPr/>
        </p:nvSpPr>
        <p:spPr>
          <a:xfrm>
            <a:off x="6775623" y="5461816"/>
            <a:ext cx="2685534" cy="543698"/>
          </a:xfrm>
          <a:prstGeom prst="wedgeRectCallout">
            <a:avLst>
              <a:gd name="adj1" fmla="val 59755"/>
              <a:gd name="adj2" fmla="val 3977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Ah, OK.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734AEC-5E7F-4575-BB6F-572410DEF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333" y="1897993"/>
            <a:ext cx="1552673" cy="1536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F730F9-6333-4BF5-A2EA-BFA43C021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324" y="496652"/>
            <a:ext cx="1756719" cy="162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D441F4F-A2B5-4FD5-A243-E59DAE94F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426" y="3171606"/>
            <a:ext cx="1756719" cy="162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0638DAF-36B7-4B70-ACE3-8F599BABB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333" y="5129145"/>
            <a:ext cx="1552673" cy="1536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979B004-1E75-4466-A1D8-6D93E42A2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79" y="496652"/>
            <a:ext cx="3023288" cy="185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9605092E-384A-475A-A0FD-920669C62945}"/>
              </a:ext>
            </a:extLst>
          </p:cNvPr>
          <p:cNvSpPr/>
          <p:nvPr/>
        </p:nvSpPr>
        <p:spPr>
          <a:xfrm>
            <a:off x="8320989" y="716885"/>
            <a:ext cx="1873081" cy="543698"/>
          </a:xfrm>
          <a:prstGeom prst="wedgeRectCallout">
            <a:avLst>
              <a:gd name="adj1" fmla="val -54639"/>
              <a:gd name="adj2" fmla="val 4659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</a:rPr>
              <a:t>Uh? hello?</a:t>
            </a: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4199C175-3220-425F-A0C2-890341952626}"/>
              </a:ext>
            </a:extLst>
          </p:cNvPr>
          <p:cNvSpPr/>
          <p:nvPr/>
        </p:nvSpPr>
        <p:spPr>
          <a:xfrm>
            <a:off x="4855434" y="1809013"/>
            <a:ext cx="6249427" cy="539006"/>
          </a:xfrm>
          <a:prstGeom prst="wedgeRectCallout">
            <a:avLst>
              <a:gd name="adj1" fmla="val -53896"/>
              <a:gd name="adj2" fmla="val 3749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 b="1" dirty="0">
              <a:solidFill>
                <a:schemeClr val="tx1"/>
              </a:solidFill>
            </a:endParaRPr>
          </a:p>
          <a:p>
            <a:pPr algn="just"/>
            <a:endParaRPr lang="en-US" sz="2800" b="1" dirty="0">
              <a:solidFill>
                <a:schemeClr val="tx1"/>
              </a:solidFill>
            </a:endParaRPr>
          </a:p>
          <a:p>
            <a:pPr algn="just"/>
            <a:r>
              <a:rPr lang="en-US" sz="2800" b="1" dirty="0">
                <a:solidFill>
                  <a:schemeClr val="tx1"/>
                </a:solidFill>
              </a:rPr>
              <a:t>Nick, Nick! Are you watching TV?</a:t>
            </a:r>
          </a:p>
          <a:p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5F42BD-E254-4B1B-BA90-96AAED024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8" y="367219"/>
            <a:ext cx="2957081" cy="1754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1F7502-507A-49CD-B8C2-BAAC71D58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161" y="249595"/>
            <a:ext cx="1459513" cy="1608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F6B920-2D2D-49C4-AA26-8B27716E1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867" y="1089976"/>
            <a:ext cx="1457325" cy="1609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Speech Bubble: Rectangle 24">
            <a:extLst>
              <a:ext uri="{FF2B5EF4-FFF2-40B4-BE49-F238E27FC236}">
                <a16:creationId xmlns:a16="http://schemas.microsoft.com/office/drawing/2014/main" id="{4AF51E00-C4CF-429E-A87D-6DDB0B15FC5A}"/>
              </a:ext>
            </a:extLst>
          </p:cNvPr>
          <p:cNvSpPr/>
          <p:nvPr/>
        </p:nvSpPr>
        <p:spPr>
          <a:xfrm>
            <a:off x="6778710" y="3758323"/>
            <a:ext cx="5136223" cy="543698"/>
          </a:xfrm>
          <a:prstGeom prst="wedgeRectCallout">
            <a:avLst>
              <a:gd name="adj1" fmla="val -56316"/>
              <a:gd name="adj2" fmla="val 4886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Nick! Come here!</a:t>
            </a: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DB47E607-9AD7-4D4D-8906-0ECB0EACE3AA}"/>
              </a:ext>
            </a:extLst>
          </p:cNvPr>
          <p:cNvSpPr/>
          <p:nvPr/>
        </p:nvSpPr>
        <p:spPr>
          <a:xfrm>
            <a:off x="5373642" y="2684327"/>
            <a:ext cx="6661840" cy="543698"/>
          </a:xfrm>
          <a:prstGeom prst="wedgeRectCallout">
            <a:avLst>
              <a:gd name="adj1" fmla="val -54639"/>
              <a:gd name="adj2" fmla="val 4659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Oh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MyriadPro-It"/>
              </a:rPr>
              <a:t>. Hi, Tom. No, I'm not. I'm eating snacks.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CA8E6C-FB3F-419F-8ABE-C0D807EA3249}"/>
              </a:ext>
            </a:extLst>
          </p:cNvPr>
          <p:cNvSpPr/>
          <p:nvPr/>
        </p:nvSpPr>
        <p:spPr>
          <a:xfrm>
            <a:off x="6647099" y="1829799"/>
            <a:ext cx="4305297" cy="498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10E4EE-EDE2-4788-86FB-8C1A100CF62F}"/>
              </a:ext>
            </a:extLst>
          </p:cNvPr>
          <p:cNvSpPr/>
          <p:nvPr/>
        </p:nvSpPr>
        <p:spPr>
          <a:xfrm>
            <a:off x="5343269" y="3668632"/>
            <a:ext cx="1149178" cy="80318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1" dirty="0">
                <a:solidFill>
                  <a:srgbClr val="000000"/>
                </a:solidFill>
                <a:effectLst/>
                <a:latin typeface="MyriadPro-It"/>
              </a:rPr>
              <a:t>Nick's mom</a:t>
            </a:r>
            <a:endParaRPr lang="en-US" dirty="0"/>
          </a:p>
        </p:txBody>
      </p:sp>
      <p:sp>
        <p:nvSpPr>
          <p:cNvPr id="29" name="Speech Bubble: Rectangle 28">
            <a:extLst>
              <a:ext uri="{FF2B5EF4-FFF2-40B4-BE49-F238E27FC236}">
                <a16:creationId xmlns:a16="http://schemas.microsoft.com/office/drawing/2014/main" id="{0A58FAA7-6737-4C27-AAA8-6CEF0E814BA9}"/>
              </a:ext>
            </a:extLst>
          </p:cNvPr>
          <p:cNvSpPr/>
          <p:nvPr/>
        </p:nvSpPr>
        <p:spPr>
          <a:xfrm>
            <a:off x="5196276" y="4685859"/>
            <a:ext cx="6249426" cy="543698"/>
          </a:xfrm>
          <a:prstGeom prst="wedgeRectCallout">
            <a:avLst>
              <a:gd name="adj1" fmla="val -57278"/>
              <a:gd name="adj2" fmla="val 30683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Sorry, Tom. I have to go.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9A679E-27FE-4036-80AF-405C09CC056C}"/>
              </a:ext>
            </a:extLst>
          </p:cNvPr>
          <p:cNvSpPr/>
          <p:nvPr/>
        </p:nvSpPr>
        <p:spPr>
          <a:xfrm>
            <a:off x="7280831" y="2782387"/>
            <a:ext cx="4495158" cy="445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A5D5658-4C21-42D7-9EAB-9A6D3B44E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684" y="2600568"/>
            <a:ext cx="1459513" cy="1608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D21CE7D-161D-4624-B8D2-B53283BEC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741" y="4209549"/>
            <a:ext cx="1459513" cy="1608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Speech Bubble: Rectangle 34">
            <a:extLst>
              <a:ext uri="{FF2B5EF4-FFF2-40B4-BE49-F238E27FC236}">
                <a16:creationId xmlns:a16="http://schemas.microsoft.com/office/drawing/2014/main" id="{FB681BDE-3B34-4ACE-B4FD-8C5432E2085C}"/>
              </a:ext>
            </a:extLst>
          </p:cNvPr>
          <p:cNvSpPr/>
          <p:nvPr/>
        </p:nvSpPr>
        <p:spPr>
          <a:xfrm>
            <a:off x="9039741" y="5629079"/>
            <a:ext cx="2405961" cy="543698"/>
          </a:xfrm>
          <a:prstGeom prst="wedgeRectCallout">
            <a:avLst>
              <a:gd name="adj1" fmla="val -57278"/>
              <a:gd name="adj2" fmla="val 30683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 Oh, OK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ACE7946-C55E-494E-BCC4-0FE866FED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9341" y="5336252"/>
            <a:ext cx="1457325" cy="1609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2B305F67-71FD-4E9F-9E77-0BC7F7EF4472}"/>
              </a:ext>
            </a:extLst>
          </p:cNvPr>
          <p:cNvSpPr/>
          <p:nvPr/>
        </p:nvSpPr>
        <p:spPr>
          <a:xfrm>
            <a:off x="6969917" y="4638329"/>
            <a:ext cx="4305297" cy="498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5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2 TRACK 05">
            <a:hlinkClick r:id="" action="ppaction://media"/>
            <a:extLst>
              <a:ext uri="{FF2B5EF4-FFF2-40B4-BE49-F238E27FC236}">
                <a16:creationId xmlns:a16="http://schemas.microsoft.com/office/drawing/2014/main" id="{5F8D053D-0FB3-4D2C-884D-2A21DEFFDB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73" end="875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14889" y="904115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184521-B930-4F6C-8CE7-7C25B5C16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25253"/>
            <a:ext cx="2817341" cy="1662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A0948C-DF89-412E-8767-1E60B112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2873" y="496128"/>
            <a:ext cx="1162695" cy="1334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847A9E-1422-4549-B4F2-D6B8AE0D07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005" y="1382734"/>
            <a:ext cx="1341995" cy="1192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D4A6B32F-E84B-4536-A522-7F7E29D81A60}"/>
              </a:ext>
            </a:extLst>
          </p:cNvPr>
          <p:cNvSpPr/>
          <p:nvPr/>
        </p:nvSpPr>
        <p:spPr>
          <a:xfrm>
            <a:off x="4928322" y="563617"/>
            <a:ext cx="5136223" cy="543698"/>
          </a:xfrm>
          <a:prstGeom prst="wedgeRectCallout">
            <a:avLst>
              <a:gd name="adj1" fmla="val -56316"/>
              <a:gd name="adj2" fmla="val 4886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Oh. Hi, Mai.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87EA3951-3790-4459-AD17-0C4E337E5B65}"/>
              </a:ext>
            </a:extLst>
          </p:cNvPr>
          <p:cNvSpPr/>
          <p:nvPr/>
        </p:nvSpPr>
        <p:spPr>
          <a:xfrm>
            <a:off x="6154437" y="1558647"/>
            <a:ext cx="5136223" cy="543698"/>
          </a:xfrm>
          <a:prstGeom prst="wedgeRectCallout">
            <a:avLst>
              <a:gd name="adj1" fmla="val -56316"/>
              <a:gd name="adj2" fmla="val 4886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Hi, Tom! Are you watching TV?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5FBDDEA8-0A7E-47B8-98FC-4B269F7BCB94}"/>
              </a:ext>
            </a:extLst>
          </p:cNvPr>
          <p:cNvSpPr/>
          <p:nvPr/>
        </p:nvSpPr>
        <p:spPr>
          <a:xfrm>
            <a:off x="4235863" y="2623736"/>
            <a:ext cx="7540126" cy="568670"/>
          </a:xfrm>
          <a:prstGeom prst="wedgeRectCallout">
            <a:avLst>
              <a:gd name="adj1" fmla="val -54677"/>
              <a:gd name="adj2" fmla="val 4442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Yes, I am! I can see Alfie! Are you watching TV?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A67879-EAB5-45BE-BE66-82B78EDA1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0892" y="2418831"/>
            <a:ext cx="1162695" cy="1334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F18BE613-9AD6-411E-B7AF-65AED4170351}"/>
              </a:ext>
            </a:extLst>
          </p:cNvPr>
          <p:cNvSpPr/>
          <p:nvPr/>
        </p:nvSpPr>
        <p:spPr>
          <a:xfrm>
            <a:off x="4235863" y="3476040"/>
            <a:ext cx="7540126" cy="1019211"/>
          </a:xfrm>
          <a:prstGeom prst="wedgeRectCallout">
            <a:avLst>
              <a:gd name="adj1" fmla="val -56480"/>
              <a:gd name="adj2" fmla="val 2704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No, I'm not. I'm at the park with Alfie. I'm taking photos.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639ABDA-93AB-4F47-B27D-5BC7D419CC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616" y="3648789"/>
            <a:ext cx="1341995" cy="1192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ACD196-65FF-4C3E-967B-956AB9E24A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1555" y="4686884"/>
            <a:ext cx="1341995" cy="1192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F21B020B-150B-4E01-A0AA-E1DC1BA91B68}"/>
              </a:ext>
            </a:extLst>
          </p:cNvPr>
          <p:cNvSpPr/>
          <p:nvPr/>
        </p:nvSpPr>
        <p:spPr>
          <a:xfrm>
            <a:off x="4239982" y="4755655"/>
            <a:ext cx="2229746" cy="543698"/>
          </a:xfrm>
          <a:prstGeom prst="wedgeRectCallout">
            <a:avLst>
              <a:gd name="adj1" fmla="val -56316"/>
              <a:gd name="adj2" fmla="val 4886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Hi, Tom!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D178F28-1026-4F26-B346-F47C0BC671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3012" y="4726812"/>
            <a:ext cx="638175" cy="68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48EB05BA-EECE-44EF-B062-C56A5AA46D23}"/>
              </a:ext>
            </a:extLst>
          </p:cNvPr>
          <p:cNvSpPr/>
          <p:nvPr/>
        </p:nvSpPr>
        <p:spPr>
          <a:xfrm>
            <a:off x="5039564" y="5607919"/>
            <a:ext cx="2229746" cy="543698"/>
          </a:xfrm>
          <a:prstGeom prst="wedgeRectCallout">
            <a:avLst>
              <a:gd name="adj1" fmla="val -56316"/>
              <a:gd name="adj2" fmla="val 4886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MyriadPro-It"/>
              </a:rPr>
              <a:t>Wow!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839C9B3-FE5E-43A9-8535-DD1BE443BC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9531" y="5289070"/>
            <a:ext cx="1162695" cy="1334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47E37D0-E819-4B4C-A9BD-803C1E49659A}"/>
              </a:ext>
            </a:extLst>
          </p:cNvPr>
          <p:cNvSpPr/>
          <p:nvPr/>
        </p:nvSpPr>
        <p:spPr>
          <a:xfrm>
            <a:off x="6095999" y="1468420"/>
            <a:ext cx="4827373" cy="543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894F54-B98E-48AB-8EAB-F12096BAE72C}"/>
              </a:ext>
            </a:extLst>
          </p:cNvPr>
          <p:cNvSpPr/>
          <p:nvPr/>
        </p:nvSpPr>
        <p:spPr>
          <a:xfrm>
            <a:off x="5733534" y="2602417"/>
            <a:ext cx="5342238" cy="543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DD1556-8871-4569-B6AB-A3B03E7D2C63}"/>
              </a:ext>
            </a:extLst>
          </p:cNvPr>
          <p:cNvSpPr/>
          <p:nvPr/>
        </p:nvSpPr>
        <p:spPr>
          <a:xfrm>
            <a:off x="4235862" y="3582598"/>
            <a:ext cx="7428915" cy="722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9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" grpId="0" animBg="1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87888B-C4FF-424C-855E-179CE763F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862"/>
            <a:ext cx="12192000" cy="362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52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EE6736-5D48-4174-8FAF-AC1F77F73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3" y="533590"/>
            <a:ext cx="8306959" cy="971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158393-BE20-4914-9C85-6CEE5595B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34" y="1808584"/>
            <a:ext cx="2739700" cy="25780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D8A687-CEAB-4909-9CCB-4D6D77B32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1762" y="1873814"/>
            <a:ext cx="2858530" cy="2712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120023-E532-41D1-B496-1D626078B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062" y="1883732"/>
            <a:ext cx="2739700" cy="25780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BC50FF-7897-47CE-BDB9-FD072A900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3871" y="2008103"/>
            <a:ext cx="2739700" cy="257806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6DFCEBF-BACE-40F9-958E-DF697CE75364}"/>
              </a:ext>
            </a:extLst>
          </p:cNvPr>
          <p:cNvSpPr/>
          <p:nvPr/>
        </p:nvSpPr>
        <p:spPr>
          <a:xfrm>
            <a:off x="5865341" y="2139967"/>
            <a:ext cx="2438400" cy="257806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D542C1-CBA9-4DD6-9F30-7370CEBD0D9F}"/>
              </a:ext>
            </a:extLst>
          </p:cNvPr>
          <p:cNvSpPr txBox="1"/>
          <p:nvPr/>
        </p:nvSpPr>
        <p:spPr>
          <a:xfrm>
            <a:off x="4013886" y="5596925"/>
            <a:ext cx="4164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_____________________________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0DBFEF-6491-4B32-9762-5F855A8E22CF}"/>
              </a:ext>
            </a:extLst>
          </p:cNvPr>
          <p:cNvSpPr txBox="1"/>
          <p:nvPr/>
        </p:nvSpPr>
        <p:spPr>
          <a:xfrm>
            <a:off x="4576118" y="5319926"/>
            <a:ext cx="303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eat snacks</a:t>
            </a:r>
          </a:p>
        </p:txBody>
      </p:sp>
    </p:spTree>
    <p:extLst>
      <p:ext uri="{BB962C8B-B14F-4D97-AF65-F5344CB8AC3E}">
        <p14:creationId xmlns:p14="http://schemas.microsoft.com/office/powerpoint/2010/main" val="32368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EE6736-5D48-4174-8FAF-AC1F77F73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3" y="533590"/>
            <a:ext cx="8306959" cy="9716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D542C1-CBA9-4DD6-9F30-7370CEBD0D9F}"/>
              </a:ext>
            </a:extLst>
          </p:cNvPr>
          <p:cNvSpPr txBox="1"/>
          <p:nvPr/>
        </p:nvSpPr>
        <p:spPr>
          <a:xfrm>
            <a:off x="4013886" y="5596925"/>
            <a:ext cx="4164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_____________________________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0DBFEF-6491-4B32-9762-5F855A8E22CF}"/>
              </a:ext>
            </a:extLst>
          </p:cNvPr>
          <p:cNvSpPr txBox="1"/>
          <p:nvPr/>
        </p:nvSpPr>
        <p:spPr>
          <a:xfrm>
            <a:off x="3674075" y="5319926"/>
            <a:ext cx="4164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play a board game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9FC3C9-1A12-4ED1-AF58-05EA80136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648" y="1782274"/>
            <a:ext cx="3112302" cy="2926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C75E76-EB01-44FD-A519-F281843CF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778" y="1853820"/>
            <a:ext cx="3097425" cy="29121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35196D-AD26-4D78-BD50-D0A1BFBC1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031" y="1818047"/>
            <a:ext cx="2920802" cy="291210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0D40C84-B914-4B8A-9A70-3E8E96A3468B}"/>
              </a:ext>
            </a:extLst>
          </p:cNvPr>
          <p:cNvSpPr/>
          <p:nvPr/>
        </p:nvSpPr>
        <p:spPr>
          <a:xfrm>
            <a:off x="6401519" y="1985068"/>
            <a:ext cx="2438400" cy="257806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45CCD3-2D0F-4714-8C93-B0D5E6183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235" y="1782274"/>
            <a:ext cx="3097425" cy="29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EE6736-5D48-4174-8FAF-AC1F77F73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3" y="533590"/>
            <a:ext cx="8306959" cy="9716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D542C1-CBA9-4DD6-9F30-7370CEBD0D9F}"/>
              </a:ext>
            </a:extLst>
          </p:cNvPr>
          <p:cNvSpPr txBox="1"/>
          <p:nvPr/>
        </p:nvSpPr>
        <p:spPr>
          <a:xfrm>
            <a:off x="4013886" y="5596925"/>
            <a:ext cx="4164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_____________________________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0DBFEF-6491-4B32-9762-5F855A8E22CF}"/>
              </a:ext>
            </a:extLst>
          </p:cNvPr>
          <p:cNvSpPr txBox="1"/>
          <p:nvPr/>
        </p:nvSpPr>
        <p:spPr>
          <a:xfrm>
            <a:off x="3674075" y="5319926"/>
            <a:ext cx="4164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do a puzzle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CF6C1-891D-4825-A31F-6BCBB1945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26689"/>
            <a:ext cx="3102343" cy="29183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8D59D8-3205-44AD-9B12-3641168D5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3513" y="1828532"/>
            <a:ext cx="3102343" cy="29183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9699F91-E5B1-495D-91D8-9914B5076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910" y="1826689"/>
            <a:ext cx="3102343" cy="29183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23DB9F-DDFD-4206-AE04-B8DCBDCC7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9458" y="1826689"/>
            <a:ext cx="2883769" cy="2918306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D1E10774-CF85-4068-A821-DD4A029EBAA9}"/>
              </a:ext>
            </a:extLst>
          </p:cNvPr>
          <p:cNvSpPr/>
          <p:nvPr/>
        </p:nvSpPr>
        <p:spPr>
          <a:xfrm>
            <a:off x="9375059" y="1996809"/>
            <a:ext cx="2438400" cy="257806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4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EE6736-5D48-4174-8FAF-AC1F77F73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6" y="405900"/>
            <a:ext cx="8306959" cy="9716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D542C1-CBA9-4DD6-9F30-7370CEBD0D9F}"/>
              </a:ext>
            </a:extLst>
          </p:cNvPr>
          <p:cNvSpPr txBox="1"/>
          <p:nvPr/>
        </p:nvSpPr>
        <p:spPr>
          <a:xfrm>
            <a:off x="4013886" y="5596925"/>
            <a:ext cx="4164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_____________________________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0DBFEF-6491-4B32-9762-5F855A8E22CF}"/>
              </a:ext>
            </a:extLst>
          </p:cNvPr>
          <p:cNvSpPr txBox="1"/>
          <p:nvPr/>
        </p:nvSpPr>
        <p:spPr>
          <a:xfrm>
            <a:off x="3674075" y="5319926"/>
            <a:ext cx="4164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take photos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AE555-BD1E-4396-BCF1-C3E2361AC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42" y="1695168"/>
            <a:ext cx="2933069" cy="29243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71FC9C-329D-464E-A1FF-1C2D05284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931" y="1695168"/>
            <a:ext cx="2933069" cy="29243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D065D8-679B-4660-8D64-0847A44DE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925" y="1690600"/>
            <a:ext cx="2933069" cy="29243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3FE279-6699-4A2D-B7FA-C89E1ABB7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617" y="1690600"/>
            <a:ext cx="3112302" cy="2926095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2472682D-A5F3-484D-85FE-05B2390F9CE1}"/>
              </a:ext>
            </a:extLst>
          </p:cNvPr>
          <p:cNvSpPr/>
          <p:nvPr/>
        </p:nvSpPr>
        <p:spPr>
          <a:xfrm>
            <a:off x="3786286" y="1863724"/>
            <a:ext cx="2438400" cy="257806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5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EE6736-5D48-4174-8FAF-AC1F77F73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6" y="405900"/>
            <a:ext cx="8306959" cy="9716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D542C1-CBA9-4DD6-9F30-7370CEBD0D9F}"/>
              </a:ext>
            </a:extLst>
          </p:cNvPr>
          <p:cNvSpPr txBox="1"/>
          <p:nvPr/>
        </p:nvSpPr>
        <p:spPr>
          <a:xfrm>
            <a:off x="4013886" y="5596925"/>
            <a:ext cx="4164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_____________________________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0DBFEF-6491-4B32-9762-5F855A8E22CF}"/>
              </a:ext>
            </a:extLst>
          </p:cNvPr>
          <p:cNvSpPr txBox="1"/>
          <p:nvPr/>
        </p:nvSpPr>
        <p:spPr>
          <a:xfrm>
            <a:off x="3637005" y="5319926"/>
            <a:ext cx="4164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play video games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F691C-4C7E-498E-AA94-906D3AA80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3" y="1873812"/>
            <a:ext cx="3039846" cy="28605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944DE6-C0E3-4AA2-BA4E-0F0FD1E2B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5358" y="1726082"/>
            <a:ext cx="3128321" cy="296835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CFA39622-7D0D-457C-B597-F8E1182A4105}"/>
              </a:ext>
            </a:extLst>
          </p:cNvPr>
          <p:cNvSpPr/>
          <p:nvPr/>
        </p:nvSpPr>
        <p:spPr>
          <a:xfrm>
            <a:off x="401706" y="2068954"/>
            <a:ext cx="2438400" cy="257806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94A614-438B-46AB-9048-0D57876A2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107" y="1734010"/>
            <a:ext cx="3128321" cy="29683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D3013D-5C30-46A7-9F7B-E669FD927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679" y="1873812"/>
            <a:ext cx="3128321" cy="29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8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 a board game, do a puzzle, read a comic book, eat snacks, play video games.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44561" y="1818408"/>
            <a:ext cx="7121769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</a:t>
            </a:r>
            <a:r>
              <a:rPr lang="en-US" sz="3600" i="1" dirty="0" smtClean="0">
                <a:solidFill>
                  <a:srgbClr val="FF0000"/>
                </a:solidFill>
              </a:rPr>
              <a:t>patterns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reading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– </a:t>
            </a:r>
            <a:r>
              <a:rPr lang="en-US" sz="36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- </a:t>
            </a:r>
            <a:r>
              <a:rPr lang="en-US" sz="3600" dirty="0">
                <a:solidFill>
                  <a:schemeClr val="accent5"/>
                </a:solidFill>
              </a:rPr>
              <a:t>No, we aren’t. </a:t>
            </a:r>
            <a:r>
              <a:rPr lang="en-US" sz="3600" dirty="0"/>
              <a:t>We’re </a:t>
            </a:r>
            <a:r>
              <a:rPr lang="en-US" sz="3600" dirty="0">
                <a:solidFill>
                  <a:schemeClr val="accent5"/>
                </a:solidFill>
              </a:rPr>
              <a:t>playing a board game.</a:t>
            </a: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33).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23).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for the next lesson (page 50 SB).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289938"/>
            <a:ext cx="1578601" cy="10189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31806F6-BDBE-A416-12A3-A46F0F04CC4F}"/>
              </a:ext>
            </a:extLst>
          </p:cNvPr>
          <p:cNvGrpSpPr/>
          <p:nvPr/>
        </p:nvGrpSpPr>
        <p:grpSpPr>
          <a:xfrm>
            <a:off x="6992932" y="3580606"/>
            <a:ext cx="4814675" cy="737756"/>
            <a:chOff x="6992933" y="3573677"/>
            <a:chExt cx="4814675" cy="737756"/>
          </a:xfrm>
        </p:grpSpPr>
        <p:sp>
          <p:nvSpPr>
            <p:cNvPr id="6" name="wrong box">
              <a:extLst>
                <a:ext uri="{FF2B5EF4-FFF2-40B4-BE49-F238E27FC236}">
                  <a16:creationId xmlns:a16="http://schemas.microsoft.com/office/drawing/2014/main" id="{1F449C18-5E5F-AF0A-8AF6-9BAEA88A1FB3}"/>
                </a:ext>
              </a:extLst>
            </p:cNvPr>
            <p:cNvSpPr/>
            <p:nvPr/>
          </p:nvSpPr>
          <p:spPr>
            <a:xfrm>
              <a:off x="7966102" y="3573677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eat snacks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D841C48-F4DE-39AF-7A48-0F8D57094F71}"/>
                </a:ext>
              </a:extLst>
            </p:cNvPr>
            <p:cNvSpPr/>
            <p:nvPr/>
          </p:nvSpPr>
          <p:spPr>
            <a:xfrm>
              <a:off x="6992933" y="357991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ADF1E3-8EDC-644C-8B8E-205D5B1E417E}"/>
              </a:ext>
            </a:extLst>
          </p:cNvPr>
          <p:cNvGrpSpPr/>
          <p:nvPr/>
        </p:nvGrpSpPr>
        <p:grpSpPr>
          <a:xfrm>
            <a:off x="6992932" y="4494962"/>
            <a:ext cx="4814676" cy="731520"/>
            <a:chOff x="6992932" y="4576128"/>
            <a:chExt cx="4814676" cy="731520"/>
          </a:xfrm>
        </p:grpSpPr>
        <p:sp>
          <p:nvSpPr>
            <p:cNvPr id="11" name="correct box">
              <a:extLst>
                <a:ext uri="{FF2B5EF4-FFF2-40B4-BE49-F238E27FC236}">
                  <a16:creationId xmlns:a16="http://schemas.microsoft.com/office/drawing/2014/main" id="{D9B9F214-1B9F-D8C9-4DFE-C5598627E8DA}"/>
                </a:ext>
              </a:extLst>
            </p:cNvPr>
            <p:cNvSpPr/>
            <p:nvPr/>
          </p:nvSpPr>
          <p:spPr>
            <a:xfrm>
              <a:off x="7966102" y="457612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read comic books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EF9C337-037C-96D1-D6D6-3B6BE7E85A59}"/>
                </a:ext>
              </a:extLst>
            </p:cNvPr>
            <p:cNvSpPr/>
            <p:nvPr/>
          </p:nvSpPr>
          <p:spPr>
            <a:xfrm>
              <a:off x="6992932" y="4576128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C</a:t>
              </a:r>
            </a:p>
          </p:txBody>
        </p:sp>
      </p:grp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6" y="536246"/>
            <a:ext cx="1878073" cy="21005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DAB3074-E894-5415-B4D8-DABB29572BC4}"/>
              </a:ext>
            </a:extLst>
          </p:cNvPr>
          <p:cNvGrpSpPr/>
          <p:nvPr/>
        </p:nvGrpSpPr>
        <p:grpSpPr>
          <a:xfrm>
            <a:off x="6992933" y="2612987"/>
            <a:ext cx="4814675" cy="737756"/>
            <a:chOff x="6992933" y="2583698"/>
            <a:chExt cx="4814675" cy="737756"/>
          </a:xfrm>
        </p:grpSpPr>
        <p:sp>
          <p:nvSpPr>
            <p:cNvPr id="21" name="wrong box">
              <a:extLst>
                <a:ext uri="{FF2B5EF4-FFF2-40B4-BE49-F238E27FC236}">
                  <a16:creationId xmlns:a16="http://schemas.microsoft.com/office/drawing/2014/main" id="{1B27ED80-C214-0AD1-DA01-C141C3D3BC14}"/>
                </a:ext>
              </a:extLst>
            </p:cNvPr>
            <p:cNvSpPr/>
            <p:nvPr/>
          </p:nvSpPr>
          <p:spPr>
            <a:xfrm>
              <a:off x="7966102" y="258369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play board game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73A37-7B77-E64C-05C7-3DCA78F38A70}"/>
                </a:ext>
              </a:extLst>
            </p:cNvPr>
            <p:cNvSpPr/>
            <p:nvPr/>
          </p:nvSpPr>
          <p:spPr>
            <a:xfrm>
              <a:off x="6992933" y="2589934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A</a:t>
              </a:r>
            </a:p>
          </p:txBody>
        </p:sp>
      </p:grp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37990C2-4827-4007-4AB8-A76085515D21}"/>
              </a:ext>
            </a:extLst>
          </p:cNvPr>
          <p:cNvSpPr txBox="1"/>
          <p:nvPr/>
        </p:nvSpPr>
        <p:spPr>
          <a:xfrm>
            <a:off x="187884" y="1141305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Look. Choose the correct answer.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AC782E9-057C-4DCB-98C6-8844704D68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0574" y="2476186"/>
            <a:ext cx="3103851" cy="3511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68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2790" y="1621993"/>
            <a:ext cx="1578601" cy="10189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31806F6-BDBE-A416-12A3-A46F0F04CC4F}"/>
              </a:ext>
            </a:extLst>
          </p:cNvPr>
          <p:cNvGrpSpPr/>
          <p:nvPr/>
        </p:nvGrpSpPr>
        <p:grpSpPr>
          <a:xfrm>
            <a:off x="7017870" y="4698392"/>
            <a:ext cx="4814675" cy="737756"/>
            <a:chOff x="6992933" y="3573677"/>
            <a:chExt cx="4814675" cy="737756"/>
          </a:xfrm>
        </p:grpSpPr>
        <p:sp>
          <p:nvSpPr>
            <p:cNvPr id="6" name="wrong box">
              <a:extLst>
                <a:ext uri="{FF2B5EF4-FFF2-40B4-BE49-F238E27FC236}">
                  <a16:creationId xmlns:a16="http://schemas.microsoft.com/office/drawing/2014/main" id="{1F449C18-5E5F-AF0A-8AF6-9BAEA88A1FB3}"/>
                </a:ext>
              </a:extLst>
            </p:cNvPr>
            <p:cNvSpPr/>
            <p:nvPr/>
          </p:nvSpPr>
          <p:spPr>
            <a:xfrm>
              <a:off x="7966102" y="3573677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play video games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D841C48-F4DE-39AF-7A48-0F8D57094F71}"/>
                </a:ext>
              </a:extLst>
            </p:cNvPr>
            <p:cNvSpPr/>
            <p:nvPr/>
          </p:nvSpPr>
          <p:spPr>
            <a:xfrm>
              <a:off x="6992933" y="357991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ADF1E3-8EDC-644C-8B8E-205D5B1E417E}"/>
              </a:ext>
            </a:extLst>
          </p:cNvPr>
          <p:cNvGrpSpPr/>
          <p:nvPr/>
        </p:nvGrpSpPr>
        <p:grpSpPr>
          <a:xfrm>
            <a:off x="7017869" y="3672788"/>
            <a:ext cx="4814676" cy="731520"/>
            <a:chOff x="6992932" y="4576128"/>
            <a:chExt cx="4814676" cy="731520"/>
          </a:xfrm>
        </p:grpSpPr>
        <p:sp>
          <p:nvSpPr>
            <p:cNvPr id="11" name="correct box">
              <a:extLst>
                <a:ext uri="{FF2B5EF4-FFF2-40B4-BE49-F238E27FC236}">
                  <a16:creationId xmlns:a16="http://schemas.microsoft.com/office/drawing/2014/main" id="{D9B9F214-1B9F-D8C9-4DFE-C5598627E8DA}"/>
                </a:ext>
              </a:extLst>
            </p:cNvPr>
            <p:cNvSpPr/>
            <p:nvPr/>
          </p:nvSpPr>
          <p:spPr>
            <a:xfrm>
              <a:off x="7966102" y="457612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play board game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EF9C337-037C-96D1-D6D6-3B6BE7E85A59}"/>
                </a:ext>
              </a:extLst>
            </p:cNvPr>
            <p:cNvSpPr/>
            <p:nvPr/>
          </p:nvSpPr>
          <p:spPr>
            <a:xfrm>
              <a:off x="6992932" y="4576128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B</a:t>
              </a:r>
            </a:p>
          </p:txBody>
        </p:sp>
      </p:grp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6" y="571717"/>
            <a:ext cx="1878073" cy="21005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DAB3074-E894-5415-B4D8-DABB29572BC4}"/>
              </a:ext>
            </a:extLst>
          </p:cNvPr>
          <p:cNvGrpSpPr/>
          <p:nvPr/>
        </p:nvGrpSpPr>
        <p:grpSpPr>
          <a:xfrm>
            <a:off x="6992933" y="2715810"/>
            <a:ext cx="4814675" cy="737756"/>
            <a:chOff x="6992933" y="2583698"/>
            <a:chExt cx="4814675" cy="737756"/>
          </a:xfrm>
        </p:grpSpPr>
        <p:sp>
          <p:nvSpPr>
            <p:cNvPr id="21" name="wrong box">
              <a:extLst>
                <a:ext uri="{FF2B5EF4-FFF2-40B4-BE49-F238E27FC236}">
                  <a16:creationId xmlns:a16="http://schemas.microsoft.com/office/drawing/2014/main" id="{1B27ED80-C214-0AD1-DA01-C141C3D3BC14}"/>
                </a:ext>
              </a:extLst>
            </p:cNvPr>
            <p:cNvSpPr/>
            <p:nvPr/>
          </p:nvSpPr>
          <p:spPr>
            <a:xfrm>
              <a:off x="7966102" y="258369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 photos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73A37-7B77-E64C-05C7-3DCA78F38A70}"/>
                </a:ext>
              </a:extLst>
            </p:cNvPr>
            <p:cNvSpPr/>
            <p:nvPr/>
          </p:nvSpPr>
          <p:spPr>
            <a:xfrm>
              <a:off x="6992933" y="2589934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A</a:t>
              </a:r>
            </a:p>
          </p:txBody>
        </p:sp>
      </p:grp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18ECAD7-4093-5754-553E-08FA7510C8DA}"/>
              </a:ext>
            </a:extLst>
          </p:cNvPr>
          <p:cNvSpPr txBox="1"/>
          <p:nvPr/>
        </p:nvSpPr>
        <p:spPr>
          <a:xfrm>
            <a:off x="102159" y="503907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>
                <a:solidFill>
                  <a:srgbClr val="0070C0"/>
                </a:solidFill>
              </a:rPr>
              <a:t>Look. Choose the correct answer.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C8A85C-170E-49F8-AB5A-DD793881F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6425" y="2031357"/>
            <a:ext cx="3409950" cy="377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297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882006"/>
            <a:ext cx="1578601" cy="10189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841C48-F4DE-39AF-7A48-0F8D57094F71}"/>
              </a:ext>
            </a:extLst>
          </p:cNvPr>
          <p:cNvSpPr/>
          <p:nvPr/>
        </p:nvSpPr>
        <p:spPr>
          <a:xfrm>
            <a:off x="7024466" y="4003673"/>
            <a:ext cx="734342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F9C337-037C-96D1-D6D6-3B6BE7E85A59}"/>
              </a:ext>
            </a:extLst>
          </p:cNvPr>
          <p:cNvSpPr/>
          <p:nvPr/>
        </p:nvSpPr>
        <p:spPr>
          <a:xfrm>
            <a:off x="7007942" y="5013846"/>
            <a:ext cx="767390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5" y="916321"/>
            <a:ext cx="1878073" cy="210055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B73A37-7B77-E64C-05C7-3DCA78F38A70}"/>
              </a:ext>
            </a:extLst>
          </p:cNvPr>
          <p:cNvSpPr/>
          <p:nvPr/>
        </p:nvSpPr>
        <p:spPr>
          <a:xfrm>
            <a:off x="6992932" y="2988807"/>
            <a:ext cx="823122" cy="77856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AB16C6-1A2A-8490-BC6C-7C54B2064D78}"/>
              </a:ext>
            </a:extLst>
          </p:cNvPr>
          <p:cNvSpPr txBox="1"/>
          <p:nvPr/>
        </p:nvSpPr>
        <p:spPr>
          <a:xfrm>
            <a:off x="286422" y="685800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Listen. Choose the correct answer.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AE0C0FA-AF71-4260-AC84-E6516FFDF8E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64323" y="2267714"/>
            <a:ext cx="3300344" cy="3784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992291-F04F-4984-91C0-1730197D3BD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2" y="3016873"/>
            <a:ext cx="690061" cy="6900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134DB0-AC42-4CD8-A625-6B328C6FB59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44" y="4018166"/>
            <a:ext cx="690061" cy="6900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379CDB-8A11-401C-8261-81B1130D8F9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44" y="4985985"/>
            <a:ext cx="690061" cy="690061"/>
          </a:xfrm>
          <a:prstGeom prst="rect">
            <a:avLst/>
          </a:prstGeom>
        </p:spPr>
      </p:pic>
      <p:pic>
        <p:nvPicPr>
          <p:cNvPr id="15" name="play a board game">
            <a:hlinkClick r:id="" action="ppaction://media"/>
            <a:extLst>
              <a:ext uri="{FF2B5EF4-FFF2-40B4-BE49-F238E27FC236}">
                <a16:creationId xmlns:a16="http://schemas.microsoft.com/office/drawing/2014/main" id="{4E39E666-0DB4-4597-AA48-52B295BBA7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35501" y="5266031"/>
            <a:ext cx="406400" cy="406400"/>
          </a:xfrm>
          <a:prstGeom prst="rect">
            <a:avLst/>
          </a:prstGeom>
        </p:spPr>
      </p:pic>
      <p:pic>
        <p:nvPicPr>
          <p:cNvPr id="29" name="take photos">
            <a:hlinkClick r:id="" action="ppaction://media"/>
            <a:extLst>
              <a:ext uri="{FF2B5EF4-FFF2-40B4-BE49-F238E27FC236}">
                <a16:creationId xmlns:a16="http://schemas.microsoft.com/office/drawing/2014/main" id="{7C0EAF95-E31F-4DAD-9676-F06CE0891C4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2749" y="4159996"/>
            <a:ext cx="406400" cy="406400"/>
          </a:xfrm>
          <a:prstGeom prst="rect">
            <a:avLst/>
          </a:prstGeom>
        </p:spPr>
      </p:pic>
      <p:pic>
        <p:nvPicPr>
          <p:cNvPr id="30" name="do a puzzle">
            <a:hlinkClick r:id="" action="ppaction://media"/>
            <a:extLst>
              <a:ext uri="{FF2B5EF4-FFF2-40B4-BE49-F238E27FC236}">
                <a16:creationId xmlns:a16="http://schemas.microsoft.com/office/drawing/2014/main" id="{FF08A626-3412-4B01-8E2A-3E0D1B44782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67961" y="3200579"/>
            <a:ext cx="406400" cy="406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CB138A3-C5DA-42EA-A6DC-0E1143AA08A5}"/>
              </a:ext>
            </a:extLst>
          </p:cNvPr>
          <p:cNvSpPr txBox="1"/>
          <p:nvPr/>
        </p:nvSpPr>
        <p:spPr>
          <a:xfrm>
            <a:off x="7908324" y="6042454"/>
            <a:ext cx="4102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speaker icon to hear the sound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137D5E-1946-4C2B-A40A-EEB7E7067EF3}"/>
              </a:ext>
            </a:extLst>
          </p:cNvPr>
          <p:cNvSpPr txBox="1"/>
          <p:nvPr/>
        </p:nvSpPr>
        <p:spPr>
          <a:xfrm>
            <a:off x="1876539" y="1533622"/>
            <a:ext cx="5389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A, B, C  box to check the 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0796459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89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882006"/>
            <a:ext cx="1578601" cy="10189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841C48-F4DE-39AF-7A48-0F8D57094F71}"/>
              </a:ext>
            </a:extLst>
          </p:cNvPr>
          <p:cNvSpPr/>
          <p:nvPr/>
        </p:nvSpPr>
        <p:spPr>
          <a:xfrm>
            <a:off x="7003120" y="5008534"/>
            <a:ext cx="812933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F9C337-037C-96D1-D6D6-3B6BE7E85A59}"/>
              </a:ext>
            </a:extLst>
          </p:cNvPr>
          <p:cNvSpPr/>
          <p:nvPr/>
        </p:nvSpPr>
        <p:spPr>
          <a:xfrm>
            <a:off x="7003121" y="3962214"/>
            <a:ext cx="812932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5" y="916321"/>
            <a:ext cx="1878073" cy="210055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B73A37-7B77-E64C-05C7-3DCA78F38A70}"/>
              </a:ext>
            </a:extLst>
          </p:cNvPr>
          <p:cNvSpPr/>
          <p:nvPr/>
        </p:nvSpPr>
        <p:spPr>
          <a:xfrm>
            <a:off x="6992932" y="2988807"/>
            <a:ext cx="823122" cy="77856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AB16C6-1A2A-8490-BC6C-7C54B2064D78}"/>
              </a:ext>
            </a:extLst>
          </p:cNvPr>
          <p:cNvSpPr txBox="1"/>
          <p:nvPr/>
        </p:nvSpPr>
        <p:spPr>
          <a:xfrm>
            <a:off x="286422" y="685800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Listen. Choose the correct answer.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992291-F04F-4984-91C0-1730197D3B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2" y="3016873"/>
            <a:ext cx="690061" cy="6900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134DB0-AC42-4CD8-A625-6B328C6FB5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1" y="5044545"/>
            <a:ext cx="690061" cy="6900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379CDB-8A11-401C-8261-81B1130D8F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4003673"/>
            <a:ext cx="690061" cy="690061"/>
          </a:xfrm>
          <a:prstGeom prst="rect">
            <a:avLst/>
          </a:prstGeom>
        </p:spPr>
      </p:pic>
      <p:pic>
        <p:nvPicPr>
          <p:cNvPr id="29" name="take photos">
            <a:hlinkClick r:id="" action="ppaction://media"/>
            <a:extLst>
              <a:ext uri="{FF2B5EF4-FFF2-40B4-BE49-F238E27FC236}">
                <a16:creationId xmlns:a16="http://schemas.microsoft.com/office/drawing/2014/main" id="{7C0EAF95-E31F-4DAD-9676-F06CE0891C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2749" y="4159996"/>
            <a:ext cx="406400" cy="406400"/>
          </a:xfrm>
          <a:prstGeom prst="rect">
            <a:avLst/>
          </a:prstGeom>
        </p:spPr>
      </p:pic>
      <p:pic>
        <p:nvPicPr>
          <p:cNvPr id="30" name="do a puzzle">
            <a:hlinkClick r:id="" action="ppaction://media"/>
            <a:extLst>
              <a:ext uri="{FF2B5EF4-FFF2-40B4-BE49-F238E27FC236}">
                <a16:creationId xmlns:a16="http://schemas.microsoft.com/office/drawing/2014/main" id="{FF08A626-3412-4B01-8E2A-3E0D1B44782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2749" y="3182900"/>
            <a:ext cx="406400" cy="40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9204B4-9ECD-448D-B7BC-CE9DB9B2B8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5217" y="1724443"/>
            <a:ext cx="4467225" cy="440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lay a board game">
            <a:hlinkClick r:id="" action="ppaction://media"/>
            <a:extLst>
              <a:ext uri="{FF2B5EF4-FFF2-40B4-BE49-F238E27FC236}">
                <a16:creationId xmlns:a16="http://schemas.microsoft.com/office/drawing/2014/main" id="{F44754C2-63D9-40EC-994A-103B44F3CB0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4966" y="53031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428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89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2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882006"/>
            <a:ext cx="1578601" cy="10189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841C48-F4DE-39AF-7A48-0F8D57094F71}"/>
              </a:ext>
            </a:extLst>
          </p:cNvPr>
          <p:cNvSpPr/>
          <p:nvPr/>
        </p:nvSpPr>
        <p:spPr>
          <a:xfrm>
            <a:off x="7003120" y="5044545"/>
            <a:ext cx="812933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F9C337-037C-96D1-D6D6-3B6BE7E85A59}"/>
              </a:ext>
            </a:extLst>
          </p:cNvPr>
          <p:cNvSpPr/>
          <p:nvPr/>
        </p:nvSpPr>
        <p:spPr>
          <a:xfrm>
            <a:off x="7003121" y="3962214"/>
            <a:ext cx="812932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5" y="916321"/>
            <a:ext cx="1878073" cy="210055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B73A37-7B77-E64C-05C7-3DCA78F38A70}"/>
              </a:ext>
            </a:extLst>
          </p:cNvPr>
          <p:cNvSpPr/>
          <p:nvPr/>
        </p:nvSpPr>
        <p:spPr>
          <a:xfrm>
            <a:off x="6947425" y="2972619"/>
            <a:ext cx="823122" cy="77856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AB16C6-1A2A-8490-BC6C-7C54B2064D78}"/>
              </a:ext>
            </a:extLst>
          </p:cNvPr>
          <p:cNvSpPr txBox="1"/>
          <p:nvPr/>
        </p:nvSpPr>
        <p:spPr>
          <a:xfrm>
            <a:off x="286422" y="685800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Listen. Choose the correct answer.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992291-F04F-4984-91C0-1730197D3B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095" y="5161288"/>
            <a:ext cx="690061" cy="6900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134DB0-AC42-4CD8-A625-6B328C6FB5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3016873"/>
            <a:ext cx="690061" cy="6900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379CDB-8A11-401C-8261-81B1130D8F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4003673"/>
            <a:ext cx="690061" cy="690061"/>
          </a:xfrm>
          <a:prstGeom prst="rect">
            <a:avLst/>
          </a:prstGeom>
        </p:spPr>
      </p:pic>
      <p:pic>
        <p:nvPicPr>
          <p:cNvPr id="29" name="take photos">
            <a:hlinkClick r:id="" action="ppaction://media"/>
            <a:extLst>
              <a:ext uri="{FF2B5EF4-FFF2-40B4-BE49-F238E27FC236}">
                <a16:creationId xmlns:a16="http://schemas.microsoft.com/office/drawing/2014/main" id="{7C0EAF95-E31F-4DAD-9676-F06CE0891C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2749" y="4159996"/>
            <a:ext cx="406400" cy="406400"/>
          </a:xfrm>
          <a:prstGeom prst="rect">
            <a:avLst/>
          </a:prstGeom>
        </p:spPr>
      </p:pic>
      <p:pic>
        <p:nvPicPr>
          <p:cNvPr id="5" name="play a board game">
            <a:hlinkClick r:id="" action="ppaction://media"/>
            <a:extLst>
              <a:ext uri="{FF2B5EF4-FFF2-40B4-BE49-F238E27FC236}">
                <a16:creationId xmlns:a16="http://schemas.microsoft.com/office/drawing/2014/main" id="{F44754C2-63D9-40EC-994A-103B44F3CB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4966" y="5303119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8745E5-B886-49EA-9E5B-F4835500F00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8602" y="1831973"/>
            <a:ext cx="3952875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read a comic book">
            <a:hlinkClick r:id="" action="ppaction://media"/>
            <a:extLst>
              <a:ext uri="{FF2B5EF4-FFF2-40B4-BE49-F238E27FC236}">
                <a16:creationId xmlns:a16="http://schemas.microsoft.com/office/drawing/2014/main" id="{DCE47A47-9753-47CA-9275-8A61E4276DF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32076" y="315870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396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4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2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828</Words>
  <Application>Microsoft Office PowerPoint</Application>
  <PresentationFormat>Widescreen</PresentationFormat>
  <Paragraphs>169</Paragraphs>
  <Slides>44</Slides>
  <Notes>11</Notes>
  <HiddenSlides>0</HiddenSlides>
  <MMClips>36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Arial Black</vt:lpstr>
      <vt:lpstr>Calibri</vt:lpstr>
      <vt:lpstr>Calibri Light</vt:lpstr>
      <vt:lpstr>Comic Sans MS</vt:lpstr>
      <vt:lpstr>MyriadPro-It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66</cp:revision>
  <dcterms:created xsi:type="dcterms:W3CDTF">2023-01-31T08:21:18Z</dcterms:created>
  <dcterms:modified xsi:type="dcterms:W3CDTF">2023-03-18T12:37:56Z</dcterms:modified>
</cp:coreProperties>
</file>