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61" r:id="rId3"/>
    <p:sldId id="267" r:id="rId4"/>
    <p:sldId id="268" r:id="rId5"/>
    <p:sldId id="257" r:id="rId6"/>
    <p:sldId id="269" r:id="rId7"/>
    <p:sldId id="303" r:id="rId8"/>
    <p:sldId id="304" r:id="rId9"/>
    <p:sldId id="305" r:id="rId10"/>
    <p:sldId id="306" r:id="rId11"/>
    <p:sldId id="270" r:id="rId12"/>
    <p:sldId id="280" r:id="rId13"/>
    <p:sldId id="314" r:id="rId14"/>
    <p:sldId id="315" r:id="rId15"/>
    <p:sldId id="316" r:id="rId16"/>
    <p:sldId id="317" r:id="rId17"/>
    <p:sldId id="318" r:id="rId18"/>
    <p:sldId id="319" r:id="rId19"/>
    <p:sldId id="285" r:id="rId20"/>
    <p:sldId id="320" r:id="rId21"/>
    <p:sldId id="321" r:id="rId22"/>
    <p:sldId id="322" r:id="rId23"/>
    <p:sldId id="323" r:id="rId24"/>
    <p:sldId id="324" r:id="rId25"/>
    <p:sldId id="325" r:id="rId26"/>
    <p:sldId id="287" r:id="rId27"/>
    <p:sldId id="273" r:id="rId28"/>
    <p:sldId id="308" r:id="rId29"/>
    <p:sldId id="309" r:id="rId30"/>
    <p:sldId id="310" r:id="rId31"/>
    <p:sldId id="311" r:id="rId32"/>
    <p:sldId id="312" r:id="rId33"/>
    <p:sldId id="313" r:id="rId34"/>
    <p:sldId id="284" r:id="rId35"/>
    <p:sldId id="290" r:id="rId36"/>
    <p:sldId id="327" r:id="rId37"/>
    <p:sldId id="293" r:id="rId38"/>
    <p:sldId id="328" r:id="rId39"/>
    <p:sldId id="329" r:id="rId40"/>
    <p:sldId id="331" r:id="rId41"/>
    <p:sldId id="332" r:id="rId42"/>
    <p:sldId id="294" r:id="rId43"/>
    <p:sldId id="295" r:id="rId44"/>
    <p:sldId id="296" r:id="rId45"/>
    <p:sldId id="29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 divides Ss into 2 teams.</a:t>
            </a:r>
          </a:p>
          <a:p>
            <a:r>
              <a:rPr lang="en-US" dirty="0"/>
              <a:t>Each team has a leader.</a:t>
            </a:r>
          </a:p>
          <a:p>
            <a:r>
              <a:rPr lang="en-US" dirty="0"/>
              <a:t>Team leaders have to play Rock, Scissors, Paper for each question. </a:t>
            </a:r>
          </a:p>
          <a:p>
            <a:r>
              <a:rPr lang="en-US" dirty="0"/>
              <a:t>The winner will get a turn to answer the question. </a:t>
            </a:r>
          </a:p>
          <a:p>
            <a:r>
              <a:rPr lang="en-US" dirty="0"/>
              <a:t>Ss can step once for a correct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86F8B-E003-42A9-8C2E-E3F0646C0C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339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1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099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486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993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6948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147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836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56243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2320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4896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9348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937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6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6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2136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</a:t>
            </a:r>
            <a:r>
              <a:rPr lang="en-US" dirty="0" smtClean="0">
                <a:solidFill>
                  <a:srgbClr val="FF0000"/>
                </a:solidFill>
              </a:rPr>
              <a:t>4: Activities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4207"/>
            <a:ext cx="1201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</a:t>
            </a:r>
            <a:r>
              <a:rPr lang="en-US" dirty="0" smtClean="0">
                <a:solidFill>
                  <a:schemeClr val="bg1"/>
                </a:solidFill>
              </a:rPr>
              <a:t>1.3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3" r:id="rId13"/>
    <p:sldLayoutId id="2147483669" r:id="rId14"/>
    <p:sldLayoutId id="2147483670" r:id="rId15"/>
    <p:sldLayoutId id="2147483671" r:id="rId16"/>
    <p:sldLayoutId id="2147483674" r:id="rId17"/>
    <p:sldLayoutId id="2147483681" r:id="rId18"/>
    <p:sldLayoutId id="2147483685" r:id="rId19"/>
    <p:sldLayoutId id="2147483688" r:id="rId20"/>
    <p:sldLayoutId id="2147483691" r:id="rId21"/>
    <p:sldLayoutId id="2147483694" r:id="rId22"/>
    <p:sldLayoutId id="2147483695" r:id="rId23"/>
    <p:sldLayoutId id="2147483696" r:id="rId2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7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.xml"/><Relationship Id="rId6" Type="http://schemas.openxmlformats.org/officeDocument/2006/relationships/slide" Target="slide5.xml"/><Relationship Id="rId5" Type="http://schemas.openxmlformats.org/officeDocument/2006/relationships/image" Target="../media/image31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5.png"/><Relationship Id="rId5" Type="http://schemas.openxmlformats.org/officeDocument/2006/relationships/image" Target="../media/image42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6.png"/><Relationship Id="rId5" Type="http://schemas.openxmlformats.org/officeDocument/2006/relationships/image" Target="../media/image42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7.png"/><Relationship Id="rId5" Type="http://schemas.openxmlformats.org/officeDocument/2006/relationships/image" Target="../media/image42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8.png"/><Relationship Id="rId5" Type="http://schemas.openxmlformats.org/officeDocument/2006/relationships/image" Target="../media/image42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5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6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7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slide" Target="slide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8.png"/><Relationship Id="rId7" Type="http://schemas.openxmlformats.org/officeDocument/2006/relationships/audio" Target="../media/audio3.wav"/><Relationship Id="rId12" Type="http://schemas.openxmlformats.org/officeDocument/2006/relationships/image" Target="../media/image9.gif"/><Relationship Id="rId17" Type="http://schemas.openxmlformats.org/officeDocument/2006/relationships/image" Target="../media/image14.png"/><Relationship Id="rId25" Type="http://schemas.openxmlformats.org/officeDocument/2006/relationships/image" Target="../media/image22.gif"/><Relationship Id="rId2" Type="http://schemas.openxmlformats.org/officeDocument/2006/relationships/audio" Target="../media/media1.wav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slide" Target="slide8.xml"/><Relationship Id="rId1" Type="http://schemas.microsoft.com/office/2007/relationships/media" Target="../media/media1.wav"/><Relationship Id="rId6" Type="http://schemas.openxmlformats.org/officeDocument/2006/relationships/audio" Target="../media/audio2.wav"/><Relationship Id="rId11" Type="http://schemas.openxmlformats.org/officeDocument/2006/relationships/image" Target="../media/image8.png"/><Relationship Id="rId24" Type="http://schemas.openxmlformats.org/officeDocument/2006/relationships/image" Target="../media/image21.png"/><Relationship Id="rId32" Type="http://schemas.openxmlformats.org/officeDocument/2006/relationships/image" Target="../media/image24.png"/><Relationship Id="rId5" Type="http://schemas.openxmlformats.org/officeDocument/2006/relationships/audio" Target="../media/audio1.wav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slide" Target="slide7.xml"/><Relationship Id="rId10" Type="http://schemas.openxmlformats.org/officeDocument/2006/relationships/image" Target="../media/image7.gif"/><Relationship Id="rId19" Type="http://schemas.openxmlformats.org/officeDocument/2006/relationships/image" Target="../media/image16.png"/><Relationship Id="rId31" Type="http://schemas.openxmlformats.org/officeDocument/2006/relationships/slide" Target="slide10.xml"/><Relationship Id="rId4" Type="http://schemas.openxmlformats.org/officeDocument/2006/relationships/notesSlide" Target="../notesSlides/notesSlide1.xml"/><Relationship Id="rId9" Type="http://schemas.openxmlformats.org/officeDocument/2006/relationships/slide" Target="slide11.xml"/><Relationship Id="rId14" Type="http://schemas.openxmlformats.org/officeDocument/2006/relationships/image" Target="../media/image11.gif"/><Relationship Id="rId22" Type="http://schemas.openxmlformats.org/officeDocument/2006/relationships/image" Target="../media/image19.png"/><Relationship Id="rId27" Type="http://schemas.openxmlformats.org/officeDocument/2006/relationships/image" Target="../media/image23.gif"/><Relationship Id="rId30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slide" Target="slide5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7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.xml"/><Relationship Id="rId6" Type="http://schemas.openxmlformats.org/officeDocument/2006/relationships/slide" Target="slide5.xml"/><Relationship Id="rId5" Type="http://schemas.openxmlformats.org/officeDocument/2006/relationships/image" Target="../media/image28.pn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slide" Target="slide5.xml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slide" Target="slide5.xml"/><Relationship Id="rId5" Type="http://schemas.openxmlformats.org/officeDocument/2006/relationships/image" Target="../media/image30.pn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95061D-2449-4027-9F2C-C70FEEA79F9A}"/>
              </a:ext>
            </a:extLst>
          </p:cNvPr>
          <p:cNvSpPr txBox="1"/>
          <p:nvPr/>
        </p:nvSpPr>
        <p:spPr>
          <a:xfrm>
            <a:off x="6334125" y="3257550"/>
            <a:ext cx="500062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rgbClr val="7030A0"/>
                </a:solidFill>
                <a:latin typeface="Comic Sans MS" panose="030F0702030302020204" pitchFamily="66" charset="0"/>
              </a:rPr>
              <a:t>Unit 4: ACTIVITIES</a:t>
            </a:r>
          </a:p>
          <a:p>
            <a:pPr algn="ctr"/>
            <a:r>
              <a:rPr lang="en-US" sz="25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Lesson 1.3 </a:t>
            </a:r>
            <a:endParaRPr lang="en-US" sz="25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2500" dirty="0">
                <a:solidFill>
                  <a:srgbClr val="7030A0"/>
                </a:solidFill>
                <a:latin typeface="Comic Sans MS" panose="030F0702030302020204" pitchFamily="66" charset="0"/>
              </a:rPr>
              <a:t>Page 50</a:t>
            </a:r>
          </a:p>
        </p:txBody>
      </p:sp>
    </p:spTree>
    <p:extLst>
      <p:ext uri="{BB962C8B-B14F-4D97-AF65-F5344CB8AC3E}">
        <p14:creationId xmlns:p14="http://schemas.microsoft.com/office/powerpoint/2010/main" val="207144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793E2B4D-D6CD-41F9-88A4-8803A7A38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837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1490AA-FFD2-449B-AF82-66EB7995FB27}"/>
              </a:ext>
            </a:extLst>
          </p:cNvPr>
          <p:cNvSpPr txBox="1"/>
          <p:nvPr/>
        </p:nvSpPr>
        <p:spPr>
          <a:xfrm>
            <a:off x="6241774" y="924339"/>
            <a:ext cx="5436704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Are you doing a puzzle?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41EFDB-7119-4C50-8385-8BDDB4F37743}"/>
              </a:ext>
            </a:extLst>
          </p:cNvPr>
          <p:cNvGrpSpPr/>
          <p:nvPr/>
        </p:nvGrpSpPr>
        <p:grpSpPr>
          <a:xfrm>
            <a:off x="6535732" y="3462986"/>
            <a:ext cx="5512148" cy="731520"/>
            <a:chOff x="6535733" y="2591190"/>
            <a:chExt cx="5556875" cy="731520"/>
          </a:xfrm>
        </p:grpSpPr>
        <p:sp>
          <p:nvSpPr>
            <p:cNvPr id="12" name="wrong box">
              <a:extLst>
                <a:ext uri="{FF2B5EF4-FFF2-40B4-BE49-F238E27FC236}">
                  <a16:creationId xmlns:a16="http://schemas.microsoft.com/office/drawing/2014/main" id="{329B275D-ECCC-4238-A4C5-1F9397077325}"/>
                </a:ext>
              </a:extLst>
            </p:cNvPr>
            <p:cNvSpPr/>
            <p:nvPr/>
          </p:nvSpPr>
          <p:spPr>
            <a:xfrm>
              <a:off x="7419449" y="2591190"/>
              <a:ext cx="4673159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Yes, we are.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3AC0418-10CD-4CBF-B350-979EACD64155}"/>
                </a:ext>
              </a:extLst>
            </p:cNvPr>
            <p:cNvSpPr/>
            <p:nvPr/>
          </p:nvSpPr>
          <p:spPr>
            <a:xfrm>
              <a:off x="6535733" y="2591190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2B55A20-8F18-41EC-B171-C1A2C96F230F}"/>
              </a:ext>
            </a:extLst>
          </p:cNvPr>
          <p:cNvGrpSpPr/>
          <p:nvPr/>
        </p:nvGrpSpPr>
        <p:grpSpPr>
          <a:xfrm>
            <a:off x="6529424" y="4529462"/>
            <a:ext cx="5518456" cy="731520"/>
            <a:chOff x="6529424" y="4529462"/>
            <a:chExt cx="5518456" cy="731520"/>
          </a:xfrm>
        </p:grpSpPr>
        <p:sp>
          <p:nvSpPr>
            <p:cNvPr id="21" name="correct box">
              <a:extLst>
                <a:ext uri="{FF2B5EF4-FFF2-40B4-BE49-F238E27FC236}">
                  <a16:creationId xmlns:a16="http://schemas.microsoft.com/office/drawing/2014/main" id="{ED60D525-22C1-41EB-955B-51183D22F849}"/>
                </a:ext>
              </a:extLst>
            </p:cNvPr>
            <p:cNvSpPr/>
            <p:nvPr/>
          </p:nvSpPr>
          <p:spPr>
            <a:xfrm>
              <a:off x="7496889" y="4529462"/>
              <a:ext cx="4550991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Yes, they are. 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A9316C6-2663-4A66-8B37-EEAFC055C4D4}"/>
                </a:ext>
              </a:extLst>
            </p:cNvPr>
            <p:cNvSpPr/>
            <p:nvPr/>
          </p:nvSpPr>
          <p:spPr>
            <a:xfrm>
              <a:off x="6529424" y="4529462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50C28B1-6639-4F03-A450-7E64DD6F656B}"/>
              </a:ext>
            </a:extLst>
          </p:cNvPr>
          <p:cNvGrpSpPr/>
          <p:nvPr/>
        </p:nvGrpSpPr>
        <p:grpSpPr>
          <a:xfrm>
            <a:off x="6529424" y="2460750"/>
            <a:ext cx="5512148" cy="853950"/>
            <a:chOff x="6535733" y="3599350"/>
            <a:chExt cx="5512148" cy="853950"/>
          </a:xfrm>
        </p:grpSpPr>
        <p:sp>
          <p:nvSpPr>
            <p:cNvPr id="17" name="wrong box">
              <a:extLst>
                <a:ext uri="{FF2B5EF4-FFF2-40B4-BE49-F238E27FC236}">
                  <a16:creationId xmlns:a16="http://schemas.microsoft.com/office/drawing/2014/main" id="{0475CBB2-EAE7-4394-B3B9-5E64E5C62373}"/>
                </a:ext>
              </a:extLst>
            </p:cNvPr>
            <p:cNvSpPr/>
            <p:nvPr/>
          </p:nvSpPr>
          <p:spPr>
            <a:xfrm>
              <a:off x="7464174" y="3599350"/>
              <a:ext cx="4583707" cy="85395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No, we aren’t. We are playing video games.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C853BC81-BB65-4709-B8CB-4B5CCD26BC78}"/>
                </a:ext>
              </a:extLst>
            </p:cNvPr>
            <p:cNvSpPr/>
            <p:nvPr/>
          </p:nvSpPr>
          <p:spPr>
            <a:xfrm>
              <a:off x="6535733" y="3608733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7579C0D4-EFD0-414E-86BA-BD0DD027A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6585" y="2460750"/>
            <a:ext cx="2469340" cy="2735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hlinkClick r:id="rId6" action="ppaction://hlinksldjump"/>
            <a:extLst>
              <a:ext uri="{FF2B5EF4-FFF2-40B4-BE49-F238E27FC236}">
                <a16:creationId xmlns:a16="http://schemas.microsoft.com/office/drawing/2014/main" id="{0EE8D7BB-B16A-41E6-BAC5-CFE75CD24A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435" y="5620652"/>
            <a:ext cx="1237348" cy="123734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4A7C2AF-0D69-4755-A865-218E5A54B455}"/>
              </a:ext>
            </a:extLst>
          </p:cNvPr>
          <p:cNvSpPr txBox="1"/>
          <p:nvPr/>
        </p:nvSpPr>
        <p:spPr>
          <a:xfrm>
            <a:off x="1577847" y="376757"/>
            <a:ext cx="534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each sentence to check the correct answer.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CE6EEC9-23EF-43D4-A6AD-0914872A868E}"/>
              </a:ext>
            </a:extLst>
          </p:cNvPr>
          <p:cNvSpPr/>
          <p:nvPr/>
        </p:nvSpPr>
        <p:spPr>
          <a:xfrm>
            <a:off x="2924175" y="1209675"/>
            <a:ext cx="600075" cy="590550"/>
          </a:xfrm>
          <a:prstGeom prst="ellipse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837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30" y="594945"/>
            <a:ext cx="8484577" cy="56563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7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1F7F47-FDD6-4B0F-BFD5-EB6BD2A6D0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86"/>
          <a:stretch/>
        </p:blipFill>
        <p:spPr>
          <a:xfrm>
            <a:off x="819150" y="371370"/>
            <a:ext cx="4114800" cy="12745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ED0CB0-8B00-4EE6-B5EF-1D6165348C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6327" y="1836398"/>
            <a:ext cx="7558773" cy="42302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6C8FC7-DB33-4D74-8D8A-7072F0D2584C}"/>
              </a:ext>
            </a:extLst>
          </p:cNvPr>
          <p:cNvSpPr txBox="1"/>
          <p:nvPr/>
        </p:nvSpPr>
        <p:spPr>
          <a:xfrm>
            <a:off x="5759322" y="1008634"/>
            <a:ext cx="534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picture to check the correct answer.</a:t>
            </a:r>
          </a:p>
        </p:txBody>
      </p:sp>
    </p:spTree>
    <p:extLst>
      <p:ext uri="{BB962C8B-B14F-4D97-AF65-F5344CB8AC3E}">
        <p14:creationId xmlns:p14="http://schemas.microsoft.com/office/powerpoint/2010/main" val="55510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1F7F47-FDD6-4B0F-BFD5-EB6BD2A6D0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86"/>
          <a:stretch/>
        </p:blipFill>
        <p:spPr>
          <a:xfrm>
            <a:off x="685800" y="371370"/>
            <a:ext cx="4114800" cy="12745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DC6F30-93FF-4C89-B62E-4C8D4E2E1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481" y="1742740"/>
            <a:ext cx="9006569" cy="442859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A9709D8-A931-46EC-BE43-14D084D40D22}"/>
              </a:ext>
            </a:extLst>
          </p:cNvPr>
          <p:cNvSpPr/>
          <p:nvPr/>
        </p:nvSpPr>
        <p:spPr>
          <a:xfrm>
            <a:off x="5133975" y="1409700"/>
            <a:ext cx="5276850" cy="280035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90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1F7F47-FDD6-4B0F-BFD5-EB6BD2A6D0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22"/>
          <a:stretch/>
        </p:blipFill>
        <p:spPr>
          <a:xfrm>
            <a:off x="733424" y="495195"/>
            <a:ext cx="4029075" cy="12745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1D45A4-233F-4262-B79B-A8150F3D6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707" y="1941173"/>
            <a:ext cx="8244585" cy="428341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38D4952-8641-4188-85C6-B8D4B23791DF}"/>
              </a:ext>
            </a:extLst>
          </p:cNvPr>
          <p:cNvSpPr/>
          <p:nvPr/>
        </p:nvSpPr>
        <p:spPr>
          <a:xfrm>
            <a:off x="5534025" y="1941173"/>
            <a:ext cx="4305300" cy="20193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FA6050-B50B-4917-9975-B4266DEA7DAB}"/>
              </a:ext>
            </a:extLst>
          </p:cNvPr>
          <p:cNvSpPr txBox="1"/>
          <p:nvPr/>
        </p:nvSpPr>
        <p:spPr>
          <a:xfrm>
            <a:off x="5759322" y="1008634"/>
            <a:ext cx="534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picture to check the correct answer.</a:t>
            </a:r>
          </a:p>
        </p:txBody>
      </p:sp>
    </p:spTree>
    <p:extLst>
      <p:ext uri="{BB962C8B-B14F-4D97-AF65-F5344CB8AC3E}">
        <p14:creationId xmlns:p14="http://schemas.microsoft.com/office/powerpoint/2010/main" val="358128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1F7F47-FDD6-4B0F-BFD5-EB6BD2A6D0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38"/>
          <a:stretch/>
        </p:blipFill>
        <p:spPr>
          <a:xfrm>
            <a:off x="523875" y="568803"/>
            <a:ext cx="4229100" cy="12745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C980A7-ED4C-4D73-8C23-814821478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5" y="1843331"/>
            <a:ext cx="7725438" cy="423428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4DF4173-0907-4D52-9D9E-4FB6C2252F98}"/>
              </a:ext>
            </a:extLst>
          </p:cNvPr>
          <p:cNvSpPr/>
          <p:nvPr/>
        </p:nvSpPr>
        <p:spPr>
          <a:xfrm>
            <a:off x="5849013" y="4131923"/>
            <a:ext cx="4305300" cy="20193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30AA86-8B1A-437E-8303-D480C8F931E0}"/>
              </a:ext>
            </a:extLst>
          </p:cNvPr>
          <p:cNvSpPr txBox="1"/>
          <p:nvPr/>
        </p:nvSpPr>
        <p:spPr>
          <a:xfrm>
            <a:off x="5759322" y="1008634"/>
            <a:ext cx="534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picture to check the correct answer.</a:t>
            </a:r>
          </a:p>
        </p:txBody>
      </p:sp>
    </p:spTree>
    <p:extLst>
      <p:ext uri="{BB962C8B-B14F-4D97-AF65-F5344CB8AC3E}">
        <p14:creationId xmlns:p14="http://schemas.microsoft.com/office/powerpoint/2010/main" val="113317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1F7F47-FDD6-4B0F-BFD5-EB6BD2A6D0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03"/>
          <a:stretch/>
        </p:blipFill>
        <p:spPr>
          <a:xfrm>
            <a:off x="1581150" y="561870"/>
            <a:ext cx="4152900" cy="12745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1E5741-1B0E-4177-BB72-3E10BF52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299" y="1840116"/>
            <a:ext cx="8578579" cy="431110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6B7E77D-944D-4297-AF4C-6009E3C6081D}"/>
              </a:ext>
            </a:extLst>
          </p:cNvPr>
          <p:cNvSpPr/>
          <p:nvPr/>
        </p:nvSpPr>
        <p:spPr>
          <a:xfrm>
            <a:off x="5229888" y="4217753"/>
            <a:ext cx="4305300" cy="20193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A61CFB-8CFE-4077-9A37-6F994354901E}"/>
              </a:ext>
            </a:extLst>
          </p:cNvPr>
          <p:cNvSpPr txBox="1"/>
          <p:nvPr/>
        </p:nvSpPr>
        <p:spPr>
          <a:xfrm>
            <a:off x="5759322" y="1008634"/>
            <a:ext cx="534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picture to check the correct answer.</a:t>
            </a:r>
          </a:p>
        </p:txBody>
      </p:sp>
    </p:spTree>
    <p:extLst>
      <p:ext uri="{BB962C8B-B14F-4D97-AF65-F5344CB8AC3E}">
        <p14:creationId xmlns:p14="http://schemas.microsoft.com/office/powerpoint/2010/main" val="359221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1F7F47-FDD6-4B0F-BFD5-EB6BD2A6D0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84"/>
          <a:stretch/>
        </p:blipFill>
        <p:spPr>
          <a:xfrm>
            <a:off x="1524000" y="561870"/>
            <a:ext cx="3990975" cy="12245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9FFDED-9079-49A2-8774-934A30643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487" y="1797472"/>
            <a:ext cx="8835125" cy="449865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2B7183C-DC27-45DE-90C1-006C56EA81E1}"/>
              </a:ext>
            </a:extLst>
          </p:cNvPr>
          <p:cNvSpPr/>
          <p:nvPr/>
        </p:nvSpPr>
        <p:spPr>
          <a:xfrm>
            <a:off x="5229888" y="1931753"/>
            <a:ext cx="4305300" cy="20193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4455CA-95B8-4B00-8B21-84A80C107DE4}"/>
              </a:ext>
            </a:extLst>
          </p:cNvPr>
          <p:cNvSpPr txBox="1"/>
          <p:nvPr/>
        </p:nvSpPr>
        <p:spPr>
          <a:xfrm>
            <a:off x="5759322" y="1008634"/>
            <a:ext cx="534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picture to check the correct answer.</a:t>
            </a:r>
          </a:p>
        </p:txBody>
      </p:sp>
    </p:spTree>
    <p:extLst>
      <p:ext uri="{BB962C8B-B14F-4D97-AF65-F5344CB8AC3E}">
        <p14:creationId xmlns:p14="http://schemas.microsoft.com/office/powerpoint/2010/main" val="160462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8" y="458341"/>
            <a:ext cx="8879025" cy="58809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4211" y="3904842"/>
            <a:ext cx="3293707" cy="839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Listening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3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Practice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Speaking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928" y="619815"/>
            <a:ext cx="4022028" cy="56410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914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1 TRACK 17">
            <a:hlinkClick r:id="" action="ppaction://media"/>
            <a:extLst>
              <a:ext uri="{FF2B5EF4-FFF2-40B4-BE49-F238E27FC236}">
                <a16:creationId xmlns:a16="http://schemas.microsoft.com/office/drawing/2014/main" id="{D3E9315F-92A7-48F5-9DB1-B4729C19BE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961912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62E155-DB6C-4822-8F33-F78171773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361" y="428549"/>
            <a:ext cx="6106377" cy="10860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421491-664B-4E1F-9D5E-A2F5ECEDDA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781" y="1628472"/>
            <a:ext cx="9945488" cy="434400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DF5F50-14A4-442C-84CD-982AE6609077}"/>
              </a:ext>
            </a:extLst>
          </p:cNvPr>
          <p:cNvSpPr txBox="1"/>
          <p:nvPr/>
        </p:nvSpPr>
        <p:spPr>
          <a:xfrm>
            <a:off x="6644114" y="901284"/>
            <a:ext cx="4585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headphone icon to hear the sound.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FD5E33-8896-47A3-BD41-2954F95BEDD0}"/>
              </a:ext>
            </a:extLst>
          </p:cNvPr>
          <p:cNvSpPr txBox="1"/>
          <p:nvPr/>
        </p:nvSpPr>
        <p:spPr>
          <a:xfrm>
            <a:off x="4234289" y="5972478"/>
            <a:ext cx="4985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the pictures to show the correct answer.</a:t>
            </a:r>
          </a:p>
        </p:txBody>
      </p:sp>
    </p:spTree>
    <p:extLst>
      <p:ext uri="{BB962C8B-B14F-4D97-AF65-F5344CB8AC3E}">
        <p14:creationId xmlns:p14="http://schemas.microsoft.com/office/powerpoint/2010/main" val="265000694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10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1 TRACK 17">
            <a:hlinkClick r:id="" action="ppaction://media"/>
            <a:extLst>
              <a:ext uri="{FF2B5EF4-FFF2-40B4-BE49-F238E27FC236}">
                <a16:creationId xmlns:a16="http://schemas.microsoft.com/office/drawing/2014/main" id="{D3E9315F-92A7-48F5-9DB1-B4729C19BE5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391" end="59379.8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67350" y="1047699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62E155-DB6C-4822-8F33-F78171773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361" y="428549"/>
            <a:ext cx="5653513" cy="1238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920DE9-0C0C-4491-A78C-378F6F0930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738" y="1857064"/>
            <a:ext cx="9669224" cy="445832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9A5E540-0230-4837-B0DC-75A0CA163D27}"/>
              </a:ext>
            </a:extLst>
          </p:cNvPr>
          <p:cNvSpPr/>
          <p:nvPr/>
        </p:nvSpPr>
        <p:spPr>
          <a:xfrm>
            <a:off x="2514600" y="2319337"/>
            <a:ext cx="3800475" cy="35337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9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3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1 TRACK 17">
            <a:hlinkClick r:id="" action="ppaction://media"/>
            <a:extLst>
              <a:ext uri="{FF2B5EF4-FFF2-40B4-BE49-F238E27FC236}">
                <a16:creationId xmlns:a16="http://schemas.microsoft.com/office/drawing/2014/main" id="{D3E9315F-92A7-48F5-9DB1-B4729C19BE5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287" end="45902.8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41924" y="1047699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62E155-DB6C-4822-8F33-F78171773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361" y="428549"/>
            <a:ext cx="5653513" cy="1238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8AB5CF-B2AF-4EDB-A6BA-B4574701C4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423" y="1666849"/>
            <a:ext cx="9697803" cy="441069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16B8203-ED5F-4210-9814-24F939F56432}"/>
              </a:ext>
            </a:extLst>
          </p:cNvPr>
          <p:cNvSpPr/>
          <p:nvPr/>
        </p:nvSpPr>
        <p:spPr>
          <a:xfrm>
            <a:off x="6194425" y="2105306"/>
            <a:ext cx="3800475" cy="35337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2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8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1 TRACK 17">
            <a:hlinkClick r:id="" action="ppaction://media"/>
            <a:extLst>
              <a:ext uri="{FF2B5EF4-FFF2-40B4-BE49-F238E27FC236}">
                <a16:creationId xmlns:a16="http://schemas.microsoft.com/office/drawing/2014/main" id="{D3E9315F-92A7-48F5-9DB1-B4729C19BE5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347" end="30119.8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75250" y="1112896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62E155-DB6C-4822-8F33-F78171773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361" y="428549"/>
            <a:ext cx="5653513" cy="1238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BFE88A-176C-4E66-904F-0E0F4E0D31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771" y="1778143"/>
            <a:ext cx="9507277" cy="450595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6CA9276-994B-45A0-ACB1-C3BD7F229111}"/>
              </a:ext>
            </a:extLst>
          </p:cNvPr>
          <p:cNvSpPr/>
          <p:nvPr/>
        </p:nvSpPr>
        <p:spPr>
          <a:xfrm>
            <a:off x="6194425" y="2105306"/>
            <a:ext cx="3800475" cy="35337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1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6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1 TRACK 17">
            <a:hlinkClick r:id="" action="ppaction://media"/>
            <a:extLst>
              <a:ext uri="{FF2B5EF4-FFF2-40B4-BE49-F238E27FC236}">
                <a16:creationId xmlns:a16="http://schemas.microsoft.com/office/drawing/2014/main" id="{D3E9315F-92A7-48F5-9DB1-B4729C19BE5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967" end="20119.8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56375" y="1108151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62E155-DB6C-4822-8F33-F78171773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361" y="428549"/>
            <a:ext cx="5653513" cy="1238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87B8A3-3689-431F-907F-A21DE7E559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860" y="1745313"/>
            <a:ext cx="9573961" cy="459169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77CFD25-2F5D-485D-BBF4-470FD23000B1}"/>
              </a:ext>
            </a:extLst>
          </p:cNvPr>
          <p:cNvSpPr/>
          <p:nvPr/>
        </p:nvSpPr>
        <p:spPr>
          <a:xfrm>
            <a:off x="6346825" y="2216074"/>
            <a:ext cx="3800475" cy="35337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25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0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1 TRACK 17">
            <a:hlinkClick r:id="" action="ppaction://media"/>
            <a:extLst>
              <a:ext uri="{FF2B5EF4-FFF2-40B4-BE49-F238E27FC236}">
                <a16:creationId xmlns:a16="http://schemas.microsoft.com/office/drawing/2014/main" id="{D3E9315F-92A7-48F5-9DB1-B4729C19BE5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1983" end="3187.8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2400" y="11046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62E155-DB6C-4822-8F33-F78171773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361" y="428549"/>
            <a:ext cx="5653513" cy="1238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FFC536-72DF-46EF-90ED-AB2F961067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361" y="1761550"/>
            <a:ext cx="9640645" cy="466790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CEE9D89-7927-4F6F-BB85-64B3FB9D3D70}"/>
              </a:ext>
            </a:extLst>
          </p:cNvPr>
          <p:cNvSpPr/>
          <p:nvPr/>
        </p:nvSpPr>
        <p:spPr>
          <a:xfrm>
            <a:off x="5775325" y="2216074"/>
            <a:ext cx="3800475" cy="353377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5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9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29" y="515436"/>
            <a:ext cx="8884679" cy="58853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9953" y="3042618"/>
            <a:ext cx="32937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Speaking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50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DB87B68-5ABB-426B-B306-5D1A30D9F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804" y="931794"/>
            <a:ext cx="53721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7E7536-61BE-4273-B4DD-5C67B9E1C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0956"/>
            <a:ext cx="5815168" cy="1049669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F238BC2-ACFC-4803-8DEE-4059C7212976}"/>
              </a:ext>
            </a:extLst>
          </p:cNvPr>
          <p:cNvSpPr/>
          <p:nvPr/>
        </p:nvSpPr>
        <p:spPr>
          <a:xfrm>
            <a:off x="5118652" y="1222513"/>
            <a:ext cx="3289852" cy="1600200"/>
          </a:xfrm>
          <a:prstGeom prst="wedgeEllipseCallout">
            <a:avLst>
              <a:gd name="adj1" fmla="val 29508"/>
              <a:gd name="adj2" fmla="val 5442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/>
              <a:t>Are you playing video games?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3F45F3A-136D-4438-9080-ADCC0C715AE0}"/>
              </a:ext>
            </a:extLst>
          </p:cNvPr>
          <p:cNvSpPr/>
          <p:nvPr/>
        </p:nvSpPr>
        <p:spPr>
          <a:xfrm>
            <a:off x="8490140" y="1336812"/>
            <a:ext cx="3105563" cy="1600200"/>
          </a:xfrm>
          <a:prstGeom prst="wedgeEllipseCallout">
            <a:avLst>
              <a:gd name="adj1" fmla="val -27165"/>
              <a:gd name="adj2" fmla="val 6187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No, we aren’t. We are doing a puzzle.</a:t>
            </a:r>
          </a:p>
        </p:txBody>
      </p:sp>
    </p:spTree>
    <p:extLst>
      <p:ext uri="{BB962C8B-B14F-4D97-AF65-F5344CB8AC3E}">
        <p14:creationId xmlns:p14="http://schemas.microsoft.com/office/powerpoint/2010/main" val="77307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DB87B68-5ABB-426B-B306-5D1A30D9F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804" y="931794"/>
            <a:ext cx="53721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7E7536-61BE-4273-B4DD-5C67B9E1C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0956"/>
            <a:ext cx="5815168" cy="1049669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F238BC2-ACFC-4803-8DEE-4059C7212976}"/>
              </a:ext>
            </a:extLst>
          </p:cNvPr>
          <p:cNvSpPr/>
          <p:nvPr/>
        </p:nvSpPr>
        <p:spPr>
          <a:xfrm>
            <a:off x="5118652" y="1222513"/>
            <a:ext cx="3289852" cy="1600200"/>
          </a:xfrm>
          <a:prstGeom prst="wedgeEllipseCallout">
            <a:avLst>
              <a:gd name="adj1" fmla="val 29508"/>
              <a:gd name="adj2" fmla="val 5442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/>
              <a:t>……………..?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3F45F3A-136D-4438-9080-ADCC0C715AE0}"/>
              </a:ext>
            </a:extLst>
          </p:cNvPr>
          <p:cNvSpPr/>
          <p:nvPr/>
        </p:nvSpPr>
        <p:spPr>
          <a:xfrm>
            <a:off x="8490140" y="1336812"/>
            <a:ext cx="3105563" cy="1600200"/>
          </a:xfrm>
          <a:prstGeom prst="wedgeEllipseCallout">
            <a:avLst>
              <a:gd name="adj1" fmla="val -27165"/>
              <a:gd name="adj2" fmla="val 6187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No,………...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74458A-EDD4-4127-A5D3-2E63A04D7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37012"/>
            <a:ext cx="5763849" cy="238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3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DB87B68-5ABB-426B-B306-5D1A30D9F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804" y="931794"/>
            <a:ext cx="53721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7E7536-61BE-4273-B4DD-5C67B9E1C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0956"/>
            <a:ext cx="5815168" cy="1049669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F238BC2-ACFC-4803-8DEE-4059C7212976}"/>
              </a:ext>
            </a:extLst>
          </p:cNvPr>
          <p:cNvSpPr/>
          <p:nvPr/>
        </p:nvSpPr>
        <p:spPr>
          <a:xfrm>
            <a:off x="5118652" y="1222513"/>
            <a:ext cx="3289852" cy="1600200"/>
          </a:xfrm>
          <a:prstGeom prst="wedgeEllipseCallout">
            <a:avLst>
              <a:gd name="adj1" fmla="val 29508"/>
              <a:gd name="adj2" fmla="val 5442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/>
              <a:t>……………..?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3F45F3A-136D-4438-9080-ADCC0C715AE0}"/>
              </a:ext>
            </a:extLst>
          </p:cNvPr>
          <p:cNvSpPr/>
          <p:nvPr/>
        </p:nvSpPr>
        <p:spPr>
          <a:xfrm>
            <a:off x="8490140" y="1336812"/>
            <a:ext cx="3105563" cy="1600200"/>
          </a:xfrm>
          <a:prstGeom prst="wedgeEllipseCallout">
            <a:avLst>
              <a:gd name="adj1" fmla="val -27165"/>
              <a:gd name="adj2" fmla="val 6187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Yes,………...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BE1620-371F-48B5-BA6A-D27396AA4D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59"/>
          <a:stretch/>
        </p:blipFill>
        <p:spPr>
          <a:xfrm>
            <a:off x="596297" y="2574234"/>
            <a:ext cx="4106595" cy="316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38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5" y="1419572"/>
            <a:ext cx="108328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</a:t>
            </a:r>
          </a:p>
          <a:p>
            <a:r>
              <a:rPr lang="en-US" sz="3600" dirty="0">
                <a:solidFill>
                  <a:srgbClr val="FF0000"/>
                </a:solidFill>
              </a:rPr>
              <a:t>ask and answer what they are doing. </a:t>
            </a:r>
            <a:endParaRPr lang="en-US" sz="36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dirty="0"/>
              <a:t>play a board game, do a puzzle, read a comic book, eat snacks, play video games.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dirty="0"/>
              <a:t>Are you </a:t>
            </a:r>
            <a:r>
              <a:rPr lang="en-US" sz="3600" dirty="0">
                <a:solidFill>
                  <a:schemeClr val="accent5"/>
                </a:solidFill>
              </a:rPr>
              <a:t>reading a comic book</a:t>
            </a:r>
            <a:r>
              <a:rPr lang="en-US" sz="3600" dirty="0"/>
              <a:t>?</a:t>
            </a:r>
          </a:p>
          <a:p>
            <a:r>
              <a:rPr lang="en-US" sz="3600" dirty="0"/>
              <a:t> – </a:t>
            </a:r>
            <a:r>
              <a:rPr lang="en-US" sz="3600" dirty="0">
                <a:solidFill>
                  <a:schemeClr val="accent5"/>
                </a:solidFill>
              </a:rPr>
              <a:t>Yes, I am.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Are you </a:t>
            </a:r>
            <a:r>
              <a:rPr lang="en-US" sz="3600" dirty="0">
                <a:solidFill>
                  <a:schemeClr val="accent5"/>
                </a:solidFill>
              </a:rPr>
              <a:t>read a comic book</a:t>
            </a:r>
            <a:r>
              <a:rPr lang="en-US" sz="3600" dirty="0"/>
              <a:t>?</a:t>
            </a:r>
          </a:p>
          <a:p>
            <a:r>
              <a:rPr lang="en-US" sz="3600" dirty="0"/>
              <a:t> - </a:t>
            </a:r>
            <a:r>
              <a:rPr lang="en-US" sz="3600" dirty="0">
                <a:solidFill>
                  <a:schemeClr val="accent5"/>
                </a:solidFill>
              </a:rPr>
              <a:t>No, we aren’t. </a:t>
            </a:r>
            <a:r>
              <a:rPr lang="en-US" sz="3600" dirty="0"/>
              <a:t>We’re </a:t>
            </a:r>
            <a:r>
              <a:rPr lang="en-US" sz="3600" dirty="0">
                <a:solidFill>
                  <a:schemeClr val="accent5"/>
                </a:solidFill>
              </a:rPr>
              <a:t>playing a board game.</a:t>
            </a:r>
          </a:p>
        </p:txBody>
      </p:sp>
    </p:spTree>
    <p:extLst>
      <p:ext uri="{BB962C8B-B14F-4D97-AF65-F5344CB8AC3E}">
        <p14:creationId xmlns:p14="http://schemas.microsoft.com/office/powerpoint/2010/main" val="29282468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DB87B68-5ABB-426B-B306-5D1A30D9F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804" y="931794"/>
            <a:ext cx="53721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7E7536-61BE-4273-B4DD-5C67B9E1C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0956"/>
            <a:ext cx="5815168" cy="1049669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F238BC2-ACFC-4803-8DEE-4059C7212976}"/>
              </a:ext>
            </a:extLst>
          </p:cNvPr>
          <p:cNvSpPr/>
          <p:nvPr/>
        </p:nvSpPr>
        <p:spPr>
          <a:xfrm>
            <a:off x="5118652" y="1222513"/>
            <a:ext cx="3289852" cy="1600200"/>
          </a:xfrm>
          <a:prstGeom prst="wedgeEllipseCallout">
            <a:avLst>
              <a:gd name="adj1" fmla="val 29508"/>
              <a:gd name="adj2" fmla="val 5442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/>
              <a:t>……………..?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3F45F3A-136D-4438-9080-ADCC0C715AE0}"/>
              </a:ext>
            </a:extLst>
          </p:cNvPr>
          <p:cNvSpPr/>
          <p:nvPr/>
        </p:nvSpPr>
        <p:spPr>
          <a:xfrm>
            <a:off x="8490140" y="1336812"/>
            <a:ext cx="3105563" cy="1600200"/>
          </a:xfrm>
          <a:prstGeom prst="wedgeEllipseCallout">
            <a:avLst>
              <a:gd name="adj1" fmla="val -27165"/>
              <a:gd name="adj2" fmla="val 6187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Yes,………...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FF12B2-1B23-421F-8BE0-6A3359E34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297" y="2256182"/>
            <a:ext cx="4001676" cy="343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0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DB87B68-5ABB-426B-B306-5D1A30D9F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804" y="931794"/>
            <a:ext cx="53721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7E7536-61BE-4273-B4DD-5C67B9E1C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0956"/>
            <a:ext cx="5815168" cy="1049669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F238BC2-ACFC-4803-8DEE-4059C7212976}"/>
              </a:ext>
            </a:extLst>
          </p:cNvPr>
          <p:cNvSpPr/>
          <p:nvPr/>
        </p:nvSpPr>
        <p:spPr>
          <a:xfrm>
            <a:off x="5118652" y="1222513"/>
            <a:ext cx="3289852" cy="1600200"/>
          </a:xfrm>
          <a:prstGeom prst="wedgeEllipseCallout">
            <a:avLst>
              <a:gd name="adj1" fmla="val 29508"/>
              <a:gd name="adj2" fmla="val 5442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/>
              <a:t>……………..?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3F45F3A-136D-4438-9080-ADCC0C715AE0}"/>
              </a:ext>
            </a:extLst>
          </p:cNvPr>
          <p:cNvSpPr/>
          <p:nvPr/>
        </p:nvSpPr>
        <p:spPr>
          <a:xfrm>
            <a:off x="8490140" y="1336812"/>
            <a:ext cx="3105563" cy="1600200"/>
          </a:xfrm>
          <a:prstGeom prst="wedgeEllipseCallout">
            <a:avLst>
              <a:gd name="adj1" fmla="val -27165"/>
              <a:gd name="adj2" fmla="val 6187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No,………...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CB4B02-9910-4EC8-9009-D4E71DFAF5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779" y="3113432"/>
            <a:ext cx="5410389" cy="246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8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DB87B68-5ABB-426B-B306-5D1A30D9F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804" y="931794"/>
            <a:ext cx="53721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7E7536-61BE-4273-B4DD-5C67B9E1C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0956"/>
            <a:ext cx="5815168" cy="1049669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F238BC2-ACFC-4803-8DEE-4059C7212976}"/>
              </a:ext>
            </a:extLst>
          </p:cNvPr>
          <p:cNvSpPr/>
          <p:nvPr/>
        </p:nvSpPr>
        <p:spPr>
          <a:xfrm>
            <a:off x="5118652" y="1222513"/>
            <a:ext cx="3289852" cy="1600200"/>
          </a:xfrm>
          <a:prstGeom prst="wedgeEllipseCallout">
            <a:avLst>
              <a:gd name="adj1" fmla="val 29508"/>
              <a:gd name="adj2" fmla="val 5442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/>
              <a:t>……………..?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3F45F3A-136D-4438-9080-ADCC0C715AE0}"/>
              </a:ext>
            </a:extLst>
          </p:cNvPr>
          <p:cNvSpPr/>
          <p:nvPr/>
        </p:nvSpPr>
        <p:spPr>
          <a:xfrm>
            <a:off x="8490140" y="1336812"/>
            <a:ext cx="3105563" cy="1600200"/>
          </a:xfrm>
          <a:prstGeom prst="wedgeEllipseCallout">
            <a:avLst>
              <a:gd name="adj1" fmla="val -27165"/>
              <a:gd name="adj2" fmla="val 6187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No,………...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F2BF59-547C-45AF-AE8F-CC5D0BB1D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607" y="3145637"/>
            <a:ext cx="5453561" cy="236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476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DB87B68-5ABB-426B-B306-5D1A30D9F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804" y="931794"/>
            <a:ext cx="53721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7E7536-61BE-4273-B4DD-5C67B9E1C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0956"/>
            <a:ext cx="5815168" cy="1049669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F238BC2-ACFC-4803-8DEE-4059C7212976}"/>
              </a:ext>
            </a:extLst>
          </p:cNvPr>
          <p:cNvSpPr/>
          <p:nvPr/>
        </p:nvSpPr>
        <p:spPr>
          <a:xfrm>
            <a:off x="5118652" y="1222513"/>
            <a:ext cx="3289852" cy="1600200"/>
          </a:xfrm>
          <a:prstGeom prst="wedgeEllipseCallout">
            <a:avLst>
              <a:gd name="adj1" fmla="val 29508"/>
              <a:gd name="adj2" fmla="val 54426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/>
              <a:t>……………..?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83F45F3A-136D-4438-9080-ADCC0C715AE0}"/>
              </a:ext>
            </a:extLst>
          </p:cNvPr>
          <p:cNvSpPr/>
          <p:nvPr/>
        </p:nvSpPr>
        <p:spPr>
          <a:xfrm>
            <a:off x="8490140" y="1336812"/>
            <a:ext cx="3105563" cy="1600200"/>
          </a:xfrm>
          <a:prstGeom prst="wedgeEllipseCallout">
            <a:avLst>
              <a:gd name="adj1" fmla="val -27165"/>
              <a:gd name="adj2" fmla="val 6187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Yes,………...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FFBFA8-A017-44F1-96EC-E55FB3681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4116" y="2614407"/>
            <a:ext cx="3762900" cy="29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64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84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2147" y="2687221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372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BE1E87-5D3D-4D51-86C8-F157CB5D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5477"/>
            <a:ext cx="12192000" cy="93784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1E7FA40-ABEE-4408-A843-810333930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879" y="1752600"/>
            <a:ext cx="405765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49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053342-A276-49E9-9C7F-FC03CE963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2311"/>
            <a:ext cx="12192000" cy="447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022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2DDAF546-88FF-46E5-BE67-6F5062998B6C}"/>
              </a:ext>
            </a:extLst>
          </p:cNvPr>
          <p:cNvGrpSpPr/>
          <p:nvPr/>
        </p:nvGrpSpPr>
        <p:grpSpPr>
          <a:xfrm>
            <a:off x="6096000" y="4780596"/>
            <a:ext cx="5892148" cy="847725"/>
            <a:chOff x="6096000" y="4780596"/>
            <a:chExt cx="5892148" cy="84772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1F39D5B-94F9-493A-B31E-7E832E6685D9}"/>
                </a:ext>
              </a:extLst>
            </p:cNvPr>
            <p:cNvSpPr/>
            <p:nvPr/>
          </p:nvSpPr>
          <p:spPr>
            <a:xfrm>
              <a:off x="6096000" y="4829172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F306955-2E25-4CD0-A224-550A32A4C809}"/>
                </a:ext>
              </a:extLst>
            </p:cNvPr>
            <p:cNvSpPr/>
            <p:nvPr/>
          </p:nvSpPr>
          <p:spPr>
            <a:xfrm>
              <a:off x="6958948" y="4780596"/>
              <a:ext cx="5029200" cy="847725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CC00CC"/>
                  </a:solidFill>
                </a:rPr>
                <a:t>doing a puzzle/ he is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4C9A0A-173A-40BE-B792-A0A97C16973D}"/>
              </a:ext>
            </a:extLst>
          </p:cNvPr>
          <p:cNvGrpSpPr/>
          <p:nvPr/>
        </p:nvGrpSpPr>
        <p:grpSpPr>
          <a:xfrm>
            <a:off x="6096002" y="2067880"/>
            <a:ext cx="5892146" cy="847725"/>
            <a:chOff x="6223654" y="1048705"/>
            <a:chExt cx="5892146" cy="847725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795065E-EF36-48CB-9242-816461EB2BD1}"/>
                </a:ext>
              </a:extLst>
            </p:cNvPr>
            <p:cNvSpPr/>
            <p:nvPr/>
          </p:nvSpPr>
          <p:spPr>
            <a:xfrm>
              <a:off x="6223654" y="1106807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BB01AE6-E896-486C-A906-988DFF9B6F17}"/>
                </a:ext>
              </a:extLst>
            </p:cNvPr>
            <p:cNvSpPr/>
            <p:nvPr/>
          </p:nvSpPr>
          <p:spPr>
            <a:xfrm>
              <a:off x="7086600" y="1048705"/>
              <a:ext cx="5029200" cy="847725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CC00CC"/>
                  </a:solidFill>
                </a:rPr>
                <a:t>playing a board game/I am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7020BD0-FA92-4245-882F-E44232960484}"/>
              </a:ext>
            </a:extLst>
          </p:cNvPr>
          <p:cNvGrpSpPr/>
          <p:nvPr/>
        </p:nvGrpSpPr>
        <p:grpSpPr>
          <a:xfrm>
            <a:off x="6096001" y="3434241"/>
            <a:ext cx="5892147" cy="847725"/>
            <a:chOff x="6096001" y="3434241"/>
            <a:chExt cx="5892147" cy="84772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7F2ECB8-C268-442E-8B1A-E37A623CCDAE}"/>
                </a:ext>
              </a:extLst>
            </p:cNvPr>
            <p:cNvSpPr/>
            <p:nvPr/>
          </p:nvSpPr>
          <p:spPr>
            <a:xfrm>
              <a:off x="6096001" y="3477577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781CC1B-2C1B-471C-A16C-11137D024E87}"/>
                </a:ext>
              </a:extLst>
            </p:cNvPr>
            <p:cNvSpPr/>
            <p:nvPr/>
          </p:nvSpPr>
          <p:spPr>
            <a:xfrm>
              <a:off x="6958948" y="3434241"/>
              <a:ext cx="5029200" cy="847725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CC00CC"/>
                  </a:solidFill>
                </a:rPr>
                <a:t>doing a puzzle/ I am</a:t>
              </a:r>
            </a:p>
          </p:txBody>
        </p:sp>
      </p:grpSp>
      <p:pic>
        <p:nvPicPr>
          <p:cNvPr id="17" name="Picture 4">
            <a:extLst>
              <a:ext uri="{FF2B5EF4-FFF2-40B4-BE49-F238E27FC236}">
                <a16:creationId xmlns:a16="http://schemas.microsoft.com/office/drawing/2014/main" id="{8BC39A9A-F5E3-40FE-ACA5-A7E0B7326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26" y="2176543"/>
            <a:ext cx="5372100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E85D38A-9AC7-4D06-ACE8-A88599E67E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4591" y="3588619"/>
            <a:ext cx="3169309" cy="22401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F709B1-A409-4C95-B83F-2BA788F0217D}"/>
              </a:ext>
            </a:extLst>
          </p:cNvPr>
          <p:cNvSpPr txBox="1"/>
          <p:nvPr/>
        </p:nvSpPr>
        <p:spPr>
          <a:xfrm>
            <a:off x="252026" y="697143"/>
            <a:ext cx="5701099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Are you ___________?</a:t>
            </a:r>
          </a:p>
          <a:p>
            <a:r>
              <a:rPr lang="en-US" sz="3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Yes, 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308501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wrong-answer-bass-buzzer-9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wrong-answer-bass-buzzer-9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2DDAF546-88FF-46E5-BE67-6F5062998B6C}"/>
              </a:ext>
            </a:extLst>
          </p:cNvPr>
          <p:cNvGrpSpPr/>
          <p:nvPr/>
        </p:nvGrpSpPr>
        <p:grpSpPr>
          <a:xfrm>
            <a:off x="6096000" y="4780596"/>
            <a:ext cx="5962650" cy="982029"/>
            <a:chOff x="6096000" y="4780596"/>
            <a:chExt cx="5892148" cy="84772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1F39D5B-94F9-493A-B31E-7E832E6685D9}"/>
                </a:ext>
              </a:extLst>
            </p:cNvPr>
            <p:cNvSpPr/>
            <p:nvPr/>
          </p:nvSpPr>
          <p:spPr>
            <a:xfrm>
              <a:off x="6096000" y="4829172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F306955-2E25-4CD0-A224-550A32A4C809}"/>
                </a:ext>
              </a:extLst>
            </p:cNvPr>
            <p:cNvSpPr/>
            <p:nvPr/>
          </p:nvSpPr>
          <p:spPr>
            <a:xfrm>
              <a:off x="6958948" y="4780596"/>
              <a:ext cx="5029200" cy="847725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CC00CC"/>
                  </a:solidFill>
                </a:rPr>
                <a:t>are/We are playing video games.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4C9A0A-173A-40BE-B792-A0A97C16973D}"/>
              </a:ext>
            </a:extLst>
          </p:cNvPr>
          <p:cNvGrpSpPr/>
          <p:nvPr/>
        </p:nvGrpSpPr>
        <p:grpSpPr>
          <a:xfrm>
            <a:off x="6096002" y="2067880"/>
            <a:ext cx="5892146" cy="982029"/>
            <a:chOff x="6223654" y="1048705"/>
            <a:chExt cx="5892146" cy="98202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795065E-EF36-48CB-9242-816461EB2BD1}"/>
                </a:ext>
              </a:extLst>
            </p:cNvPr>
            <p:cNvSpPr/>
            <p:nvPr/>
          </p:nvSpPr>
          <p:spPr>
            <a:xfrm>
              <a:off x="6223654" y="1106807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BB01AE6-E896-486C-A906-988DFF9B6F17}"/>
                </a:ext>
              </a:extLst>
            </p:cNvPr>
            <p:cNvSpPr/>
            <p:nvPr/>
          </p:nvSpPr>
          <p:spPr>
            <a:xfrm>
              <a:off x="7086600" y="1048705"/>
              <a:ext cx="5029200" cy="982029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CC00CC"/>
                  </a:solidFill>
                </a:rPr>
                <a:t>aren’t/We are playing video games.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7020BD0-FA92-4245-882F-E44232960484}"/>
              </a:ext>
            </a:extLst>
          </p:cNvPr>
          <p:cNvGrpSpPr/>
          <p:nvPr/>
        </p:nvGrpSpPr>
        <p:grpSpPr>
          <a:xfrm>
            <a:off x="6096001" y="3434241"/>
            <a:ext cx="5892147" cy="982029"/>
            <a:chOff x="6096001" y="3434241"/>
            <a:chExt cx="5892147" cy="98202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7F2ECB8-C268-442E-8B1A-E37A623CCDAE}"/>
                </a:ext>
              </a:extLst>
            </p:cNvPr>
            <p:cNvSpPr/>
            <p:nvPr/>
          </p:nvSpPr>
          <p:spPr>
            <a:xfrm>
              <a:off x="6096001" y="3477577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781CC1B-2C1B-471C-A16C-11137D024E87}"/>
                </a:ext>
              </a:extLst>
            </p:cNvPr>
            <p:cNvSpPr/>
            <p:nvPr/>
          </p:nvSpPr>
          <p:spPr>
            <a:xfrm>
              <a:off x="6958948" y="3434241"/>
              <a:ext cx="5029200" cy="982029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CC00CC"/>
                  </a:solidFill>
                </a:rPr>
                <a:t>aren’t/We are play video games.</a:t>
              </a:r>
            </a:p>
          </p:txBody>
        </p:sp>
      </p:grpSp>
      <p:pic>
        <p:nvPicPr>
          <p:cNvPr id="17" name="Picture 4">
            <a:extLst>
              <a:ext uri="{FF2B5EF4-FFF2-40B4-BE49-F238E27FC236}">
                <a16:creationId xmlns:a16="http://schemas.microsoft.com/office/drawing/2014/main" id="{8BC39A9A-F5E3-40FE-ACA5-A7E0B7326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26" y="2176543"/>
            <a:ext cx="5372100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F709B1-A409-4C95-B83F-2BA788F0217D}"/>
              </a:ext>
            </a:extLst>
          </p:cNvPr>
          <p:cNvSpPr txBox="1"/>
          <p:nvPr/>
        </p:nvSpPr>
        <p:spPr>
          <a:xfrm>
            <a:off x="252026" y="497503"/>
            <a:ext cx="987305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Are you reading a comic book?</a:t>
            </a:r>
          </a:p>
          <a:p>
            <a:r>
              <a:rPr lang="en-US" sz="3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No, we _____. ______________.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EB8CB7-A13F-4E1F-B7D6-D8DCC4E2B7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4527" y="3453291"/>
            <a:ext cx="3421446" cy="254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20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wrong-answer-bass-buzzer-9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wrong-answer-bass-buzzer-9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2DDAF546-88FF-46E5-BE67-6F5062998B6C}"/>
              </a:ext>
            </a:extLst>
          </p:cNvPr>
          <p:cNvGrpSpPr/>
          <p:nvPr/>
        </p:nvGrpSpPr>
        <p:grpSpPr>
          <a:xfrm>
            <a:off x="6096000" y="4780596"/>
            <a:ext cx="5962650" cy="982029"/>
            <a:chOff x="6096000" y="4780596"/>
            <a:chExt cx="5892148" cy="84772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1F39D5B-94F9-493A-B31E-7E832E6685D9}"/>
                </a:ext>
              </a:extLst>
            </p:cNvPr>
            <p:cNvSpPr/>
            <p:nvPr/>
          </p:nvSpPr>
          <p:spPr>
            <a:xfrm>
              <a:off x="6096000" y="4829172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F306955-2E25-4CD0-A224-550A32A4C809}"/>
                </a:ext>
              </a:extLst>
            </p:cNvPr>
            <p:cNvSpPr/>
            <p:nvPr/>
          </p:nvSpPr>
          <p:spPr>
            <a:xfrm>
              <a:off x="6958948" y="4780596"/>
              <a:ext cx="5029200" cy="847725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CC00CC"/>
                  </a:solidFill>
                </a:rPr>
                <a:t>eating snacks/Yes, we are.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4C9A0A-173A-40BE-B792-A0A97C16973D}"/>
              </a:ext>
            </a:extLst>
          </p:cNvPr>
          <p:cNvGrpSpPr/>
          <p:nvPr/>
        </p:nvGrpSpPr>
        <p:grpSpPr>
          <a:xfrm>
            <a:off x="6096002" y="2067880"/>
            <a:ext cx="5892146" cy="982029"/>
            <a:chOff x="6223654" y="1048705"/>
            <a:chExt cx="5892146" cy="98202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795065E-EF36-48CB-9242-816461EB2BD1}"/>
                </a:ext>
              </a:extLst>
            </p:cNvPr>
            <p:cNvSpPr/>
            <p:nvPr/>
          </p:nvSpPr>
          <p:spPr>
            <a:xfrm>
              <a:off x="6223654" y="1106807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BB01AE6-E896-486C-A906-988DFF9B6F17}"/>
                </a:ext>
              </a:extLst>
            </p:cNvPr>
            <p:cNvSpPr/>
            <p:nvPr/>
          </p:nvSpPr>
          <p:spPr>
            <a:xfrm>
              <a:off x="7086600" y="1048705"/>
              <a:ext cx="5029200" cy="982029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CC00CC"/>
                  </a:solidFill>
                </a:rPr>
                <a:t>eating snacks/Yes, we aren’t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7020BD0-FA92-4245-882F-E44232960484}"/>
              </a:ext>
            </a:extLst>
          </p:cNvPr>
          <p:cNvGrpSpPr/>
          <p:nvPr/>
        </p:nvGrpSpPr>
        <p:grpSpPr>
          <a:xfrm>
            <a:off x="6096001" y="3434241"/>
            <a:ext cx="5892147" cy="982029"/>
            <a:chOff x="6096001" y="3434241"/>
            <a:chExt cx="5892147" cy="98202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7F2ECB8-C268-442E-8B1A-E37A623CCDAE}"/>
                </a:ext>
              </a:extLst>
            </p:cNvPr>
            <p:cNvSpPr/>
            <p:nvPr/>
          </p:nvSpPr>
          <p:spPr>
            <a:xfrm>
              <a:off x="6096001" y="3477577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781CC1B-2C1B-471C-A16C-11137D024E87}"/>
                </a:ext>
              </a:extLst>
            </p:cNvPr>
            <p:cNvSpPr/>
            <p:nvPr/>
          </p:nvSpPr>
          <p:spPr>
            <a:xfrm>
              <a:off x="6958948" y="3434241"/>
              <a:ext cx="5029200" cy="982029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CC00CC"/>
                  </a:solidFill>
                </a:rPr>
                <a:t>eat snacks/Yes, we are</a:t>
              </a:r>
            </a:p>
          </p:txBody>
        </p:sp>
      </p:grpSp>
      <p:pic>
        <p:nvPicPr>
          <p:cNvPr id="17" name="Picture 4">
            <a:extLst>
              <a:ext uri="{FF2B5EF4-FFF2-40B4-BE49-F238E27FC236}">
                <a16:creationId xmlns:a16="http://schemas.microsoft.com/office/drawing/2014/main" id="{8BC39A9A-F5E3-40FE-ACA5-A7E0B7326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26" y="2176543"/>
            <a:ext cx="5372100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F709B1-A409-4C95-B83F-2BA788F0217D}"/>
              </a:ext>
            </a:extLst>
          </p:cNvPr>
          <p:cNvSpPr txBox="1"/>
          <p:nvPr/>
        </p:nvSpPr>
        <p:spPr>
          <a:xfrm>
            <a:off x="252026" y="497503"/>
            <a:ext cx="987305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Are you ____________________?</a:t>
            </a:r>
          </a:p>
          <a:p>
            <a:r>
              <a:rPr lang="en-US" sz="3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____________.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46C725-2C43-44D1-B056-7DA80D09A6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5875" y="3289128"/>
            <a:ext cx="3783144" cy="26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5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wrong-answer-bass-buzzer-9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wrong-answer-bass-buzzer-9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2DDAF546-88FF-46E5-BE67-6F5062998B6C}"/>
              </a:ext>
            </a:extLst>
          </p:cNvPr>
          <p:cNvGrpSpPr/>
          <p:nvPr/>
        </p:nvGrpSpPr>
        <p:grpSpPr>
          <a:xfrm>
            <a:off x="5999654" y="2249489"/>
            <a:ext cx="5940319" cy="982029"/>
            <a:chOff x="6048397" y="4768887"/>
            <a:chExt cx="5870081" cy="84772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1F39D5B-94F9-493A-B31E-7E832E6685D9}"/>
                </a:ext>
              </a:extLst>
            </p:cNvPr>
            <p:cNvSpPr/>
            <p:nvPr/>
          </p:nvSpPr>
          <p:spPr>
            <a:xfrm>
              <a:off x="6048397" y="4831577"/>
              <a:ext cx="783898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F306955-2E25-4CD0-A224-550A32A4C809}"/>
                </a:ext>
              </a:extLst>
            </p:cNvPr>
            <p:cNvSpPr/>
            <p:nvPr/>
          </p:nvSpPr>
          <p:spPr>
            <a:xfrm>
              <a:off x="6889278" y="4768887"/>
              <a:ext cx="5029200" cy="847725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CC00CC"/>
                  </a:solidFill>
                </a:rPr>
                <a:t>take photos/we are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4C9A0A-173A-40BE-B792-A0A97C16973D}"/>
              </a:ext>
            </a:extLst>
          </p:cNvPr>
          <p:cNvGrpSpPr/>
          <p:nvPr/>
        </p:nvGrpSpPr>
        <p:grpSpPr>
          <a:xfrm>
            <a:off x="6047827" y="3565359"/>
            <a:ext cx="5892146" cy="982029"/>
            <a:chOff x="6223654" y="1048705"/>
            <a:chExt cx="5892146" cy="98202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795065E-EF36-48CB-9242-816461EB2BD1}"/>
                </a:ext>
              </a:extLst>
            </p:cNvPr>
            <p:cNvSpPr/>
            <p:nvPr/>
          </p:nvSpPr>
          <p:spPr>
            <a:xfrm>
              <a:off x="6223654" y="1106807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BB01AE6-E896-486C-A906-988DFF9B6F17}"/>
                </a:ext>
              </a:extLst>
            </p:cNvPr>
            <p:cNvSpPr/>
            <p:nvPr/>
          </p:nvSpPr>
          <p:spPr>
            <a:xfrm>
              <a:off x="7086600" y="1048705"/>
              <a:ext cx="5029200" cy="982029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CC00CC"/>
                  </a:solidFill>
                </a:rPr>
                <a:t>taking photos/we are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7020BD0-FA92-4245-882F-E44232960484}"/>
              </a:ext>
            </a:extLst>
          </p:cNvPr>
          <p:cNvGrpSpPr/>
          <p:nvPr/>
        </p:nvGrpSpPr>
        <p:grpSpPr>
          <a:xfrm>
            <a:off x="6047827" y="4863302"/>
            <a:ext cx="5892147" cy="982029"/>
            <a:chOff x="6096001" y="3434241"/>
            <a:chExt cx="5892147" cy="98202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7F2ECB8-C268-442E-8B1A-E37A623CCDAE}"/>
                </a:ext>
              </a:extLst>
            </p:cNvPr>
            <p:cNvSpPr/>
            <p:nvPr/>
          </p:nvSpPr>
          <p:spPr>
            <a:xfrm>
              <a:off x="6096001" y="3477577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781CC1B-2C1B-471C-A16C-11137D024E87}"/>
                </a:ext>
              </a:extLst>
            </p:cNvPr>
            <p:cNvSpPr/>
            <p:nvPr/>
          </p:nvSpPr>
          <p:spPr>
            <a:xfrm>
              <a:off x="6958948" y="3434241"/>
              <a:ext cx="5029200" cy="982029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CC00CC"/>
                  </a:solidFill>
                </a:rPr>
                <a:t>takes photos/we are</a:t>
              </a:r>
            </a:p>
          </p:txBody>
        </p:sp>
      </p:grpSp>
      <p:pic>
        <p:nvPicPr>
          <p:cNvPr id="17" name="Picture 4">
            <a:extLst>
              <a:ext uri="{FF2B5EF4-FFF2-40B4-BE49-F238E27FC236}">
                <a16:creationId xmlns:a16="http://schemas.microsoft.com/office/drawing/2014/main" id="{8BC39A9A-F5E3-40FE-ACA5-A7E0B7326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26" y="2176543"/>
            <a:ext cx="5372100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7F709B1-A409-4C95-B83F-2BA788F0217D}"/>
              </a:ext>
            </a:extLst>
          </p:cNvPr>
          <p:cNvSpPr txBox="1"/>
          <p:nvPr/>
        </p:nvSpPr>
        <p:spPr>
          <a:xfrm>
            <a:off x="252026" y="497503"/>
            <a:ext cx="987305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Are you ____________________?</a:t>
            </a:r>
          </a:p>
          <a:p>
            <a:r>
              <a:rPr lang="en-US" sz="3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Yes, ______.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28E78B-1F29-43A6-A174-E180BCAAA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3050" y="3429000"/>
            <a:ext cx="3319955" cy="233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7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wrong-answer-bass-buzzer-9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wrong-answer-bass-buzzer-9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98214" y="1818408"/>
            <a:ext cx="4345781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FF0000"/>
                </a:solidFill>
              </a:rPr>
              <a:t>Vocabularies</a:t>
            </a:r>
            <a:endParaRPr lang="en-US" sz="3600" i="1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play a board game, do a puzzle, read a comic book, eat snacks, play video games.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4821956" y="1756862"/>
            <a:ext cx="7223505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</a:t>
            </a:r>
            <a:r>
              <a:rPr lang="en-US" sz="3600" i="1" dirty="0" smtClean="0">
                <a:solidFill>
                  <a:srgbClr val="FF0000"/>
                </a:solidFill>
              </a:rPr>
              <a:t>patterns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Are you </a:t>
            </a:r>
            <a:r>
              <a:rPr lang="en-US" sz="3600" dirty="0">
                <a:solidFill>
                  <a:schemeClr val="accent5"/>
                </a:solidFill>
              </a:rPr>
              <a:t>reading a comic book</a:t>
            </a:r>
            <a:r>
              <a:rPr lang="en-US" sz="3600" dirty="0"/>
              <a:t>?</a:t>
            </a:r>
          </a:p>
          <a:p>
            <a:r>
              <a:rPr lang="en-US" sz="3600" dirty="0"/>
              <a:t> – </a:t>
            </a:r>
            <a:r>
              <a:rPr lang="en-US" sz="3600" dirty="0">
                <a:solidFill>
                  <a:schemeClr val="accent5"/>
                </a:solidFill>
              </a:rPr>
              <a:t>Yes, I am.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Are you </a:t>
            </a:r>
            <a:r>
              <a:rPr lang="en-US" sz="3600" dirty="0">
                <a:solidFill>
                  <a:schemeClr val="accent5"/>
                </a:solidFill>
              </a:rPr>
              <a:t>read a comic book</a:t>
            </a:r>
            <a:r>
              <a:rPr lang="en-US" sz="3600" dirty="0"/>
              <a:t>?</a:t>
            </a:r>
          </a:p>
          <a:p>
            <a:r>
              <a:rPr lang="en-US" sz="3600" dirty="0"/>
              <a:t> - </a:t>
            </a:r>
            <a:r>
              <a:rPr lang="en-US" sz="3600" dirty="0">
                <a:solidFill>
                  <a:schemeClr val="accent5"/>
                </a:solidFill>
              </a:rPr>
              <a:t>No, we aren’t. </a:t>
            </a:r>
            <a:r>
              <a:rPr lang="en-US" sz="3600" dirty="0"/>
              <a:t>We’re </a:t>
            </a:r>
            <a:r>
              <a:rPr lang="en-US" sz="3600" dirty="0">
                <a:solidFill>
                  <a:schemeClr val="accent5"/>
                </a:solidFill>
              </a:rPr>
              <a:t>playing a board game.</a:t>
            </a:r>
          </a:p>
        </p:txBody>
      </p: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33).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22).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51 SB).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58"/>
          <a:stretch/>
        </p:blipFill>
        <p:spPr>
          <a:xfrm>
            <a:off x="-18662" y="0"/>
            <a:ext cx="12192000" cy="68393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6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318" y="-38415"/>
            <a:ext cx="1105929" cy="1091377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32" y="3959622"/>
            <a:ext cx="1312397" cy="13123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733" y="4187020"/>
            <a:ext cx="1084999" cy="108499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265" y="3934976"/>
            <a:ext cx="2066925" cy="1314450"/>
          </a:xfrm>
          <a:prstGeom prst="rect">
            <a:avLst/>
          </a:prstGeom>
        </p:spPr>
      </p:pic>
      <p:sp>
        <p:nvSpPr>
          <p:cNvPr id="28" name="Cloud 27"/>
          <p:cNvSpPr/>
          <p:nvPr/>
        </p:nvSpPr>
        <p:spPr>
          <a:xfrm>
            <a:off x="-1371601" y="66327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160" y="970662"/>
            <a:ext cx="3623348" cy="122424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877" y="-8078"/>
            <a:ext cx="1981200" cy="1733550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12350788" y="164109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Cloud 26"/>
          <p:cNvSpPr/>
          <p:nvPr/>
        </p:nvSpPr>
        <p:spPr>
          <a:xfrm>
            <a:off x="-1964030" y="4796685"/>
            <a:ext cx="1917512" cy="96350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21" y="2271894"/>
            <a:ext cx="1577792" cy="54188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426" y="3178493"/>
            <a:ext cx="1714058" cy="597296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094" y="4050146"/>
            <a:ext cx="2017091" cy="71005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640" y="4855448"/>
            <a:ext cx="2316567" cy="84598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776" y="5756156"/>
            <a:ext cx="2465626" cy="110184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399" y="4929242"/>
            <a:ext cx="2025027" cy="978021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841" y="2317615"/>
            <a:ext cx="1349211" cy="59667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375" y="3205764"/>
            <a:ext cx="1490066" cy="61376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913" y="4050146"/>
            <a:ext cx="1856248" cy="755271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95" y="5885984"/>
            <a:ext cx="2219027" cy="9720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834" y="4277348"/>
            <a:ext cx="1724746" cy="1830736"/>
          </a:xfrm>
          <a:prstGeom prst="rect">
            <a:avLst/>
          </a:prstGeom>
        </p:spPr>
      </p:pic>
      <p:sp>
        <p:nvSpPr>
          <p:cNvPr id="42" name="Oval 41">
            <a:hlinkClick r:id="rId26" action="ppaction://hlinksldjump"/>
          </p:cNvPr>
          <p:cNvSpPr/>
          <p:nvPr/>
        </p:nvSpPr>
        <p:spPr>
          <a:xfrm>
            <a:off x="110972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6" y="4921561"/>
            <a:ext cx="1307567" cy="1533985"/>
          </a:xfrm>
          <a:prstGeom prst="rect">
            <a:avLst/>
          </a:prstGeom>
        </p:spPr>
      </p:pic>
      <p:sp>
        <p:nvSpPr>
          <p:cNvPr id="66" name="Oval 65">
            <a:hlinkClick r:id="rId28" action="ppaction://hlinksldjump"/>
          </p:cNvPr>
          <p:cNvSpPr/>
          <p:nvPr/>
        </p:nvSpPr>
        <p:spPr>
          <a:xfrm>
            <a:off x="110972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Oval 66">
            <a:hlinkClick r:id="rId29" action="ppaction://hlinksldjump"/>
          </p:cNvPr>
          <p:cNvSpPr/>
          <p:nvPr/>
        </p:nvSpPr>
        <p:spPr>
          <a:xfrm>
            <a:off x="110972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Oval 67">
            <a:hlinkClick r:id="rId30" action="ppaction://hlinksldjump"/>
          </p:cNvPr>
          <p:cNvSpPr/>
          <p:nvPr/>
        </p:nvSpPr>
        <p:spPr>
          <a:xfrm>
            <a:off x="110972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Oval 68">
            <a:hlinkClick r:id="rId31" action="ppaction://hlinksldjump"/>
          </p:cNvPr>
          <p:cNvSpPr/>
          <p:nvPr/>
        </p:nvSpPr>
        <p:spPr>
          <a:xfrm>
            <a:off x="110972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Oval 73">
            <a:hlinkClick r:id="rId26" action="ppaction://hlinksldjump"/>
          </p:cNvPr>
          <p:cNvSpPr/>
          <p:nvPr/>
        </p:nvSpPr>
        <p:spPr>
          <a:xfrm>
            <a:off x="11428498" y="3240184"/>
            <a:ext cx="642068" cy="642068"/>
          </a:xfrm>
          <a:prstGeom prst="ellipse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Oval 74">
            <a:hlinkClick r:id="rId28" action="ppaction://hlinksldjump"/>
          </p:cNvPr>
          <p:cNvSpPr/>
          <p:nvPr/>
        </p:nvSpPr>
        <p:spPr>
          <a:xfrm>
            <a:off x="11428498" y="2538358"/>
            <a:ext cx="642068" cy="642068"/>
          </a:xfrm>
          <a:prstGeom prst="ellipse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Oval 75">
            <a:hlinkClick r:id="rId29" action="ppaction://hlinksldjump"/>
          </p:cNvPr>
          <p:cNvSpPr/>
          <p:nvPr/>
        </p:nvSpPr>
        <p:spPr>
          <a:xfrm>
            <a:off x="11403815" y="1905488"/>
            <a:ext cx="642068" cy="642068"/>
          </a:xfrm>
          <a:prstGeom prst="ellipse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Oval 76">
            <a:hlinkClick r:id="rId30" action="ppaction://hlinksldjump"/>
          </p:cNvPr>
          <p:cNvSpPr/>
          <p:nvPr/>
        </p:nvSpPr>
        <p:spPr>
          <a:xfrm>
            <a:off x="11448334" y="1112768"/>
            <a:ext cx="642068" cy="642068"/>
          </a:xfrm>
          <a:prstGeom prst="ellipse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969190" y="544237"/>
            <a:ext cx="346075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CONGRATULATIONS RABBIT TEAM</a:t>
            </a:r>
            <a:endParaRPr lang="en-US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769840" y="524345"/>
            <a:ext cx="33212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CONGRATULATIONS TIGER TEAM</a:t>
            </a:r>
            <a:endParaRPr 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9" name="Cloud 18"/>
          <p:cNvSpPr/>
          <p:nvPr/>
        </p:nvSpPr>
        <p:spPr>
          <a:xfrm>
            <a:off x="2235883" y="1085757"/>
            <a:ext cx="927370" cy="5922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Cloud 19"/>
          <p:cNvSpPr/>
          <p:nvPr/>
        </p:nvSpPr>
        <p:spPr>
          <a:xfrm>
            <a:off x="9250484" y="1054961"/>
            <a:ext cx="917700" cy="5848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2350788" y="186613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68605" y="2302672"/>
            <a:ext cx="10454790" cy="328159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/>
          <p:cNvSpPr/>
          <p:nvPr/>
        </p:nvSpPr>
        <p:spPr>
          <a:xfrm>
            <a:off x="4454112" y="2914290"/>
            <a:ext cx="360707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8000" dirty="0"/>
              <a:t>overtop</a:t>
            </a:r>
          </a:p>
        </p:txBody>
      </p:sp>
      <p:sp>
        <p:nvSpPr>
          <p:cNvPr id="3" name="Oval 2">
            <a:hlinkClick r:id="rId31" action="ppaction://hlinksldjump"/>
            <a:extLst>
              <a:ext uri="{FF2B5EF4-FFF2-40B4-BE49-F238E27FC236}">
                <a16:creationId xmlns:a16="http://schemas.microsoft.com/office/drawing/2014/main" id="{69E4575E-E626-056F-4D24-4E3FD9F2FED4}"/>
              </a:ext>
            </a:extLst>
          </p:cNvPr>
          <p:cNvSpPr/>
          <p:nvPr/>
        </p:nvSpPr>
        <p:spPr>
          <a:xfrm>
            <a:off x="11428498" y="410894"/>
            <a:ext cx="642068" cy="642068"/>
          </a:xfrm>
          <a:prstGeom prst="ellipse">
            <a:avLst/>
          </a:prstGeom>
          <a:solidFill>
            <a:srgbClr val="00B050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08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39 C 0.0013 -0.04375 -0.02187 -0.18148 0.01406 -0.21621 C 0.04792 -0.22685 0.05352 -0.18982 0.06979 -0.15857 " pathEditMode="relative" rAng="0" ptsTypes="AAA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79 -0.15857 C 0.07995 -0.21134 0.05065 -0.33218 0.10143 -0.34699 C 0.14714 -0.35371 0.15716 -0.33426 0.16576 -0.28125 " pathEditMode="relative" rAng="0" ptsTypes="AAA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76 -0.28125 C 0.1642 -0.34121 0.14883 -0.42246 0.18972 -0.43982 C 0.21797 -0.43935 0.21641 -0.42848 0.22878 -0.40764 " pathEditMode="relative" rAng="0" ptsTypes="AAA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78 -0.40764 C 0.22761 -0.47269 0.20039 -0.56644 0.24115 -0.5831 C 0.26472 -0.57616 0.2569 -0.55718 0.26914 -0.53912 " pathEditMode="relative" rAng="0" ptsTypes="AAA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" y="-8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914 -0.53912 C 0.26289 -0.60301 0.24909 -0.69977 0.2901 -0.71597 C 0.33138 -0.71597 0.32044 -0.70185 0.32878 -0.68356 " pathEditMode="relative" rAng="0" ptsTypes="AAA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-0.04908 C -0.00091 -0.11852 0.02852 -0.28125 -0.04114 -0.31088 C -0.072 -0.32662 -0.09414 -0.16551 -0.09557 -0.12454 " pathEditMode="relative" rAng="0" ptsTypes="AAA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3" y="-1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57 -0.12454 C -0.0983 -0.19838 -0.07851 -0.40116 -0.14518 -0.40417 C -0.17369 -0.40764 -0.17734 -0.31991 -0.18841 -0.2544 " pathEditMode="relative" rAng="0" ptsTypes="AAA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1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41 -0.2544 C -0.18515 -0.32547 -0.1457 -0.42732 -0.18073 -0.45996 C -0.2108 -0.46968 -0.22461 -0.39931 -0.22474 -0.3632 " pathEditMode="relative" rAng="0" ptsTypes="AAA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1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74 -0.36319 C -0.22695 -0.35856 -0.20586 -0.56574 -0.24414 -0.59699 C -0.27708 -0.59027 -0.29218 -0.52708 -0.29544 -0.48402 " pathEditMode="relative" rAng="0" ptsTypes="AAA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6" y="-1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44 -0.48402 C -0.29557 -0.53518 -0.24414 -0.7331 -0.30234 -0.73217 C -0.32395 -0.72986 -0.33645 -0.63796 -0.33958 -0.61226 " pathEditMode="relative" rAng="0" ptsTypes="AAA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9" y="-1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7" grpId="0" animBg="1"/>
      <p:bldP spid="81" grpId="0"/>
      <p:bldP spid="81" grpId="1"/>
      <p:bldP spid="83" grpId="0"/>
      <p:bldP spid="83" grpId="1"/>
      <p:bldP spid="7" grpId="0" animBg="1"/>
      <p:bldP spid="7" grpId="1" animBg="1"/>
      <p:bldP spid="6" grpId="0"/>
      <p:bldP spid="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793E2B4D-D6CD-41F9-88A4-8803A7A38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837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E07E2A-B683-4FCB-A4C7-5C1E5209FE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7364" y="1946508"/>
            <a:ext cx="2464489" cy="28109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1490AA-FFD2-449B-AF82-66EB7995FB27}"/>
              </a:ext>
            </a:extLst>
          </p:cNvPr>
          <p:cNvSpPr txBox="1"/>
          <p:nvPr/>
        </p:nvSpPr>
        <p:spPr>
          <a:xfrm>
            <a:off x="5965548" y="935298"/>
            <a:ext cx="5959752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Are you taking photos?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41EFDB-7119-4C50-8385-8BDDB4F37743}"/>
              </a:ext>
            </a:extLst>
          </p:cNvPr>
          <p:cNvGrpSpPr/>
          <p:nvPr/>
        </p:nvGrpSpPr>
        <p:grpSpPr>
          <a:xfrm>
            <a:off x="6535734" y="2620479"/>
            <a:ext cx="5512148" cy="731520"/>
            <a:chOff x="6535733" y="2591190"/>
            <a:chExt cx="5556875" cy="731520"/>
          </a:xfrm>
        </p:grpSpPr>
        <p:sp>
          <p:nvSpPr>
            <p:cNvPr id="12" name="wrong box">
              <a:extLst>
                <a:ext uri="{FF2B5EF4-FFF2-40B4-BE49-F238E27FC236}">
                  <a16:creationId xmlns:a16="http://schemas.microsoft.com/office/drawing/2014/main" id="{329B275D-ECCC-4238-A4C5-1F9397077325}"/>
                </a:ext>
              </a:extLst>
            </p:cNvPr>
            <p:cNvSpPr/>
            <p:nvPr/>
          </p:nvSpPr>
          <p:spPr>
            <a:xfrm>
              <a:off x="7419449" y="2591190"/>
              <a:ext cx="4673159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Yes, she is.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3AC0418-10CD-4CBF-B350-979EACD64155}"/>
                </a:ext>
              </a:extLst>
            </p:cNvPr>
            <p:cNvSpPr/>
            <p:nvPr/>
          </p:nvSpPr>
          <p:spPr>
            <a:xfrm>
              <a:off x="6535733" y="2591190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2B55A20-8F18-41EC-B171-C1A2C96F230F}"/>
              </a:ext>
            </a:extLst>
          </p:cNvPr>
          <p:cNvGrpSpPr/>
          <p:nvPr/>
        </p:nvGrpSpPr>
        <p:grpSpPr>
          <a:xfrm>
            <a:off x="6529424" y="4529462"/>
            <a:ext cx="5518456" cy="731520"/>
            <a:chOff x="6529424" y="4529462"/>
            <a:chExt cx="5518456" cy="731520"/>
          </a:xfrm>
        </p:grpSpPr>
        <p:sp>
          <p:nvSpPr>
            <p:cNvPr id="21" name="correct box">
              <a:extLst>
                <a:ext uri="{FF2B5EF4-FFF2-40B4-BE49-F238E27FC236}">
                  <a16:creationId xmlns:a16="http://schemas.microsoft.com/office/drawing/2014/main" id="{ED60D525-22C1-41EB-955B-51183D22F849}"/>
                </a:ext>
              </a:extLst>
            </p:cNvPr>
            <p:cNvSpPr/>
            <p:nvPr/>
          </p:nvSpPr>
          <p:spPr>
            <a:xfrm>
              <a:off x="7496889" y="4529462"/>
              <a:ext cx="4550991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No, I’m not.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A9316C6-2663-4A66-8B37-EEAFC055C4D4}"/>
                </a:ext>
              </a:extLst>
            </p:cNvPr>
            <p:cNvSpPr/>
            <p:nvPr/>
          </p:nvSpPr>
          <p:spPr>
            <a:xfrm>
              <a:off x="6529424" y="4529462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50C28B1-6639-4F03-A450-7E64DD6F656B}"/>
              </a:ext>
            </a:extLst>
          </p:cNvPr>
          <p:cNvGrpSpPr/>
          <p:nvPr/>
        </p:nvGrpSpPr>
        <p:grpSpPr>
          <a:xfrm>
            <a:off x="6535733" y="3599350"/>
            <a:ext cx="5512148" cy="740903"/>
            <a:chOff x="6535733" y="3599350"/>
            <a:chExt cx="5512148" cy="740903"/>
          </a:xfrm>
        </p:grpSpPr>
        <p:sp>
          <p:nvSpPr>
            <p:cNvPr id="17" name="wrong box">
              <a:extLst>
                <a:ext uri="{FF2B5EF4-FFF2-40B4-BE49-F238E27FC236}">
                  <a16:creationId xmlns:a16="http://schemas.microsoft.com/office/drawing/2014/main" id="{0475CBB2-EAE7-4394-B3B9-5E64E5C62373}"/>
                </a:ext>
              </a:extLst>
            </p:cNvPr>
            <p:cNvSpPr/>
            <p:nvPr/>
          </p:nvSpPr>
          <p:spPr>
            <a:xfrm>
              <a:off x="7464174" y="3599350"/>
              <a:ext cx="4583707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Yes, I am.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C853BC81-BB65-4709-B8CB-4B5CCD26BC78}"/>
                </a:ext>
              </a:extLst>
            </p:cNvPr>
            <p:cNvSpPr/>
            <p:nvPr/>
          </p:nvSpPr>
          <p:spPr>
            <a:xfrm>
              <a:off x="6535733" y="3608733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pic>
        <p:nvPicPr>
          <p:cNvPr id="3" name="Picture 2">
            <a:hlinkClick r:id="rId6" action="ppaction://hlinksldjump"/>
            <a:extLst>
              <a:ext uri="{FF2B5EF4-FFF2-40B4-BE49-F238E27FC236}">
                <a16:creationId xmlns:a16="http://schemas.microsoft.com/office/drawing/2014/main" id="{80AD5A63-FB51-4B88-AAA2-F4DBC69333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435" y="5620652"/>
            <a:ext cx="1237348" cy="12373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F02922-5DEC-46AC-97DA-B552B71C6995}"/>
              </a:ext>
            </a:extLst>
          </p:cNvPr>
          <p:cNvSpPr txBox="1"/>
          <p:nvPr/>
        </p:nvSpPr>
        <p:spPr>
          <a:xfrm>
            <a:off x="1577847" y="376757"/>
            <a:ext cx="534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each sentence to check the correct answer.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16C3CCA-6E08-4B7A-8CF5-D933FA660B52}"/>
              </a:ext>
            </a:extLst>
          </p:cNvPr>
          <p:cNvSpPr/>
          <p:nvPr/>
        </p:nvSpPr>
        <p:spPr>
          <a:xfrm>
            <a:off x="2924175" y="1209675"/>
            <a:ext cx="600075" cy="590550"/>
          </a:xfrm>
          <a:prstGeom prst="ellipse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7781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793E2B4D-D6CD-41F9-88A4-8803A7A38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837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1490AA-FFD2-449B-AF82-66EB7995FB27}"/>
              </a:ext>
            </a:extLst>
          </p:cNvPr>
          <p:cNvSpPr txBox="1"/>
          <p:nvPr/>
        </p:nvSpPr>
        <p:spPr>
          <a:xfrm>
            <a:off x="6241774" y="924339"/>
            <a:ext cx="5436704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Are you playing board games?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41EFDB-7119-4C50-8385-8BDDB4F37743}"/>
              </a:ext>
            </a:extLst>
          </p:cNvPr>
          <p:cNvGrpSpPr/>
          <p:nvPr/>
        </p:nvGrpSpPr>
        <p:grpSpPr>
          <a:xfrm>
            <a:off x="6535732" y="3462986"/>
            <a:ext cx="5512148" cy="731520"/>
            <a:chOff x="6535733" y="2591190"/>
            <a:chExt cx="5556875" cy="731520"/>
          </a:xfrm>
        </p:grpSpPr>
        <p:sp>
          <p:nvSpPr>
            <p:cNvPr id="12" name="wrong box">
              <a:extLst>
                <a:ext uri="{FF2B5EF4-FFF2-40B4-BE49-F238E27FC236}">
                  <a16:creationId xmlns:a16="http://schemas.microsoft.com/office/drawing/2014/main" id="{329B275D-ECCC-4238-A4C5-1F9397077325}"/>
                </a:ext>
              </a:extLst>
            </p:cNvPr>
            <p:cNvSpPr/>
            <p:nvPr/>
          </p:nvSpPr>
          <p:spPr>
            <a:xfrm>
              <a:off x="7419449" y="2591190"/>
              <a:ext cx="4673159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Yes, we aren’t.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3AC0418-10CD-4CBF-B350-979EACD64155}"/>
                </a:ext>
              </a:extLst>
            </p:cNvPr>
            <p:cNvSpPr/>
            <p:nvPr/>
          </p:nvSpPr>
          <p:spPr>
            <a:xfrm>
              <a:off x="6535733" y="2591190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2B55A20-8F18-41EC-B171-C1A2C96F230F}"/>
              </a:ext>
            </a:extLst>
          </p:cNvPr>
          <p:cNvGrpSpPr/>
          <p:nvPr/>
        </p:nvGrpSpPr>
        <p:grpSpPr>
          <a:xfrm>
            <a:off x="6529424" y="4529462"/>
            <a:ext cx="5518456" cy="731520"/>
            <a:chOff x="6529424" y="4529462"/>
            <a:chExt cx="5518456" cy="731520"/>
          </a:xfrm>
        </p:grpSpPr>
        <p:sp>
          <p:nvSpPr>
            <p:cNvPr id="21" name="correct box">
              <a:extLst>
                <a:ext uri="{FF2B5EF4-FFF2-40B4-BE49-F238E27FC236}">
                  <a16:creationId xmlns:a16="http://schemas.microsoft.com/office/drawing/2014/main" id="{ED60D525-22C1-41EB-955B-51183D22F849}"/>
                </a:ext>
              </a:extLst>
            </p:cNvPr>
            <p:cNvSpPr/>
            <p:nvPr/>
          </p:nvSpPr>
          <p:spPr>
            <a:xfrm>
              <a:off x="7496889" y="4529462"/>
              <a:ext cx="4550991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No, we aren’t. 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A9316C6-2663-4A66-8B37-EEAFC055C4D4}"/>
                </a:ext>
              </a:extLst>
            </p:cNvPr>
            <p:cNvSpPr/>
            <p:nvPr/>
          </p:nvSpPr>
          <p:spPr>
            <a:xfrm>
              <a:off x="6529424" y="4529462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50C28B1-6639-4F03-A450-7E64DD6F656B}"/>
              </a:ext>
            </a:extLst>
          </p:cNvPr>
          <p:cNvGrpSpPr/>
          <p:nvPr/>
        </p:nvGrpSpPr>
        <p:grpSpPr>
          <a:xfrm>
            <a:off x="6529424" y="2460750"/>
            <a:ext cx="5512148" cy="740903"/>
            <a:chOff x="6535733" y="3599350"/>
            <a:chExt cx="5512148" cy="740903"/>
          </a:xfrm>
        </p:grpSpPr>
        <p:sp>
          <p:nvSpPr>
            <p:cNvPr id="17" name="wrong box">
              <a:extLst>
                <a:ext uri="{FF2B5EF4-FFF2-40B4-BE49-F238E27FC236}">
                  <a16:creationId xmlns:a16="http://schemas.microsoft.com/office/drawing/2014/main" id="{0475CBB2-EAE7-4394-B3B9-5E64E5C62373}"/>
                </a:ext>
              </a:extLst>
            </p:cNvPr>
            <p:cNvSpPr/>
            <p:nvPr/>
          </p:nvSpPr>
          <p:spPr>
            <a:xfrm>
              <a:off x="7464174" y="3599350"/>
              <a:ext cx="4583707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Yes, we are.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C853BC81-BB65-4709-B8CB-4B5CCD26BC78}"/>
                </a:ext>
              </a:extLst>
            </p:cNvPr>
            <p:cNvSpPr/>
            <p:nvPr/>
          </p:nvSpPr>
          <p:spPr>
            <a:xfrm>
              <a:off x="6535733" y="3608733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72809014-4F1B-4930-8D88-2D75F102D5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9742" y="2593552"/>
            <a:ext cx="2424205" cy="2388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>
            <a:hlinkClick r:id="rId6" action="ppaction://hlinksldjump"/>
            <a:extLst>
              <a:ext uri="{FF2B5EF4-FFF2-40B4-BE49-F238E27FC236}">
                <a16:creationId xmlns:a16="http://schemas.microsoft.com/office/drawing/2014/main" id="{5D0428EF-B761-4EBC-9D23-DD85987A65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435" y="5620652"/>
            <a:ext cx="1237348" cy="12373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25C4E68-B39A-47AD-9AC4-13A93E43D2AB}"/>
              </a:ext>
            </a:extLst>
          </p:cNvPr>
          <p:cNvSpPr txBox="1"/>
          <p:nvPr/>
        </p:nvSpPr>
        <p:spPr>
          <a:xfrm>
            <a:off x="1577847" y="376757"/>
            <a:ext cx="534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each sentence to check the correct answer.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3DFB6FE-FF18-40A0-9361-D592216A839A}"/>
              </a:ext>
            </a:extLst>
          </p:cNvPr>
          <p:cNvSpPr/>
          <p:nvPr/>
        </p:nvSpPr>
        <p:spPr>
          <a:xfrm>
            <a:off x="2924175" y="1209675"/>
            <a:ext cx="600075" cy="590550"/>
          </a:xfrm>
          <a:prstGeom prst="ellipse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9878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793E2B4D-D6CD-41F9-88A4-8803A7A38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837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1490AA-FFD2-449B-AF82-66EB7995FB27}"/>
              </a:ext>
            </a:extLst>
          </p:cNvPr>
          <p:cNvSpPr txBox="1"/>
          <p:nvPr/>
        </p:nvSpPr>
        <p:spPr>
          <a:xfrm>
            <a:off x="6241774" y="924339"/>
            <a:ext cx="5436704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Are you playing video games?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41EFDB-7119-4C50-8385-8BDDB4F37743}"/>
              </a:ext>
            </a:extLst>
          </p:cNvPr>
          <p:cNvGrpSpPr/>
          <p:nvPr/>
        </p:nvGrpSpPr>
        <p:grpSpPr>
          <a:xfrm>
            <a:off x="6535732" y="3462986"/>
            <a:ext cx="5512148" cy="731520"/>
            <a:chOff x="6535733" y="2591190"/>
            <a:chExt cx="5556875" cy="731520"/>
          </a:xfrm>
        </p:grpSpPr>
        <p:sp>
          <p:nvSpPr>
            <p:cNvPr id="12" name="wrong box">
              <a:extLst>
                <a:ext uri="{FF2B5EF4-FFF2-40B4-BE49-F238E27FC236}">
                  <a16:creationId xmlns:a16="http://schemas.microsoft.com/office/drawing/2014/main" id="{329B275D-ECCC-4238-A4C5-1F9397077325}"/>
                </a:ext>
              </a:extLst>
            </p:cNvPr>
            <p:cNvSpPr/>
            <p:nvPr/>
          </p:nvSpPr>
          <p:spPr>
            <a:xfrm>
              <a:off x="7419449" y="2591190"/>
              <a:ext cx="4673159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Yes, I am.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3AC0418-10CD-4CBF-B350-979EACD64155}"/>
                </a:ext>
              </a:extLst>
            </p:cNvPr>
            <p:cNvSpPr/>
            <p:nvPr/>
          </p:nvSpPr>
          <p:spPr>
            <a:xfrm>
              <a:off x="6535733" y="2591190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2B55A20-8F18-41EC-B171-C1A2C96F230F}"/>
              </a:ext>
            </a:extLst>
          </p:cNvPr>
          <p:cNvGrpSpPr/>
          <p:nvPr/>
        </p:nvGrpSpPr>
        <p:grpSpPr>
          <a:xfrm>
            <a:off x="6523116" y="2484931"/>
            <a:ext cx="5518456" cy="731520"/>
            <a:chOff x="6529424" y="4529462"/>
            <a:chExt cx="5518456" cy="731520"/>
          </a:xfrm>
        </p:grpSpPr>
        <p:sp>
          <p:nvSpPr>
            <p:cNvPr id="21" name="correct box">
              <a:extLst>
                <a:ext uri="{FF2B5EF4-FFF2-40B4-BE49-F238E27FC236}">
                  <a16:creationId xmlns:a16="http://schemas.microsoft.com/office/drawing/2014/main" id="{ED60D525-22C1-41EB-955B-51183D22F849}"/>
                </a:ext>
              </a:extLst>
            </p:cNvPr>
            <p:cNvSpPr/>
            <p:nvPr/>
          </p:nvSpPr>
          <p:spPr>
            <a:xfrm>
              <a:off x="7496889" y="4529462"/>
              <a:ext cx="4550991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5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No, he isn’t. He’s reading a comic book. 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A9316C6-2663-4A66-8B37-EEAFC055C4D4}"/>
                </a:ext>
              </a:extLst>
            </p:cNvPr>
            <p:cNvSpPr/>
            <p:nvPr/>
          </p:nvSpPr>
          <p:spPr>
            <a:xfrm>
              <a:off x="6529424" y="4529462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50C28B1-6639-4F03-A450-7E64DD6F656B}"/>
              </a:ext>
            </a:extLst>
          </p:cNvPr>
          <p:cNvGrpSpPr/>
          <p:nvPr/>
        </p:nvGrpSpPr>
        <p:grpSpPr>
          <a:xfrm>
            <a:off x="6523116" y="4530518"/>
            <a:ext cx="5512148" cy="879196"/>
            <a:chOff x="6535733" y="3599350"/>
            <a:chExt cx="5512148" cy="879196"/>
          </a:xfrm>
        </p:grpSpPr>
        <p:sp>
          <p:nvSpPr>
            <p:cNvPr id="17" name="wrong box">
              <a:extLst>
                <a:ext uri="{FF2B5EF4-FFF2-40B4-BE49-F238E27FC236}">
                  <a16:creationId xmlns:a16="http://schemas.microsoft.com/office/drawing/2014/main" id="{0475CBB2-EAE7-4394-B3B9-5E64E5C62373}"/>
                </a:ext>
              </a:extLst>
            </p:cNvPr>
            <p:cNvSpPr/>
            <p:nvPr/>
          </p:nvSpPr>
          <p:spPr>
            <a:xfrm>
              <a:off x="7464174" y="3599350"/>
              <a:ext cx="4583707" cy="87919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No, I’m not. I’m reading a comic book.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C853BC81-BB65-4709-B8CB-4B5CCD26BC78}"/>
                </a:ext>
              </a:extLst>
            </p:cNvPr>
            <p:cNvSpPr/>
            <p:nvPr/>
          </p:nvSpPr>
          <p:spPr>
            <a:xfrm>
              <a:off x="6535733" y="3608733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A375B7E-7A05-4B7E-A7D6-E3035FA2F8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8359" y="2484931"/>
            <a:ext cx="2384857" cy="2620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hlinkClick r:id="rId6" action="ppaction://hlinksldjump"/>
            <a:extLst>
              <a:ext uri="{FF2B5EF4-FFF2-40B4-BE49-F238E27FC236}">
                <a16:creationId xmlns:a16="http://schemas.microsoft.com/office/drawing/2014/main" id="{EBD6A94B-ED67-4655-BE57-F108770831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435" y="5620652"/>
            <a:ext cx="1237348" cy="12373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65A85A0-874D-4114-9415-B0C617FAB8F7}"/>
              </a:ext>
            </a:extLst>
          </p:cNvPr>
          <p:cNvSpPr txBox="1"/>
          <p:nvPr/>
        </p:nvSpPr>
        <p:spPr>
          <a:xfrm>
            <a:off x="1577847" y="376757"/>
            <a:ext cx="534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each sentence to check the correct answer.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5F42306-2778-4DD4-8A22-F6A5228967C1}"/>
              </a:ext>
            </a:extLst>
          </p:cNvPr>
          <p:cNvSpPr/>
          <p:nvPr/>
        </p:nvSpPr>
        <p:spPr>
          <a:xfrm>
            <a:off x="2924175" y="1209675"/>
            <a:ext cx="600075" cy="590550"/>
          </a:xfrm>
          <a:prstGeom prst="ellipse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0201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793E2B4D-D6CD-41F9-88A4-8803A7A38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837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1490AA-FFD2-449B-AF82-66EB7995FB27}"/>
              </a:ext>
            </a:extLst>
          </p:cNvPr>
          <p:cNvSpPr txBox="1"/>
          <p:nvPr/>
        </p:nvSpPr>
        <p:spPr>
          <a:xfrm>
            <a:off x="6241774" y="924339"/>
            <a:ext cx="5436704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Are you eating snacks?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41EFDB-7119-4C50-8385-8BDDB4F37743}"/>
              </a:ext>
            </a:extLst>
          </p:cNvPr>
          <p:cNvGrpSpPr/>
          <p:nvPr/>
        </p:nvGrpSpPr>
        <p:grpSpPr>
          <a:xfrm>
            <a:off x="6535732" y="3462986"/>
            <a:ext cx="5512148" cy="731520"/>
            <a:chOff x="6535733" y="2591190"/>
            <a:chExt cx="5556875" cy="731520"/>
          </a:xfrm>
        </p:grpSpPr>
        <p:sp>
          <p:nvSpPr>
            <p:cNvPr id="12" name="wrong box">
              <a:extLst>
                <a:ext uri="{FF2B5EF4-FFF2-40B4-BE49-F238E27FC236}">
                  <a16:creationId xmlns:a16="http://schemas.microsoft.com/office/drawing/2014/main" id="{329B275D-ECCC-4238-A4C5-1F9397077325}"/>
                </a:ext>
              </a:extLst>
            </p:cNvPr>
            <p:cNvSpPr/>
            <p:nvPr/>
          </p:nvSpPr>
          <p:spPr>
            <a:xfrm>
              <a:off x="7419449" y="2591190"/>
              <a:ext cx="4673159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No, he isn’t.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3AC0418-10CD-4CBF-B350-979EACD64155}"/>
                </a:ext>
              </a:extLst>
            </p:cNvPr>
            <p:cNvSpPr/>
            <p:nvPr/>
          </p:nvSpPr>
          <p:spPr>
            <a:xfrm>
              <a:off x="6535733" y="2591190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2B55A20-8F18-41EC-B171-C1A2C96F230F}"/>
              </a:ext>
            </a:extLst>
          </p:cNvPr>
          <p:cNvGrpSpPr/>
          <p:nvPr/>
        </p:nvGrpSpPr>
        <p:grpSpPr>
          <a:xfrm>
            <a:off x="6523116" y="2484931"/>
            <a:ext cx="5518456" cy="731520"/>
            <a:chOff x="6529424" y="4529462"/>
            <a:chExt cx="5518456" cy="731520"/>
          </a:xfrm>
        </p:grpSpPr>
        <p:sp>
          <p:nvSpPr>
            <p:cNvPr id="21" name="correct box">
              <a:extLst>
                <a:ext uri="{FF2B5EF4-FFF2-40B4-BE49-F238E27FC236}">
                  <a16:creationId xmlns:a16="http://schemas.microsoft.com/office/drawing/2014/main" id="{ED60D525-22C1-41EB-955B-51183D22F849}"/>
                </a:ext>
              </a:extLst>
            </p:cNvPr>
            <p:cNvSpPr/>
            <p:nvPr/>
          </p:nvSpPr>
          <p:spPr>
            <a:xfrm>
              <a:off x="7496889" y="4529462"/>
              <a:ext cx="4550991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5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Yes, he is. 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A9316C6-2663-4A66-8B37-EEAFC055C4D4}"/>
                </a:ext>
              </a:extLst>
            </p:cNvPr>
            <p:cNvSpPr/>
            <p:nvPr/>
          </p:nvSpPr>
          <p:spPr>
            <a:xfrm>
              <a:off x="6529424" y="4529462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50C28B1-6639-4F03-A450-7E64DD6F656B}"/>
              </a:ext>
            </a:extLst>
          </p:cNvPr>
          <p:cNvGrpSpPr/>
          <p:nvPr/>
        </p:nvGrpSpPr>
        <p:grpSpPr>
          <a:xfrm>
            <a:off x="6523116" y="4530518"/>
            <a:ext cx="5512148" cy="740903"/>
            <a:chOff x="6535733" y="3599350"/>
            <a:chExt cx="5512148" cy="740903"/>
          </a:xfrm>
        </p:grpSpPr>
        <p:sp>
          <p:nvSpPr>
            <p:cNvPr id="17" name="wrong box">
              <a:extLst>
                <a:ext uri="{FF2B5EF4-FFF2-40B4-BE49-F238E27FC236}">
                  <a16:creationId xmlns:a16="http://schemas.microsoft.com/office/drawing/2014/main" id="{0475CBB2-EAE7-4394-B3B9-5E64E5C62373}"/>
                </a:ext>
              </a:extLst>
            </p:cNvPr>
            <p:cNvSpPr/>
            <p:nvPr/>
          </p:nvSpPr>
          <p:spPr>
            <a:xfrm>
              <a:off x="7464174" y="3599350"/>
              <a:ext cx="4583707" cy="73152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Yes, I am.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C853BC81-BB65-4709-B8CB-4B5CCD26BC78}"/>
                </a:ext>
              </a:extLst>
            </p:cNvPr>
            <p:cNvSpPr/>
            <p:nvPr/>
          </p:nvSpPr>
          <p:spPr>
            <a:xfrm>
              <a:off x="6535733" y="3608733"/>
              <a:ext cx="783897" cy="7315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E593DA3A-7458-44CA-8BFC-8A56B98DE5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5974" y="2484931"/>
            <a:ext cx="2375326" cy="2687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hlinkClick r:id="rId6" action="ppaction://hlinksldjump"/>
            <a:extLst>
              <a:ext uri="{FF2B5EF4-FFF2-40B4-BE49-F238E27FC236}">
                <a16:creationId xmlns:a16="http://schemas.microsoft.com/office/drawing/2014/main" id="{7FFD0A1F-B17A-4381-8173-AFA0D913AA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435" y="5620652"/>
            <a:ext cx="1237348" cy="12373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21A7F4E-D24B-4F53-BE6A-C3BF5FC5C2CC}"/>
              </a:ext>
            </a:extLst>
          </p:cNvPr>
          <p:cNvSpPr txBox="1"/>
          <p:nvPr/>
        </p:nvSpPr>
        <p:spPr>
          <a:xfrm>
            <a:off x="1577847" y="376757"/>
            <a:ext cx="5343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each sentence to check the correct answer.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75D17B9-0E4C-4695-A0EA-9A463A1E6385}"/>
              </a:ext>
            </a:extLst>
          </p:cNvPr>
          <p:cNvSpPr/>
          <p:nvPr/>
        </p:nvSpPr>
        <p:spPr>
          <a:xfrm>
            <a:off x="2924175" y="1209675"/>
            <a:ext cx="600075" cy="590550"/>
          </a:xfrm>
          <a:prstGeom prst="ellipse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01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703</Words>
  <Application>Microsoft Office PowerPoint</Application>
  <PresentationFormat>Widescreen</PresentationFormat>
  <Paragraphs>158</Paragraphs>
  <Slides>45</Slides>
  <Notes>2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</vt:lpstr>
      <vt:lpstr>Calibri</vt:lpstr>
      <vt:lpstr>Calibri Light</vt:lpstr>
      <vt:lpstr>Comic Sans MS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55</cp:revision>
  <dcterms:created xsi:type="dcterms:W3CDTF">2023-01-31T08:21:18Z</dcterms:created>
  <dcterms:modified xsi:type="dcterms:W3CDTF">2023-03-16T16:19:28Z</dcterms:modified>
</cp:coreProperties>
</file>