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04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012FEE3-9349-0546-9A37-240203DBB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60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3F5090C-2564-9562-53B8-630FE3E5A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05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D87FB38-898F-B8A5-64EA-EFDF9BD57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78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C9286EA-52A9-D54C-B9F4-C40858444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48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53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58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61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17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319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58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063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857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983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386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526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447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134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170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317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9045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52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970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571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177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363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294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807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154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59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690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95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11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40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26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39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AAAD3B7-86E5-0738-D3FA-8FB7C9EDE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4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DE7784F-1141-6EDD-EAF8-B7F2B8AC3E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95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504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424812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255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982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243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59043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48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33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345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727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026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7465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1559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144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5:</a:t>
            </a:r>
            <a:r>
              <a:rPr lang="en-US" baseline="0" dirty="0">
                <a:solidFill>
                  <a:srgbClr val="FF0000"/>
                </a:solidFill>
              </a:rPr>
              <a:t> Getting around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23.png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7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audio" Target="../media/audio9.wav"/><Relationship Id="rId10" Type="http://schemas.openxmlformats.org/officeDocument/2006/relationships/image" Target="../media/image24.png"/><Relationship Id="rId4" Type="http://schemas.openxmlformats.org/officeDocument/2006/relationships/audio" Target="../media/audio8.wav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7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audio" Target="../media/audio9.wav"/><Relationship Id="rId10" Type="http://schemas.openxmlformats.org/officeDocument/2006/relationships/image" Target="../media/image33.png"/><Relationship Id="rId4" Type="http://schemas.openxmlformats.org/officeDocument/2006/relationships/audio" Target="../media/audio8.wav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7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audio" Target="../media/audio9.wav"/><Relationship Id="rId10" Type="http://schemas.openxmlformats.org/officeDocument/2006/relationships/image" Target="../media/image37.png"/><Relationship Id="rId4" Type="http://schemas.openxmlformats.org/officeDocument/2006/relationships/audio" Target="../media/audio8.wav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7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audio" Target="../media/audio9.wav"/><Relationship Id="rId10" Type="http://schemas.openxmlformats.org/officeDocument/2006/relationships/image" Target="../media/image38.png"/><Relationship Id="rId4" Type="http://schemas.openxmlformats.org/officeDocument/2006/relationships/audio" Target="../media/audio8.wav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7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audio" Target="../media/audio9.wav"/><Relationship Id="rId10" Type="http://schemas.openxmlformats.org/officeDocument/2006/relationships/image" Target="../media/image25.png"/><Relationship Id="rId4" Type="http://schemas.openxmlformats.org/officeDocument/2006/relationships/audio" Target="../media/audio8.wav"/><Relationship Id="rId9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7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audio" Target="../media/audio9.wav"/><Relationship Id="rId10" Type="http://schemas.openxmlformats.org/officeDocument/2006/relationships/image" Target="../media/image43.png"/><Relationship Id="rId4" Type="http://schemas.openxmlformats.org/officeDocument/2006/relationships/audio" Target="../media/audio8.wav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7.wav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audio" Target="../media/audio9.wav"/><Relationship Id="rId10" Type="http://schemas.openxmlformats.org/officeDocument/2006/relationships/image" Target="../media/image40.png"/><Relationship Id="rId4" Type="http://schemas.openxmlformats.org/officeDocument/2006/relationships/audio" Target="../media/audio8.wav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10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audio" Target="../media/audio12.wav"/><Relationship Id="rId10" Type="http://schemas.openxmlformats.org/officeDocument/2006/relationships/image" Target="../media/image51.png"/><Relationship Id="rId4" Type="http://schemas.openxmlformats.org/officeDocument/2006/relationships/audio" Target="../media/audio11.wav"/><Relationship Id="rId9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21.xml"/><Relationship Id="rId7" Type="http://schemas.openxmlformats.org/officeDocument/2006/relationships/audio" Target="../media/audio13.wav"/><Relationship Id="rId12" Type="http://schemas.openxmlformats.org/officeDocument/2006/relationships/image" Target="../media/image5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2.wav"/><Relationship Id="rId11" Type="http://schemas.openxmlformats.org/officeDocument/2006/relationships/image" Target="../media/image49.png"/><Relationship Id="rId5" Type="http://schemas.openxmlformats.org/officeDocument/2006/relationships/audio" Target="../media/audio11.wav"/><Relationship Id="rId10" Type="http://schemas.openxmlformats.org/officeDocument/2006/relationships/image" Target="../media/image48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47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19.png"/><Relationship Id="rId7" Type="http://schemas.openxmlformats.org/officeDocument/2006/relationships/audio" Target="../media/audio3.wav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9.png"/><Relationship Id="rId5" Type="http://schemas.openxmlformats.org/officeDocument/2006/relationships/audio" Target="../media/audio1.wav"/><Relationship Id="rId15" Type="http://schemas.openxmlformats.org/officeDocument/2006/relationships/image" Target="../media/image13.png"/><Relationship Id="rId10" Type="http://schemas.openxmlformats.org/officeDocument/2006/relationships/audio" Target="../media/audio6.wav"/><Relationship Id="rId19" Type="http://schemas.openxmlformats.org/officeDocument/2006/relationships/image" Target="../media/image17.png"/><Relationship Id="rId4" Type="http://schemas.openxmlformats.org/officeDocument/2006/relationships/notesSlide" Target="../notesSlides/notesSlide8.xml"/><Relationship Id="rId9" Type="http://schemas.openxmlformats.org/officeDocument/2006/relationships/audio" Target="../media/audio5.wav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023930" y="3273224"/>
            <a:ext cx="3567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FF0000"/>
                </a:solidFill>
              </a:rPr>
              <a:t>Unit </a:t>
            </a:r>
            <a:r>
              <a:rPr lang="en-US" sz="2800" b="1">
                <a:solidFill>
                  <a:srgbClr val="FF0000"/>
                </a:solidFill>
              </a:rPr>
              <a:t>5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Getting Around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00B050"/>
                </a:solidFill>
              </a:rPr>
              <a:t>Lesson 1.1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064635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64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36065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812254-BAD5-980D-DC0C-920F94114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37" y="1737392"/>
            <a:ext cx="4256701" cy="43246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4D6477-C9E2-1BEA-FF75-D337401031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5737" y="2958293"/>
            <a:ext cx="4425339" cy="941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8FD093-6271-B010-182A-D409D6B079EC}"/>
              </a:ext>
            </a:extLst>
          </p:cNvPr>
          <p:cNvSpPr txBox="1"/>
          <p:nvPr/>
        </p:nvSpPr>
        <p:spPr>
          <a:xfrm>
            <a:off x="7517126" y="4236042"/>
            <a:ext cx="28225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/duː nɑːt ˈentər/</a:t>
            </a:r>
          </a:p>
          <a:p>
            <a:pPr lvl="0" algn="ctr">
              <a:defRPr/>
            </a:pPr>
            <a:r>
              <a:rPr lang="en-US" sz="2400"/>
              <a:t>cấm vào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6" name="cd1">
            <a:extLst>
              <a:ext uri="{FF2B5EF4-FFF2-40B4-BE49-F238E27FC236}">
                <a16:creationId xmlns:a16="http://schemas.microsoft.com/office/drawing/2014/main" id="{829D7F09-9E51-4026-6CFE-D06FD9BB23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64" y="596075"/>
            <a:ext cx="6629975" cy="7018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13587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o not ent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2 TRACK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7AE2BF-0842-8A03-B683-9158528346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643" y="1662414"/>
            <a:ext cx="4512057" cy="45250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B10702-265B-F663-9CCD-DFCD81C16F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7664" y="3258423"/>
            <a:ext cx="2713329" cy="830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1CD290-B6E7-0B00-9621-B2ABA8D763D2}"/>
              </a:ext>
            </a:extLst>
          </p:cNvPr>
          <p:cNvSpPr txBox="1"/>
          <p:nvPr/>
        </p:nvSpPr>
        <p:spPr>
          <a:xfrm>
            <a:off x="7964471" y="4466614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/tɜːrn left/</a:t>
            </a:r>
          </a:p>
          <a:p>
            <a:pPr lvl="0" algn="ctr">
              <a:defRPr/>
            </a:pPr>
            <a:r>
              <a:rPr lang="en-US" sz="2400"/>
              <a:t>rẽ trái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6" name="cd1">
            <a:extLst>
              <a:ext uri="{FF2B5EF4-FFF2-40B4-BE49-F238E27FC236}">
                <a16:creationId xmlns:a16="http://schemas.microsoft.com/office/drawing/2014/main" id="{007C2B5E-8745-7E67-3DDE-06D6DFB9E7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64" y="596075"/>
            <a:ext cx="6629975" cy="7018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5522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urn lef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2 TRACK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51AB7E-FB0E-3732-D0B3-63D0C6C82E25}"/>
              </a:ext>
            </a:extLst>
          </p:cNvPr>
          <p:cNvSpPr txBox="1"/>
          <p:nvPr/>
        </p:nvSpPr>
        <p:spPr>
          <a:xfrm>
            <a:off x="7963703" y="4390941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/tɜːrn raɪt/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rẽ phải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18840A-3A25-B537-8C62-6E3B398502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69" y="1748405"/>
            <a:ext cx="4705731" cy="47723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7780AF-7777-4E56-E59B-7DF9560E59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9638" y="2971800"/>
            <a:ext cx="3709939" cy="1226297"/>
          </a:xfrm>
          <a:prstGeom prst="rect">
            <a:avLst/>
          </a:prstGeom>
        </p:spPr>
      </p:pic>
      <p:pic>
        <p:nvPicPr>
          <p:cNvPr id="6" name="cd1">
            <a:extLst>
              <a:ext uri="{FF2B5EF4-FFF2-40B4-BE49-F238E27FC236}">
                <a16:creationId xmlns:a16="http://schemas.microsoft.com/office/drawing/2014/main" id="{0CD8F23F-E51F-D2F0-6C12-67E2664233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64" y="596075"/>
            <a:ext cx="6629975" cy="7018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02161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urn 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2 TRACK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C2F8E9-7F5F-F948-FFB1-1E6628EF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7928" y="1741983"/>
            <a:ext cx="4410988" cy="44231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A9E5E1-4BA4-0CC7-B5EB-70C61B7EC4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0000" y="3013501"/>
            <a:ext cx="2983333" cy="830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D8A5E1-F75B-0D77-0E69-C54E6C012B59}"/>
              </a:ext>
            </a:extLst>
          </p:cNvPr>
          <p:cNvSpPr txBox="1"/>
          <p:nvPr/>
        </p:nvSpPr>
        <p:spPr>
          <a:xfrm>
            <a:off x="8477490" y="4356512"/>
            <a:ext cx="25338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/noʊ ˈpɑːrkɪŋ/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cấm đỗ xe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6" name="cd1">
            <a:extLst>
              <a:ext uri="{FF2B5EF4-FFF2-40B4-BE49-F238E27FC236}">
                <a16:creationId xmlns:a16="http://schemas.microsoft.com/office/drawing/2014/main" id="{1ACEEC7B-12C9-4C5D-F137-2C5131C929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64" y="596075"/>
            <a:ext cx="6629975" cy="7018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33334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o park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2 TRACK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645712820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1249613656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8 Imagen">
            <a:extLst>
              <a:ext uri="{FF2B5EF4-FFF2-40B4-BE49-F238E27FC236}">
                <a16:creationId xmlns:a16="http://schemas.microsoft.com/office/drawing/2014/main" id="{F313078B-4A82-2E5A-7980-CE52EF80D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81526"/>
            <a:ext cx="1957388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1 Imagen">
            <a:extLst>
              <a:ext uri="{FF2B5EF4-FFF2-40B4-BE49-F238E27FC236}">
                <a16:creationId xmlns:a16="http://schemas.microsoft.com/office/drawing/2014/main" id="{9682677D-9A17-3C88-D137-1BF29D2C7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416175"/>
            <a:ext cx="21732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CuadroTexto">
            <a:extLst>
              <a:ext uri="{FF2B5EF4-FFF2-40B4-BE49-F238E27FC236}">
                <a16:creationId xmlns:a16="http://schemas.microsoft.com/office/drawing/2014/main" id="{4309B76B-9E7C-17B7-5EA8-8D9296C9E242}"/>
              </a:ext>
            </a:extLst>
          </p:cNvPr>
          <p:cNvSpPr txBox="1"/>
          <p:nvPr/>
        </p:nvSpPr>
        <p:spPr>
          <a:xfrm>
            <a:off x="4946651" y="3432175"/>
            <a:ext cx="3960813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Look at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the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the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line and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say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what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disappears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with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the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wind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within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the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time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limit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 (5 </a:t>
            </a:r>
            <a:r>
              <a:rPr lang="es-ES_tradnl" sz="3200" b="1" kern="0" dirty="0" err="1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seconds</a:t>
            </a:r>
            <a:r>
              <a:rPr lang="es-ES_tradnl" sz="3200" b="1" kern="0" dirty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)</a:t>
            </a:r>
          </a:p>
        </p:txBody>
      </p:sp>
      <p:pic>
        <p:nvPicPr>
          <p:cNvPr id="13" name="Picture 12">
            <a:hlinkClick r:id="" action="ppaction://media"/>
            <a:extLst>
              <a:ext uri="{FF2B5EF4-FFF2-40B4-BE49-F238E27FC236}">
                <a16:creationId xmlns:a16="http://schemas.microsoft.com/office/drawing/2014/main" id="{FDE33F6D-1BBA-1047-4075-46151D0FA9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481" t="37109" r="13406" b="46292"/>
          <a:stretch>
            <a:fillRect/>
          </a:stretch>
        </p:blipFill>
        <p:spPr>
          <a:xfrm>
            <a:off x="1927619" y="1188255"/>
            <a:ext cx="8336762" cy="1094621"/>
          </a:xfrm>
          <a:custGeom>
            <a:avLst/>
            <a:gdLst/>
            <a:ahLst/>
            <a:cxnLst/>
            <a:rect l="l" t="t" r="r" b="b"/>
            <a:pathLst>
              <a:path w="5780046" h="758923">
                <a:moveTo>
                  <a:pt x="5324246" y="147104"/>
                </a:moveTo>
                <a:lnTo>
                  <a:pt x="5324246" y="364417"/>
                </a:lnTo>
                <a:lnTo>
                  <a:pt x="5489181" y="364417"/>
                </a:lnTo>
                <a:cubicBezTo>
                  <a:pt x="5569419" y="364417"/>
                  <a:pt x="5609539" y="328012"/>
                  <a:pt x="5609539" y="255203"/>
                </a:cubicBezTo>
                <a:cubicBezTo>
                  <a:pt x="5609539" y="183137"/>
                  <a:pt x="5569419" y="147104"/>
                  <a:pt x="5489181" y="147104"/>
                </a:cubicBezTo>
                <a:close/>
                <a:moveTo>
                  <a:pt x="3238271" y="147104"/>
                </a:moveTo>
                <a:lnTo>
                  <a:pt x="3238271" y="376675"/>
                </a:lnTo>
                <a:lnTo>
                  <a:pt x="3395405" y="376675"/>
                </a:lnTo>
                <a:cubicBezTo>
                  <a:pt x="3480101" y="376675"/>
                  <a:pt x="3522449" y="338228"/>
                  <a:pt x="3522449" y="261332"/>
                </a:cubicBezTo>
                <a:cubicBezTo>
                  <a:pt x="3522449" y="185180"/>
                  <a:pt x="3480101" y="147104"/>
                  <a:pt x="3395405" y="147104"/>
                </a:cubicBezTo>
                <a:close/>
                <a:moveTo>
                  <a:pt x="2571521" y="147104"/>
                </a:moveTo>
                <a:lnTo>
                  <a:pt x="2571521" y="376675"/>
                </a:lnTo>
                <a:lnTo>
                  <a:pt x="2728655" y="376675"/>
                </a:lnTo>
                <a:cubicBezTo>
                  <a:pt x="2813351" y="376675"/>
                  <a:pt x="2855699" y="338228"/>
                  <a:pt x="2855699" y="261332"/>
                </a:cubicBezTo>
                <a:cubicBezTo>
                  <a:pt x="2855699" y="185180"/>
                  <a:pt x="2813351" y="147104"/>
                  <a:pt x="2728655" y="147104"/>
                </a:cubicBezTo>
                <a:close/>
                <a:moveTo>
                  <a:pt x="142646" y="147104"/>
                </a:moveTo>
                <a:lnTo>
                  <a:pt x="142646" y="610705"/>
                </a:lnTo>
                <a:lnTo>
                  <a:pt x="258546" y="610705"/>
                </a:lnTo>
                <a:cubicBezTo>
                  <a:pt x="341014" y="610705"/>
                  <a:pt x="402307" y="590509"/>
                  <a:pt x="442427" y="550116"/>
                </a:cubicBezTo>
                <a:cubicBezTo>
                  <a:pt x="482546" y="509724"/>
                  <a:pt x="502606" y="452468"/>
                  <a:pt x="502606" y="378347"/>
                </a:cubicBezTo>
                <a:cubicBezTo>
                  <a:pt x="502606" y="304969"/>
                  <a:pt x="482546" y="248084"/>
                  <a:pt x="442427" y="207692"/>
                </a:cubicBezTo>
                <a:cubicBezTo>
                  <a:pt x="402307" y="167300"/>
                  <a:pt x="341014" y="147104"/>
                  <a:pt x="258546" y="147104"/>
                </a:cubicBezTo>
                <a:close/>
                <a:moveTo>
                  <a:pt x="4727790" y="132616"/>
                </a:moveTo>
                <a:cubicBezTo>
                  <a:pt x="4669098" y="132616"/>
                  <a:pt x="4624892" y="148218"/>
                  <a:pt x="4595174" y="179422"/>
                </a:cubicBezTo>
                <a:cubicBezTo>
                  <a:pt x="4565456" y="210626"/>
                  <a:pt x="4550597" y="256317"/>
                  <a:pt x="4550597" y="316496"/>
                </a:cubicBezTo>
                <a:lnTo>
                  <a:pt x="4550597" y="395621"/>
                </a:lnTo>
                <a:lnTo>
                  <a:pt x="4906098" y="395621"/>
                </a:lnTo>
                <a:lnTo>
                  <a:pt x="4906098" y="316496"/>
                </a:lnTo>
                <a:cubicBezTo>
                  <a:pt x="4906098" y="256317"/>
                  <a:pt x="4891425" y="210626"/>
                  <a:pt x="4862079" y="179422"/>
                </a:cubicBezTo>
                <a:cubicBezTo>
                  <a:pt x="4832732" y="148218"/>
                  <a:pt x="4787969" y="132616"/>
                  <a:pt x="4727790" y="132616"/>
                </a:cubicBezTo>
                <a:close/>
                <a:moveTo>
                  <a:pt x="1975066" y="132616"/>
                </a:moveTo>
                <a:cubicBezTo>
                  <a:pt x="1916373" y="132616"/>
                  <a:pt x="1872167" y="148218"/>
                  <a:pt x="1842449" y="179422"/>
                </a:cubicBezTo>
                <a:cubicBezTo>
                  <a:pt x="1812731" y="210626"/>
                  <a:pt x="1797872" y="256317"/>
                  <a:pt x="1797872" y="316496"/>
                </a:cubicBezTo>
                <a:lnTo>
                  <a:pt x="1797872" y="395621"/>
                </a:lnTo>
                <a:lnTo>
                  <a:pt x="2153374" y="395621"/>
                </a:lnTo>
                <a:lnTo>
                  <a:pt x="2153374" y="316496"/>
                </a:lnTo>
                <a:cubicBezTo>
                  <a:pt x="2153374" y="256317"/>
                  <a:pt x="2138701" y="210626"/>
                  <a:pt x="2109354" y="179422"/>
                </a:cubicBezTo>
                <a:cubicBezTo>
                  <a:pt x="2080008" y="148218"/>
                  <a:pt x="2035245" y="132616"/>
                  <a:pt x="1975066" y="132616"/>
                </a:cubicBezTo>
                <a:close/>
                <a:moveTo>
                  <a:pt x="5181599" y="14487"/>
                </a:moveTo>
                <a:lnTo>
                  <a:pt x="5486360" y="14487"/>
                </a:lnTo>
                <a:cubicBezTo>
                  <a:pt x="5575340" y="14487"/>
                  <a:pt x="5641889" y="36218"/>
                  <a:pt x="5686008" y="79681"/>
                </a:cubicBezTo>
                <a:cubicBezTo>
                  <a:pt x="5730126" y="123144"/>
                  <a:pt x="5752185" y="181651"/>
                  <a:pt x="5752185" y="255203"/>
                </a:cubicBezTo>
                <a:cubicBezTo>
                  <a:pt x="5752185" y="310924"/>
                  <a:pt x="5739833" y="358287"/>
                  <a:pt x="5715131" y="397292"/>
                </a:cubicBezTo>
                <a:cubicBezTo>
                  <a:pt x="5690427" y="436297"/>
                  <a:pt x="5652630" y="463972"/>
                  <a:pt x="5601738" y="480317"/>
                </a:cubicBezTo>
                <a:lnTo>
                  <a:pt x="5601738" y="482546"/>
                </a:lnTo>
                <a:lnTo>
                  <a:pt x="5780046" y="743321"/>
                </a:lnTo>
                <a:lnTo>
                  <a:pt x="5610653" y="743321"/>
                </a:lnTo>
                <a:lnTo>
                  <a:pt x="5455748" y="497033"/>
                </a:lnTo>
                <a:lnTo>
                  <a:pt x="5324246" y="497033"/>
                </a:lnTo>
                <a:lnTo>
                  <a:pt x="5324246" y="743321"/>
                </a:lnTo>
                <a:lnTo>
                  <a:pt x="5181599" y="743321"/>
                </a:lnTo>
                <a:close/>
                <a:moveTo>
                  <a:pt x="3762375" y="14487"/>
                </a:moveTo>
                <a:lnTo>
                  <a:pt x="4299528" y="14487"/>
                </a:lnTo>
                <a:lnTo>
                  <a:pt x="4299528" y="147104"/>
                </a:lnTo>
                <a:lnTo>
                  <a:pt x="3905021" y="147104"/>
                </a:lnTo>
                <a:lnTo>
                  <a:pt x="3905021" y="309810"/>
                </a:lnTo>
                <a:lnTo>
                  <a:pt x="4234891" y="309810"/>
                </a:lnTo>
                <a:lnTo>
                  <a:pt x="4234891" y="436854"/>
                </a:lnTo>
                <a:lnTo>
                  <a:pt x="3905021" y="436854"/>
                </a:lnTo>
                <a:lnTo>
                  <a:pt x="3905021" y="610705"/>
                </a:lnTo>
                <a:lnTo>
                  <a:pt x="4299528" y="610705"/>
                </a:lnTo>
                <a:lnTo>
                  <a:pt x="4299528" y="743321"/>
                </a:lnTo>
                <a:lnTo>
                  <a:pt x="3762375" y="743321"/>
                </a:lnTo>
                <a:close/>
                <a:moveTo>
                  <a:pt x="3095625" y="14487"/>
                </a:moveTo>
                <a:lnTo>
                  <a:pt x="3393176" y="14487"/>
                </a:lnTo>
                <a:cubicBezTo>
                  <a:pt x="3484559" y="14487"/>
                  <a:pt x="3553096" y="36961"/>
                  <a:pt x="3598788" y="81910"/>
                </a:cubicBezTo>
                <a:cubicBezTo>
                  <a:pt x="3644479" y="126858"/>
                  <a:pt x="3667325" y="186852"/>
                  <a:pt x="3667325" y="261890"/>
                </a:cubicBezTo>
                <a:cubicBezTo>
                  <a:pt x="3667325" y="336928"/>
                  <a:pt x="3644479" y="396921"/>
                  <a:pt x="3598788" y="441869"/>
                </a:cubicBezTo>
                <a:cubicBezTo>
                  <a:pt x="3553096" y="486818"/>
                  <a:pt x="3484559" y="509292"/>
                  <a:pt x="3393176" y="509292"/>
                </a:cubicBezTo>
                <a:lnTo>
                  <a:pt x="3238271" y="509292"/>
                </a:lnTo>
                <a:lnTo>
                  <a:pt x="3238271" y="743321"/>
                </a:lnTo>
                <a:lnTo>
                  <a:pt x="3095625" y="743321"/>
                </a:lnTo>
                <a:close/>
                <a:moveTo>
                  <a:pt x="2428875" y="14487"/>
                </a:moveTo>
                <a:lnTo>
                  <a:pt x="2726426" y="14487"/>
                </a:lnTo>
                <a:cubicBezTo>
                  <a:pt x="2817809" y="14487"/>
                  <a:pt x="2886346" y="36961"/>
                  <a:pt x="2932037" y="81910"/>
                </a:cubicBezTo>
                <a:cubicBezTo>
                  <a:pt x="2977729" y="126858"/>
                  <a:pt x="3000575" y="186852"/>
                  <a:pt x="3000575" y="261890"/>
                </a:cubicBezTo>
                <a:cubicBezTo>
                  <a:pt x="3000575" y="336928"/>
                  <a:pt x="2977729" y="396921"/>
                  <a:pt x="2932037" y="441869"/>
                </a:cubicBezTo>
                <a:cubicBezTo>
                  <a:pt x="2886346" y="486818"/>
                  <a:pt x="2817809" y="509292"/>
                  <a:pt x="2726426" y="509292"/>
                </a:cubicBezTo>
                <a:lnTo>
                  <a:pt x="2571521" y="509292"/>
                </a:lnTo>
                <a:lnTo>
                  <a:pt x="2571521" y="743321"/>
                </a:lnTo>
                <a:lnTo>
                  <a:pt x="2428875" y="743321"/>
                </a:lnTo>
                <a:close/>
                <a:moveTo>
                  <a:pt x="763114" y="14487"/>
                </a:moveTo>
                <a:lnTo>
                  <a:pt x="905761" y="14487"/>
                </a:lnTo>
                <a:lnTo>
                  <a:pt x="905761" y="743321"/>
                </a:lnTo>
                <a:lnTo>
                  <a:pt x="763114" y="743321"/>
                </a:lnTo>
                <a:close/>
                <a:moveTo>
                  <a:pt x="0" y="14487"/>
                </a:moveTo>
                <a:lnTo>
                  <a:pt x="258546" y="14487"/>
                </a:lnTo>
                <a:cubicBezTo>
                  <a:pt x="382619" y="14487"/>
                  <a:pt x="478460" y="47548"/>
                  <a:pt x="546068" y="113671"/>
                </a:cubicBezTo>
                <a:cubicBezTo>
                  <a:pt x="613677" y="179051"/>
                  <a:pt x="647481" y="267462"/>
                  <a:pt x="647481" y="378904"/>
                </a:cubicBezTo>
                <a:cubicBezTo>
                  <a:pt x="647481" y="491090"/>
                  <a:pt x="613677" y="579872"/>
                  <a:pt x="546068" y="645252"/>
                </a:cubicBezTo>
                <a:cubicBezTo>
                  <a:pt x="479946" y="710631"/>
                  <a:pt x="384105" y="743321"/>
                  <a:pt x="258546" y="743321"/>
                </a:cubicBezTo>
                <a:lnTo>
                  <a:pt x="0" y="743321"/>
                </a:lnTo>
                <a:close/>
                <a:moveTo>
                  <a:pt x="1291304" y="1114"/>
                </a:moveTo>
                <a:cubicBezTo>
                  <a:pt x="1365599" y="1114"/>
                  <a:pt x="1426521" y="21917"/>
                  <a:pt x="1474070" y="63522"/>
                </a:cubicBezTo>
                <a:cubicBezTo>
                  <a:pt x="1520876" y="104384"/>
                  <a:pt x="1545764" y="158248"/>
                  <a:pt x="1548736" y="225114"/>
                </a:cubicBezTo>
                <a:lnTo>
                  <a:pt x="1413891" y="225114"/>
                </a:lnTo>
                <a:cubicBezTo>
                  <a:pt x="1413148" y="196138"/>
                  <a:pt x="1402375" y="172921"/>
                  <a:pt x="1381572" y="155462"/>
                </a:cubicBezTo>
                <a:cubicBezTo>
                  <a:pt x="1360770" y="138003"/>
                  <a:pt x="1331052" y="129273"/>
                  <a:pt x="1292419" y="129273"/>
                </a:cubicBezTo>
                <a:cubicBezTo>
                  <a:pt x="1253785" y="129273"/>
                  <a:pt x="1224067" y="138374"/>
                  <a:pt x="1203265" y="156576"/>
                </a:cubicBezTo>
                <a:cubicBezTo>
                  <a:pt x="1182462" y="174779"/>
                  <a:pt x="1172061" y="197996"/>
                  <a:pt x="1172061" y="226228"/>
                </a:cubicBezTo>
                <a:cubicBezTo>
                  <a:pt x="1172061" y="239601"/>
                  <a:pt x="1175590" y="251303"/>
                  <a:pt x="1182647" y="261332"/>
                </a:cubicBezTo>
                <a:cubicBezTo>
                  <a:pt x="1189706" y="271362"/>
                  <a:pt x="1199550" y="279906"/>
                  <a:pt x="1212180" y="286964"/>
                </a:cubicBezTo>
                <a:cubicBezTo>
                  <a:pt x="1224810" y="294022"/>
                  <a:pt x="1239298" y="299780"/>
                  <a:pt x="1255643" y="304238"/>
                </a:cubicBezTo>
                <a:cubicBezTo>
                  <a:pt x="1271987" y="308695"/>
                  <a:pt x="1289818" y="312410"/>
                  <a:pt x="1309135" y="315382"/>
                </a:cubicBezTo>
                <a:cubicBezTo>
                  <a:pt x="1328452" y="318354"/>
                  <a:pt x="1347397" y="321883"/>
                  <a:pt x="1365971" y="325969"/>
                </a:cubicBezTo>
                <a:cubicBezTo>
                  <a:pt x="1384544" y="330055"/>
                  <a:pt x="1403489" y="334699"/>
                  <a:pt x="1422806" y="339899"/>
                </a:cubicBezTo>
                <a:cubicBezTo>
                  <a:pt x="1461440" y="349558"/>
                  <a:pt x="1494129" y="369989"/>
                  <a:pt x="1520876" y="401193"/>
                </a:cubicBezTo>
                <a:cubicBezTo>
                  <a:pt x="1547622" y="432397"/>
                  <a:pt x="1560995" y="475116"/>
                  <a:pt x="1560995" y="529352"/>
                </a:cubicBezTo>
                <a:cubicBezTo>
                  <a:pt x="1560995" y="600675"/>
                  <a:pt x="1536106" y="656767"/>
                  <a:pt x="1486328" y="697630"/>
                </a:cubicBezTo>
                <a:cubicBezTo>
                  <a:pt x="1438037" y="738492"/>
                  <a:pt x="1372657" y="758923"/>
                  <a:pt x="1290190" y="758923"/>
                </a:cubicBezTo>
                <a:cubicBezTo>
                  <a:pt x="1209208" y="758923"/>
                  <a:pt x="1144200" y="738863"/>
                  <a:pt x="1095165" y="698744"/>
                </a:cubicBezTo>
                <a:cubicBezTo>
                  <a:pt x="1045388" y="657139"/>
                  <a:pt x="1020127" y="602161"/>
                  <a:pt x="1019384" y="533809"/>
                </a:cubicBezTo>
                <a:lnTo>
                  <a:pt x="1158687" y="533809"/>
                </a:lnTo>
                <a:cubicBezTo>
                  <a:pt x="1159430" y="563527"/>
                  <a:pt x="1170946" y="587116"/>
                  <a:pt x="1193235" y="604575"/>
                </a:cubicBezTo>
                <a:cubicBezTo>
                  <a:pt x="1215523" y="622035"/>
                  <a:pt x="1247841" y="630764"/>
                  <a:pt x="1290190" y="630764"/>
                </a:cubicBezTo>
                <a:cubicBezTo>
                  <a:pt x="1333281" y="630764"/>
                  <a:pt x="1365971" y="622035"/>
                  <a:pt x="1388259" y="604575"/>
                </a:cubicBezTo>
                <a:cubicBezTo>
                  <a:pt x="1410548" y="587116"/>
                  <a:pt x="1421692" y="563527"/>
                  <a:pt x="1421692" y="533809"/>
                </a:cubicBezTo>
                <a:cubicBezTo>
                  <a:pt x="1421692" y="515235"/>
                  <a:pt x="1416120" y="500376"/>
                  <a:pt x="1404975" y="489232"/>
                </a:cubicBezTo>
                <a:cubicBezTo>
                  <a:pt x="1393831" y="478088"/>
                  <a:pt x="1379158" y="469358"/>
                  <a:pt x="1360956" y="463043"/>
                </a:cubicBezTo>
                <a:cubicBezTo>
                  <a:pt x="1342753" y="456728"/>
                  <a:pt x="1322137" y="451713"/>
                  <a:pt x="1299105" y="447999"/>
                </a:cubicBezTo>
                <a:cubicBezTo>
                  <a:pt x="1276074" y="444284"/>
                  <a:pt x="1252299" y="439826"/>
                  <a:pt x="1227782" y="434625"/>
                </a:cubicBezTo>
                <a:cubicBezTo>
                  <a:pt x="1203265" y="429425"/>
                  <a:pt x="1179490" y="422738"/>
                  <a:pt x="1156459" y="414566"/>
                </a:cubicBezTo>
                <a:cubicBezTo>
                  <a:pt x="1133427" y="406393"/>
                  <a:pt x="1112810" y="394692"/>
                  <a:pt x="1094608" y="379461"/>
                </a:cubicBezTo>
                <a:cubicBezTo>
                  <a:pt x="1076406" y="364231"/>
                  <a:pt x="1061732" y="344729"/>
                  <a:pt x="1050588" y="320954"/>
                </a:cubicBezTo>
                <a:cubicBezTo>
                  <a:pt x="1039444" y="297180"/>
                  <a:pt x="1033872" y="267090"/>
                  <a:pt x="1033872" y="230686"/>
                </a:cubicBezTo>
                <a:cubicBezTo>
                  <a:pt x="1033872" y="163077"/>
                  <a:pt x="1057275" y="108099"/>
                  <a:pt x="1104081" y="65751"/>
                </a:cubicBezTo>
                <a:cubicBezTo>
                  <a:pt x="1151630" y="22660"/>
                  <a:pt x="1214037" y="1114"/>
                  <a:pt x="1291304" y="1114"/>
                </a:cubicBezTo>
                <a:close/>
                <a:moveTo>
                  <a:pt x="4728905" y="0"/>
                </a:moveTo>
                <a:cubicBezTo>
                  <a:pt x="4780169" y="0"/>
                  <a:pt x="4825488" y="7243"/>
                  <a:pt x="4864865" y="21731"/>
                </a:cubicBezTo>
                <a:cubicBezTo>
                  <a:pt x="4904241" y="36218"/>
                  <a:pt x="4937674" y="57021"/>
                  <a:pt x="4965163" y="84139"/>
                </a:cubicBezTo>
                <a:cubicBezTo>
                  <a:pt x="4992652" y="111256"/>
                  <a:pt x="5013455" y="144503"/>
                  <a:pt x="5027570" y="183880"/>
                </a:cubicBezTo>
                <a:cubicBezTo>
                  <a:pt x="5041687" y="223256"/>
                  <a:pt x="5048745" y="267462"/>
                  <a:pt x="5048745" y="316496"/>
                </a:cubicBezTo>
                <a:lnTo>
                  <a:pt x="5048745" y="743321"/>
                </a:lnTo>
                <a:lnTo>
                  <a:pt x="4906098" y="743321"/>
                </a:lnTo>
                <a:lnTo>
                  <a:pt x="4906098" y="524894"/>
                </a:lnTo>
                <a:lnTo>
                  <a:pt x="4550597" y="524894"/>
                </a:lnTo>
                <a:lnTo>
                  <a:pt x="4550597" y="743321"/>
                </a:lnTo>
                <a:lnTo>
                  <a:pt x="4411294" y="743321"/>
                </a:lnTo>
                <a:lnTo>
                  <a:pt x="4411294" y="316496"/>
                </a:lnTo>
                <a:cubicBezTo>
                  <a:pt x="4411294" y="267462"/>
                  <a:pt x="4418352" y="223256"/>
                  <a:pt x="4432468" y="183880"/>
                </a:cubicBezTo>
                <a:cubicBezTo>
                  <a:pt x="4446584" y="144503"/>
                  <a:pt x="4467015" y="111256"/>
                  <a:pt x="4493761" y="84139"/>
                </a:cubicBezTo>
                <a:cubicBezTo>
                  <a:pt x="4520507" y="57021"/>
                  <a:pt x="4553569" y="36218"/>
                  <a:pt x="4592945" y="21731"/>
                </a:cubicBezTo>
                <a:cubicBezTo>
                  <a:pt x="4632322" y="7243"/>
                  <a:pt x="4677641" y="0"/>
                  <a:pt x="4728905" y="0"/>
                </a:cubicBezTo>
                <a:close/>
                <a:moveTo>
                  <a:pt x="1976180" y="0"/>
                </a:moveTo>
                <a:cubicBezTo>
                  <a:pt x="2027444" y="0"/>
                  <a:pt x="2072764" y="7243"/>
                  <a:pt x="2112140" y="21731"/>
                </a:cubicBezTo>
                <a:cubicBezTo>
                  <a:pt x="2151516" y="36218"/>
                  <a:pt x="2184949" y="57021"/>
                  <a:pt x="2212438" y="84139"/>
                </a:cubicBezTo>
                <a:cubicBezTo>
                  <a:pt x="2239928" y="111256"/>
                  <a:pt x="2260730" y="144503"/>
                  <a:pt x="2274846" y="183880"/>
                </a:cubicBezTo>
                <a:cubicBezTo>
                  <a:pt x="2288962" y="223256"/>
                  <a:pt x="2296020" y="267462"/>
                  <a:pt x="2296020" y="316496"/>
                </a:cubicBezTo>
                <a:lnTo>
                  <a:pt x="2296020" y="743321"/>
                </a:lnTo>
                <a:lnTo>
                  <a:pt x="2153374" y="743321"/>
                </a:lnTo>
                <a:lnTo>
                  <a:pt x="2153374" y="524894"/>
                </a:lnTo>
                <a:lnTo>
                  <a:pt x="1797872" y="524894"/>
                </a:lnTo>
                <a:lnTo>
                  <a:pt x="1797872" y="743321"/>
                </a:lnTo>
                <a:lnTo>
                  <a:pt x="1658569" y="743321"/>
                </a:lnTo>
                <a:lnTo>
                  <a:pt x="1658569" y="316496"/>
                </a:lnTo>
                <a:cubicBezTo>
                  <a:pt x="1658569" y="267462"/>
                  <a:pt x="1665627" y="223256"/>
                  <a:pt x="1679743" y="183880"/>
                </a:cubicBezTo>
                <a:cubicBezTo>
                  <a:pt x="1693859" y="144503"/>
                  <a:pt x="1714290" y="111256"/>
                  <a:pt x="1741036" y="84139"/>
                </a:cubicBezTo>
                <a:cubicBezTo>
                  <a:pt x="1767783" y="57021"/>
                  <a:pt x="1800844" y="36218"/>
                  <a:pt x="1840220" y="21731"/>
                </a:cubicBezTo>
                <a:cubicBezTo>
                  <a:pt x="1879597" y="7243"/>
                  <a:pt x="1924917" y="0"/>
                  <a:pt x="19761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57457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>
            <a:extLst>
              <a:ext uri="{FF2B5EF4-FFF2-40B4-BE49-F238E27FC236}">
                <a16:creationId xmlns:a16="http://schemas.microsoft.com/office/drawing/2014/main" id="{2F4B4544-4745-4FF6-6E4B-D2DEBCE5C823}"/>
              </a:ext>
            </a:extLst>
          </p:cNvPr>
          <p:cNvSpPr/>
          <p:nvPr/>
        </p:nvSpPr>
        <p:spPr>
          <a:xfrm rot="10800000">
            <a:off x="1524000" y="1844676"/>
            <a:ext cx="9251950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6" name="22 Imagen">
            <a:extLst>
              <a:ext uri="{FF2B5EF4-FFF2-40B4-BE49-F238E27FC236}">
                <a16:creationId xmlns:a16="http://schemas.microsoft.com/office/drawing/2014/main" id="{AC5AEF53-A48D-D143-D35F-F6FC05B11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32416">
            <a:off x="1877815" y="2499889"/>
            <a:ext cx="1618725" cy="162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>
            <a:extLst>
              <a:ext uri="{FF2B5EF4-FFF2-40B4-BE49-F238E27FC236}">
                <a16:creationId xmlns:a16="http://schemas.microsoft.com/office/drawing/2014/main" id="{001CE474-1CC3-4986-2F70-05CF30266F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32416">
            <a:off x="3622675" y="2585009"/>
            <a:ext cx="1422400" cy="146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>
            <a:extLst>
              <a:ext uri="{FF2B5EF4-FFF2-40B4-BE49-F238E27FC236}">
                <a16:creationId xmlns:a16="http://schemas.microsoft.com/office/drawing/2014/main" id="{1E5AE2B7-9602-B4C8-3BF2-C4454990C5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3887" y="2590205"/>
            <a:ext cx="1464226" cy="148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>
            <a:extLst>
              <a:ext uri="{FF2B5EF4-FFF2-40B4-BE49-F238E27FC236}">
                <a16:creationId xmlns:a16="http://schemas.microsoft.com/office/drawing/2014/main" id="{06DB6216-CBFC-7798-A948-54327F0528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86317">
            <a:off x="7120214" y="2461429"/>
            <a:ext cx="1483909" cy="148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370B0C1E-068C-E1A8-914E-7A3CE487AE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8757669" y="2416413"/>
            <a:ext cx="1603800" cy="162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>
            <a:extLst>
              <a:ext uri="{FF2B5EF4-FFF2-40B4-BE49-F238E27FC236}">
                <a16:creationId xmlns:a16="http://schemas.microsoft.com/office/drawing/2014/main" id="{B1179CD6-39D6-1A6F-3BBC-5E50CE3ACD6A}"/>
              </a:ext>
            </a:extLst>
          </p:cNvPr>
          <p:cNvCxnSpPr/>
          <p:nvPr/>
        </p:nvCxnSpPr>
        <p:spPr>
          <a:xfrm>
            <a:off x="2424113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>
            <a:extLst>
              <a:ext uri="{FF2B5EF4-FFF2-40B4-BE49-F238E27FC236}">
                <a16:creationId xmlns:a16="http://schemas.microsoft.com/office/drawing/2014/main" id="{7EFC5E4A-3976-FD1C-DAB0-F16ED13CC9A5}"/>
              </a:ext>
            </a:extLst>
          </p:cNvPr>
          <p:cNvCxnSpPr/>
          <p:nvPr/>
        </p:nvCxnSpPr>
        <p:spPr>
          <a:xfrm>
            <a:off x="3000375" y="2420938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FACBDB31-2FBB-8939-FDB1-E1E5348CA904}"/>
              </a:ext>
            </a:extLst>
          </p:cNvPr>
          <p:cNvCxnSpPr/>
          <p:nvPr/>
        </p:nvCxnSpPr>
        <p:spPr>
          <a:xfrm>
            <a:off x="40798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024D293E-52EA-5E1C-9123-D546D0B740DA}"/>
              </a:ext>
            </a:extLst>
          </p:cNvPr>
          <p:cNvCxnSpPr/>
          <p:nvPr/>
        </p:nvCxnSpPr>
        <p:spPr>
          <a:xfrm>
            <a:off x="46561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786F0F33-AB27-8D26-D36D-CE5BA0AE123A}"/>
              </a:ext>
            </a:extLst>
          </p:cNvPr>
          <p:cNvCxnSpPr/>
          <p:nvPr/>
        </p:nvCxnSpPr>
        <p:spPr>
          <a:xfrm>
            <a:off x="57356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0D29CD05-416D-D91B-4459-141E8611322B}"/>
              </a:ext>
            </a:extLst>
          </p:cNvPr>
          <p:cNvCxnSpPr/>
          <p:nvPr/>
        </p:nvCxnSpPr>
        <p:spPr>
          <a:xfrm>
            <a:off x="63833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>
            <a:extLst>
              <a:ext uri="{FF2B5EF4-FFF2-40B4-BE49-F238E27FC236}">
                <a16:creationId xmlns:a16="http://schemas.microsoft.com/office/drawing/2014/main" id="{9CCEEA4F-CA95-A18F-2454-107CF3C6933D}"/>
              </a:ext>
            </a:extLst>
          </p:cNvPr>
          <p:cNvCxnSpPr/>
          <p:nvPr/>
        </p:nvCxnSpPr>
        <p:spPr>
          <a:xfrm>
            <a:off x="7464425" y="25019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8CD25A73-E433-7F2F-1136-0570C708FE98}"/>
              </a:ext>
            </a:extLst>
          </p:cNvPr>
          <p:cNvCxnSpPr/>
          <p:nvPr/>
        </p:nvCxnSpPr>
        <p:spPr>
          <a:xfrm>
            <a:off x="8040688" y="24923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>
            <a:extLst>
              <a:ext uri="{FF2B5EF4-FFF2-40B4-BE49-F238E27FC236}">
                <a16:creationId xmlns:a16="http://schemas.microsoft.com/office/drawing/2014/main" id="{D016758C-B219-4C4B-7F6E-E199B3BF8051}"/>
              </a:ext>
            </a:extLst>
          </p:cNvPr>
          <p:cNvCxnSpPr/>
          <p:nvPr/>
        </p:nvCxnSpPr>
        <p:spPr>
          <a:xfrm>
            <a:off x="9120188" y="24288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>
            <a:extLst>
              <a:ext uri="{FF2B5EF4-FFF2-40B4-BE49-F238E27FC236}">
                <a16:creationId xmlns:a16="http://schemas.microsoft.com/office/drawing/2014/main" id="{E5B6D8A3-360E-D056-E96E-EAE5985869BB}"/>
              </a:ext>
            </a:extLst>
          </p:cNvPr>
          <p:cNvCxnSpPr/>
          <p:nvPr/>
        </p:nvCxnSpPr>
        <p:spPr>
          <a:xfrm>
            <a:off x="9696450" y="22764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>
            <a:extLst>
              <a:ext uri="{FF2B5EF4-FFF2-40B4-BE49-F238E27FC236}">
                <a16:creationId xmlns:a16="http://schemas.microsoft.com/office/drawing/2014/main" id="{C8CE7631-1EF4-B098-D7A2-BC37361DBF1A}"/>
              </a:ext>
            </a:extLst>
          </p:cNvPr>
          <p:cNvSpPr txBox="1"/>
          <p:nvPr/>
        </p:nvSpPr>
        <p:spPr>
          <a:xfrm>
            <a:off x="3159462" y="432990"/>
            <a:ext cx="5745162" cy="850900"/>
          </a:xfrm>
          <a:prstGeom prst="round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What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disappears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?</a:t>
            </a:r>
            <a:endParaRPr lang="es-ES" sz="4400" b="1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32 CuadroTexto">
            <a:extLst>
              <a:ext uri="{FF2B5EF4-FFF2-40B4-BE49-F238E27FC236}">
                <a16:creationId xmlns:a16="http://schemas.microsoft.com/office/drawing/2014/main" id="{7AA4E3B7-F7BD-0B65-7084-3C3C95F9BB72}"/>
              </a:ext>
            </a:extLst>
          </p:cNvPr>
          <p:cNvSpPr txBox="1"/>
          <p:nvPr/>
        </p:nvSpPr>
        <p:spPr>
          <a:xfrm>
            <a:off x="3935760" y="5223672"/>
            <a:ext cx="4192566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9600" b="1" kern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stop</a:t>
            </a:r>
            <a:endParaRPr lang="es-ES" sz="9600" b="1" kern="0" dirty="0">
              <a:solidFill>
                <a:srgbClr val="8064A2">
                  <a:lumMod val="50000"/>
                </a:srgb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/>
            </a:endParaRPr>
          </a:p>
        </p:txBody>
      </p:sp>
      <p:sp>
        <p:nvSpPr>
          <p:cNvPr id="34" name="Line 3">
            <a:extLst>
              <a:ext uri="{FF2B5EF4-FFF2-40B4-BE49-F238E27FC236}">
                <a16:creationId xmlns:a16="http://schemas.microsoft.com/office/drawing/2014/main" id="{5E0DDDA2-67C2-E8C8-C864-A38D4F5AAD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3469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448492B1-99C8-4902-9F76-D1716B48AA1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AutoShape 5">
            <a:extLst>
              <a:ext uri="{FF2B5EF4-FFF2-40B4-BE49-F238E27FC236}">
                <a16:creationId xmlns:a16="http://schemas.microsoft.com/office/drawing/2014/main" id="{25E9CBBE-9484-8B63-D3B0-9E70D9E5885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38" name="Group 6">
            <a:extLst>
              <a:ext uri="{FF2B5EF4-FFF2-40B4-BE49-F238E27FC236}">
                <a16:creationId xmlns:a16="http://schemas.microsoft.com/office/drawing/2014/main" id="{7DC77D52-E5DD-858A-2781-CE9CB965EC3A}"/>
              </a:ext>
            </a:extLst>
          </p:cNvPr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>
              <a:extLst>
                <a:ext uri="{FF2B5EF4-FFF2-40B4-BE49-F238E27FC236}">
                  <a16:creationId xmlns:a16="http://schemas.microsoft.com/office/drawing/2014/main" id="{5D6F69CB-3C7F-AF29-2899-6460C8DF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Line 8">
              <a:extLst>
                <a:ext uri="{FF2B5EF4-FFF2-40B4-BE49-F238E27FC236}">
                  <a16:creationId xmlns:a16="http://schemas.microsoft.com/office/drawing/2014/main" id="{30042E3F-B280-D4C6-2270-B817FA60D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AutoShape 9">
              <a:extLst>
                <a:ext uri="{FF2B5EF4-FFF2-40B4-BE49-F238E27FC236}">
                  <a16:creationId xmlns:a16="http://schemas.microsoft.com/office/drawing/2014/main" id="{F1A01FED-F509-BD64-AA06-11CFDF82E3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AutoShape 10">
              <a:extLst>
                <a:ext uri="{FF2B5EF4-FFF2-40B4-BE49-F238E27FC236}">
                  <a16:creationId xmlns:a16="http://schemas.microsoft.com/office/drawing/2014/main" id="{399F48BF-3FDE-E0D7-8779-67A3E9E5D6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AutoShape 11">
              <a:extLst>
                <a:ext uri="{FF2B5EF4-FFF2-40B4-BE49-F238E27FC236}">
                  <a16:creationId xmlns:a16="http://schemas.microsoft.com/office/drawing/2014/main" id="{EDD87B0D-6EF5-106C-E100-9711CAE76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4" name="AutoShape 12">
              <a:extLst>
                <a:ext uri="{FF2B5EF4-FFF2-40B4-BE49-F238E27FC236}">
                  <a16:creationId xmlns:a16="http://schemas.microsoft.com/office/drawing/2014/main" id="{A91662D5-6136-504B-268F-777D4B289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5" name="44 CuadroTexto">
            <a:extLst>
              <a:ext uri="{FF2B5EF4-FFF2-40B4-BE49-F238E27FC236}">
                <a16:creationId xmlns:a16="http://schemas.microsoft.com/office/drawing/2014/main" id="{92D000C1-2CB2-E42D-AE53-E75359275D29}"/>
              </a:ext>
            </a:extLst>
          </p:cNvPr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11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>
            <a:extLst>
              <a:ext uri="{FF2B5EF4-FFF2-40B4-BE49-F238E27FC236}">
                <a16:creationId xmlns:a16="http://schemas.microsoft.com/office/drawing/2014/main" id="{9AF70B61-9B0B-6CB3-E589-EC147852BBED}"/>
              </a:ext>
            </a:extLst>
          </p:cNvPr>
          <p:cNvSpPr/>
          <p:nvPr/>
        </p:nvSpPr>
        <p:spPr>
          <a:xfrm rot="10800000">
            <a:off x="1524000" y="1844676"/>
            <a:ext cx="9251950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6" name="22 Imagen">
            <a:extLst>
              <a:ext uri="{FF2B5EF4-FFF2-40B4-BE49-F238E27FC236}">
                <a16:creationId xmlns:a16="http://schemas.microsoft.com/office/drawing/2014/main" id="{D567759D-316C-C71F-6861-29C2AB2478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32416">
            <a:off x="2024373" y="2476860"/>
            <a:ext cx="1281693" cy="1285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>
            <a:extLst>
              <a:ext uri="{FF2B5EF4-FFF2-40B4-BE49-F238E27FC236}">
                <a16:creationId xmlns:a16="http://schemas.microsoft.com/office/drawing/2014/main" id="{ADE45806-5CB6-3061-0A73-04EE9BBE89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28572" y="2709863"/>
            <a:ext cx="1070193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>
            <a:extLst>
              <a:ext uri="{FF2B5EF4-FFF2-40B4-BE49-F238E27FC236}">
                <a16:creationId xmlns:a16="http://schemas.microsoft.com/office/drawing/2014/main" id="{E8656CBA-489C-D1B8-C616-2AFC94981D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32439" y="2685085"/>
            <a:ext cx="1127125" cy="116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>
            <a:extLst>
              <a:ext uri="{FF2B5EF4-FFF2-40B4-BE49-F238E27FC236}">
                <a16:creationId xmlns:a16="http://schemas.microsoft.com/office/drawing/2014/main" id="{766D988A-6BEE-90A4-83C3-D9ACD4C42A5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9" r="6133" b="-841"/>
          <a:stretch/>
        </p:blipFill>
        <p:spPr bwMode="auto">
          <a:xfrm>
            <a:off x="3617915" y="2420939"/>
            <a:ext cx="1433518" cy="159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0452B821-EC78-9708-52F6-824B120BA7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8782211" y="2314576"/>
            <a:ext cx="1255393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>
            <a:extLst>
              <a:ext uri="{FF2B5EF4-FFF2-40B4-BE49-F238E27FC236}">
                <a16:creationId xmlns:a16="http://schemas.microsoft.com/office/drawing/2014/main" id="{1A058C65-CA71-3BAF-09F0-0E43BCC1DA1E}"/>
              </a:ext>
            </a:extLst>
          </p:cNvPr>
          <p:cNvCxnSpPr/>
          <p:nvPr/>
        </p:nvCxnSpPr>
        <p:spPr>
          <a:xfrm>
            <a:off x="2424113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>
            <a:extLst>
              <a:ext uri="{FF2B5EF4-FFF2-40B4-BE49-F238E27FC236}">
                <a16:creationId xmlns:a16="http://schemas.microsoft.com/office/drawing/2014/main" id="{0AAC83B9-B37F-D1F0-A4C1-1C5F0515894E}"/>
              </a:ext>
            </a:extLst>
          </p:cNvPr>
          <p:cNvCxnSpPr/>
          <p:nvPr/>
        </p:nvCxnSpPr>
        <p:spPr>
          <a:xfrm>
            <a:off x="3000375" y="2420938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D6703DD5-B687-D766-221A-7866BA7823AE}"/>
              </a:ext>
            </a:extLst>
          </p:cNvPr>
          <p:cNvCxnSpPr/>
          <p:nvPr/>
        </p:nvCxnSpPr>
        <p:spPr>
          <a:xfrm>
            <a:off x="40798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6BB641AF-ECCD-E43E-717F-2A411816B3DA}"/>
              </a:ext>
            </a:extLst>
          </p:cNvPr>
          <p:cNvCxnSpPr/>
          <p:nvPr/>
        </p:nvCxnSpPr>
        <p:spPr>
          <a:xfrm>
            <a:off x="46561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8265535A-87BC-65E1-2BE2-C1C696F7196E}"/>
              </a:ext>
            </a:extLst>
          </p:cNvPr>
          <p:cNvCxnSpPr/>
          <p:nvPr/>
        </p:nvCxnSpPr>
        <p:spPr>
          <a:xfrm>
            <a:off x="5735638" y="256540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176B6B05-DC7E-49AC-943A-8A183AE29DB2}"/>
              </a:ext>
            </a:extLst>
          </p:cNvPr>
          <p:cNvCxnSpPr/>
          <p:nvPr/>
        </p:nvCxnSpPr>
        <p:spPr>
          <a:xfrm>
            <a:off x="6383338" y="256540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>
            <a:extLst>
              <a:ext uri="{FF2B5EF4-FFF2-40B4-BE49-F238E27FC236}">
                <a16:creationId xmlns:a16="http://schemas.microsoft.com/office/drawing/2014/main" id="{FC741FE1-84EA-DD0D-A8AE-CCE0E867F9D5}"/>
              </a:ext>
            </a:extLst>
          </p:cNvPr>
          <p:cNvCxnSpPr/>
          <p:nvPr/>
        </p:nvCxnSpPr>
        <p:spPr>
          <a:xfrm>
            <a:off x="7464425" y="25019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37CE448B-A9B6-E78F-C2FF-97D3B8409802}"/>
              </a:ext>
            </a:extLst>
          </p:cNvPr>
          <p:cNvCxnSpPr/>
          <p:nvPr/>
        </p:nvCxnSpPr>
        <p:spPr>
          <a:xfrm>
            <a:off x="8040688" y="24923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>
            <a:extLst>
              <a:ext uri="{FF2B5EF4-FFF2-40B4-BE49-F238E27FC236}">
                <a16:creationId xmlns:a16="http://schemas.microsoft.com/office/drawing/2014/main" id="{0BB81FEE-E0A6-64CE-8DC5-8EF2069F8C19}"/>
              </a:ext>
            </a:extLst>
          </p:cNvPr>
          <p:cNvCxnSpPr/>
          <p:nvPr/>
        </p:nvCxnSpPr>
        <p:spPr>
          <a:xfrm>
            <a:off x="9120188" y="24288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>
            <a:extLst>
              <a:ext uri="{FF2B5EF4-FFF2-40B4-BE49-F238E27FC236}">
                <a16:creationId xmlns:a16="http://schemas.microsoft.com/office/drawing/2014/main" id="{3C0B73A5-E322-91E4-1038-6D9D85A7D148}"/>
              </a:ext>
            </a:extLst>
          </p:cNvPr>
          <p:cNvCxnSpPr/>
          <p:nvPr/>
        </p:nvCxnSpPr>
        <p:spPr>
          <a:xfrm>
            <a:off x="9767888" y="234791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>
            <a:extLst>
              <a:ext uri="{FF2B5EF4-FFF2-40B4-BE49-F238E27FC236}">
                <a16:creationId xmlns:a16="http://schemas.microsoft.com/office/drawing/2014/main" id="{3BF13BFB-CBF2-3F8B-7551-0712BD99A73D}"/>
              </a:ext>
            </a:extLst>
          </p:cNvPr>
          <p:cNvSpPr txBox="1"/>
          <p:nvPr/>
        </p:nvSpPr>
        <p:spPr>
          <a:xfrm>
            <a:off x="3503713" y="5223672"/>
            <a:ext cx="5616473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9600" b="1" kern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no parking</a:t>
            </a:r>
            <a:endParaRPr lang="es-ES" sz="9600" b="1" kern="0" dirty="0">
              <a:solidFill>
                <a:srgbClr val="8064A2">
                  <a:lumMod val="50000"/>
                </a:srgb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/>
            </a:endParaRPr>
          </a:p>
        </p:txBody>
      </p:sp>
      <p:sp>
        <p:nvSpPr>
          <p:cNvPr id="35" name="Line 3">
            <a:extLst>
              <a:ext uri="{FF2B5EF4-FFF2-40B4-BE49-F238E27FC236}">
                <a16:creationId xmlns:a16="http://schemas.microsoft.com/office/drawing/2014/main" id="{138A961F-06ED-1F92-A864-032E60CB9C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6956" y="5887440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01E0C3C0-E825-DFAB-5116-94D8003430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09979" y="5433719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AutoShape 5">
            <a:extLst>
              <a:ext uri="{FF2B5EF4-FFF2-40B4-BE49-F238E27FC236}">
                <a16:creationId xmlns:a16="http://schemas.microsoft.com/office/drawing/2014/main" id="{01E8FC12-06B7-B525-EC38-A263CFAB735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116148" y="5993532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38" name="Group 6">
            <a:extLst>
              <a:ext uri="{FF2B5EF4-FFF2-40B4-BE49-F238E27FC236}">
                <a16:creationId xmlns:a16="http://schemas.microsoft.com/office/drawing/2014/main" id="{7DDC0E15-21DC-FB3D-FD23-1898C89D8ADA}"/>
              </a:ext>
            </a:extLst>
          </p:cNvPr>
          <p:cNvGrpSpPr>
            <a:grpSpLocks/>
          </p:cNvGrpSpPr>
          <p:nvPr/>
        </p:nvGrpSpPr>
        <p:grpSpPr bwMode="auto">
          <a:xfrm>
            <a:off x="1833395" y="5274346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>
              <a:extLst>
                <a:ext uri="{FF2B5EF4-FFF2-40B4-BE49-F238E27FC236}">
                  <a16:creationId xmlns:a16="http://schemas.microsoft.com/office/drawing/2014/main" id="{02E907AF-6511-70A4-D87C-030FF0D6B2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Line 8">
              <a:extLst>
                <a:ext uri="{FF2B5EF4-FFF2-40B4-BE49-F238E27FC236}">
                  <a16:creationId xmlns:a16="http://schemas.microsoft.com/office/drawing/2014/main" id="{A48542E7-09A8-A498-CAC0-CB802B5754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AutoShape 9">
              <a:extLst>
                <a:ext uri="{FF2B5EF4-FFF2-40B4-BE49-F238E27FC236}">
                  <a16:creationId xmlns:a16="http://schemas.microsoft.com/office/drawing/2014/main" id="{440C2AC1-16BD-3AA1-BEAF-6113210205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AutoShape 10">
              <a:extLst>
                <a:ext uri="{FF2B5EF4-FFF2-40B4-BE49-F238E27FC236}">
                  <a16:creationId xmlns:a16="http://schemas.microsoft.com/office/drawing/2014/main" id="{594957F1-3B46-60A3-DC86-DBAB538AB7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AutoShape 11">
              <a:extLst>
                <a:ext uri="{FF2B5EF4-FFF2-40B4-BE49-F238E27FC236}">
                  <a16:creationId xmlns:a16="http://schemas.microsoft.com/office/drawing/2014/main" id="{53632441-E4E0-1006-8BC3-EDC2AD352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4" name="AutoShape 12">
              <a:extLst>
                <a:ext uri="{FF2B5EF4-FFF2-40B4-BE49-F238E27FC236}">
                  <a16:creationId xmlns:a16="http://schemas.microsoft.com/office/drawing/2014/main" id="{96887913-ADBB-7E18-0CE5-F1BB727CD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5" name="44 CuadroTexto">
            <a:extLst>
              <a:ext uri="{FF2B5EF4-FFF2-40B4-BE49-F238E27FC236}">
                <a16:creationId xmlns:a16="http://schemas.microsoft.com/office/drawing/2014/main" id="{0261FE93-E1D8-D078-A442-941BAEAAA3F9}"/>
              </a:ext>
            </a:extLst>
          </p:cNvPr>
          <p:cNvSpPr txBox="1"/>
          <p:nvPr/>
        </p:nvSpPr>
        <p:spPr>
          <a:xfrm>
            <a:off x="1835151" y="5346700"/>
            <a:ext cx="96361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8" name="1 CuadroTexto">
            <a:extLst>
              <a:ext uri="{FF2B5EF4-FFF2-40B4-BE49-F238E27FC236}">
                <a16:creationId xmlns:a16="http://schemas.microsoft.com/office/drawing/2014/main" id="{BA63FC6F-DA19-EDB3-0DB5-0E09A2FB5AF0}"/>
              </a:ext>
            </a:extLst>
          </p:cNvPr>
          <p:cNvSpPr txBox="1"/>
          <p:nvPr/>
        </p:nvSpPr>
        <p:spPr>
          <a:xfrm>
            <a:off x="3151338" y="398851"/>
            <a:ext cx="5745162" cy="850900"/>
          </a:xfrm>
          <a:prstGeom prst="round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What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ES_tradnl" sz="4400" b="1" kern="0" dirty="0" err="1">
                <a:solidFill>
                  <a:prstClr val="white"/>
                </a:solidFill>
              </a:rPr>
              <a:t>disappears</a:t>
            </a:r>
            <a:r>
              <a:rPr lang="es-ES_tradnl" sz="4400" b="1" kern="0" dirty="0">
                <a:solidFill>
                  <a:prstClr val="white"/>
                </a:solidFill>
              </a:rPr>
              <a:t>?</a:t>
            </a:r>
            <a:endParaRPr lang="es-ES" sz="4400" b="1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02718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>
            <a:extLst>
              <a:ext uri="{FF2B5EF4-FFF2-40B4-BE49-F238E27FC236}">
                <a16:creationId xmlns:a16="http://schemas.microsoft.com/office/drawing/2014/main" id="{8E290EC6-ADA7-50A3-8584-8AEE1EB23188}"/>
              </a:ext>
            </a:extLst>
          </p:cNvPr>
          <p:cNvSpPr/>
          <p:nvPr/>
        </p:nvSpPr>
        <p:spPr>
          <a:xfrm rot="10800000">
            <a:off x="1524000" y="1844676"/>
            <a:ext cx="9251950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6" name="22 Imagen">
            <a:extLst>
              <a:ext uri="{FF2B5EF4-FFF2-40B4-BE49-F238E27FC236}">
                <a16:creationId xmlns:a16="http://schemas.microsoft.com/office/drawing/2014/main" id="{0668F27B-887F-8FE9-536F-45027FAD1A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438355">
            <a:off x="8713371" y="2553912"/>
            <a:ext cx="1424635" cy="14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>
            <a:extLst>
              <a:ext uri="{FF2B5EF4-FFF2-40B4-BE49-F238E27FC236}">
                <a16:creationId xmlns:a16="http://schemas.microsoft.com/office/drawing/2014/main" id="{D774A5A7-D9C9-7C11-317F-940341BFEF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60720">
            <a:off x="1896515" y="2377436"/>
            <a:ext cx="1460683" cy="148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>
            <a:extLst>
              <a:ext uri="{FF2B5EF4-FFF2-40B4-BE49-F238E27FC236}">
                <a16:creationId xmlns:a16="http://schemas.microsoft.com/office/drawing/2014/main" id="{6513B5F6-F1C3-D3F9-25DD-161FC4D504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10599" y="2646363"/>
            <a:ext cx="1645416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>
            <a:extLst>
              <a:ext uri="{FF2B5EF4-FFF2-40B4-BE49-F238E27FC236}">
                <a16:creationId xmlns:a16="http://schemas.microsoft.com/office/drawing/2014/main" id="{2DBD9EB8-41A1-B47E-C611-AC4D6A41AD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7914" y="2635547"/>
            <a:ext cx="1527175" cy="1548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B257DE42-46CE-B097-DF1F-72CAD91DBA6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28747" y="2630494"/>
            <a:ext cx="1362075" cy="136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>
            <a:extLst>
              <a:ext uri="{FF2B5EF4-FFF2-40B4-BE49-F238E27FC236}">
                <a16:creationId xmlns:a16="http://schemas.microsoft.com/office/drawing/2014/main" id="{199FF0A6-C191-D6AF-D0F9-2AF2E1AA2015}"/>
              </a:ext>
            </a:extLst>
          </p:cNvPr>
          <p:cNvCxnSpPr/>
          <p:nvPr/>
        </p:nvCxnSpPr>
        <p:spPr>
          <a:xfrm>
            <a:off x="2424113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>
            <a:extLst>
              <a:ext uri="{FF2B5EF4-FFF2-40B4-BE49-F238E27FC236}">
                <a16:creationId xmlns:a16="http://schemas.microsoft.com/office/drawing/2014/main" id="{4E96C4F7-B546-44F0-E2D6-866E68FED90F}"/>
              </a:ext>
            </a:extLst>
          </p:cNvPr>
          <p:cNvCxnSpPr/>
          <p:nvPr/>
        </p:nvCxnSpPr>
        <p:spPr>
          <a:xfrm>
            <a:off x="3000375" y="2420938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E9734723-12A0-6925-B95A-E89497B01EB1}"/>
              </a:ext>
            </a:extLst>
          </p:cNvPr>
          <p:cNvCxnSpPr/>
          <p:nvPr/>
        </p:nvCxnSpPr>
        <p:spPr>
          <a:xfrm>
            <a:off x="40798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8BC623CC-1A06-F024-AB53-5D888959F041}"/>
              </a:ext>
            </a:extLst>
          </p:cNvPr>
          <p:cNvCxnSpPr/>
          <p:nvPr/>
        </p:nvCxnSpPr>
        <p:spPr>
          <a:xfrm>
            <a:off x="46561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E7ADF2CD-C803-5A24-4040-27EFEFB6E6E0}"/>
              </a:ext>
            </a:extLst>
          </p:cNvPr>
          <p:cNvCxnSpPr/>
          <p:nvPr/>
        </p:nvCxnSpPr>
        <p:spPr>
          <a:xfrm>
            <a:off x="5735638" y="256540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7EB2A6E7-5096-6A98-3FAE-545394E5C9D1}"/>
              </a:ext>
            </a:extLst>
          </p:cNvPr>
          <p:cNvCxnSpPr/>
          <p:nvPr/>
        </p:nvCxnSpPr>
        <p:spPr>
          <a:xfrm>
            <a:off x="6383338" y="256540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>
            <a:extLst>
              <a:ext uri="{FF2B5EF4-FFF2-40B4-BE49-F238E27FC236}">
                <a16:creationId xmlns:a16="http://schemas.microsoft.com/office/drawing/2014/main" id="{4D47FB69-52B0-9838-D556-39F8BF393854}"/>
              </a:ext>
            </a:extLst>
          </p:cNvPr>
          <p:cNvCxnSpPr/>
          <p:nvPr/>
        </p:nvCxnSpPr>
        <p:spPr>
          <a:xfrm>
            <a:off x="7464425" y="25019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624CACB6-74C2-D36F-505F-74475F5A2CEE}"/>
              </a:ext>
            </a:extLst>
          </p:cNvPr>
          <p:cNvCxnSpPr/>
          <p:nvPr/>
        </p:nvCxnSpPr>
        <p:spPr>
          <a:xfrm>
            <a:off x="8040688" y="24923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>
            <a:extLst>
              <a:ext uri="{FF2B5EF4-FFF2-40B4-BE49-F238E27FC236}">
                <a16:creationId xmlns:a16="http://schemas.microsoft.com/office/drawing/2014/main" id="{57B2FDB4-59CA-909D-90CC-7B8A36E6BF7B}"/>
              </a:ext>
            </a:extLst>
          </p:cNvPr>
          <p:cNvCxnSpPr/>
          <p:nvPr/>
        </p:nvCxnSpPr>
        <p:spPr>
          <a:xfrm>
            <a:off x="9120188" y="24288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>
            <a:extLst>
              <a:ext uri="{FF2B5EF4-FFF2-40B4-BE49-F238E27FC236}">
                <a16:creationId xmlns:a16="http://schemas.microsoft.com/office/drawing/2014/main" id="{67398EC1-0E88-FFC1-CE3A-B02DFA00AF40}"/>
              </a:ext>
            </a:extLst>
          </p:cNvPr>
          <p:cNvCxnSpPr/>
          <p:nvPr/>
        </p:nvCxnSpPr>
        <p:spPr>
          <a:xfrm>
            <a:off x="9696450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>
            <a:extLst>
              <a:ext uri="{FF2B5EF4-FFF2-40B4-BE49-F238E27FC236}">
                <a16:creationId xmlns:a16="http://schemas.microsoft.com/office/drawing/2014/main" id="{F9B41AE0-1936-DEF1-24F1-7DB5976DD103}"/>
              </a:ext>
            </a:extLst>
          </p:cNvPr>
          <p:cNvSpPr txBox="1"/>
          <p:nvPr/>
        </p:nvSpPr>
        <p:spPr>
          <a:xfrm>
            <a:off x="3143672" y="5223672"/>
            <a:ext cx="7632278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9600" b="1" kern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do not enter</a:t>
            </a:r>
            <a:endParaRPr lang="es-ES" sz="9600" b="1" kern="0" dirty="0">
              <a:solidFill>
                <a:srgbClr val="8064A2">
                  <a:lumMod val="50000"/>
                </a:srgb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/>
            </a:endParaRPr>
          </a:p>
        </p:txBody>
      </p:sp>
      <p:sp>
        <p:nvSpPr>
          <p:cNvPr id="34" name="Line 3">
            <a:extLst>
              <a:ext uri="{FF2B5EF4-FFF2-40B4-BE49-F238E27FC236}">
                <a16:creationId xmlns:a16="http://schemas.microsoft.com/office/drawing/2014/main" id="{3F47B4EF-2798-99E3-55A1-A191B988B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0444" y="5912328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5" name="AutoShape 4">
            <a:extLst>
              <a:ext uri="{FF2B5EF4-FFF2-40B4-BE49-F238E27FC236}">
                <a16:creationId xmlns:a16="http://schemas.microsoft.com/office/drawing/2014/main" id="{BF4DDE05-C4C6-85B9-9E10-819EC61DB8D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73338" y="5458607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AutoShape 5">
            <a:extLst>
              <a:ext uri="{FF2B5EF4-FFF2-40B4-BE49-F238E27FC236}">
                <a16:creationId xmlns:a16="http://schemas.microsoft.com/office/drawing/2014/main" id="{F9E98741-7474-75C1-4D55-9426557204F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79507" y="6018420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37" name="Group 6">
            <a:extLst>
              <a:ext uri="{FF2B5EF4-FFF2-40B4-BE49-F238E27FC236}">
                <a16:creationId xmlns:a16="http://schemas.microsoft.com/office/drawing/2014/main" id="{503C29E1-92A5-4A47-B320-96528E6E7B7B}"/>
              </a:ext>
            </a:extLst>
          </p:cNvPr>
          <p:cNvGrpSpPr>
            <a:grpSpLocks/>
          </p:cNvGrpSpPr>
          <p:nvPr/>
        </p:nvGrpSpPr>
        <p:grpSpPr bwMode="auto">
          <a:xfrm>
            <a:off x="1796754" y="5299234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4B75845E-835E-3D95-E308-ECBD0C5939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3A12E790-5BD9-E4F0-D587-AA07720153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AutoShape 9">
              <a:extLst>
                <a:ext uri="{FF2B5EF4-FFF2-40B4-BE49-F238E27FC236}">
                  <a16:creationId xmlns:a16="http://schemas.microsoft.com/office/drawing/2014/main" id="{25FD660A-BD36-F5D7-D071-D177E091C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AutoShape 10">
              <a:extLst>
                <a:ext uri="{FF2B5EF4-FFF2-40B4-BE49-F238E27FC236}">
                  <a16:creationId xmlns:a16="http://schemas.microsoft.com/office/drawing/2014/main" id="{1B54EA02-3B6E-4E54-9240-3AA4C32625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AutoShape 11">
              <a:extLst>
                <a:ext uri="{FF2B5EF4-FFF2-40B4-BE49-F238E27FC236}">
                  <a16:creationId xmlns:a16="http://schemas.microsoft.com/office/drawing/2014/main" id="{63344C48-2C29-7C4D-3F61-A17BEF356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AutoShape 12">
              <a:extLst>
                <a:ext uri="{FF2B5EF4-FFF2-40B4-BE49-F238E27FC236}">
                  <a16:creationId xmlns:a16="http://schemas.microsoft.com/office/drawing/2014/main" id="{09AEF6B0-6BA6-1C81-DCB1-2046349C1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4" name="43 CuadroTexto">
            <a:extLst>
              <a:ext uri="{FF2B5EF4-FFF2-40B4-BE49-F238E27FC236}">
                <a16:creationId xmlns:a16="http://schemas.microsoft.com/office/drawing/2014/main" id="{1C3ECB05-A2BC-C3E0-A78E-518089185410}"/>
              </a:ext>
            </a:extLst>
          </p:cNvPr>
          <p:cNvSpPr txBox="1"/>
          <p:nvPr/>
        </p:nvSpPr>
        <p:spPr>
          <a:xfrm>
            <a:off x="1797051" y="5370514"/>
            <a:ext cx="96361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7" name="1 CuadroTexto">
            <a:extLst>
              <a:ext uri="{FF2B5EF4-FFF2-40B4-BE49-F238E27FC236}">
                <a16:creationId xmlns:a16="http://schemas.microsoft.com/office/drawing/2014/main" id="{2AFC650A-1737-3146-6F79-0A913FED4FDF}"/>
              </a:ext>
            </a:extLst>
          </p:cNvPr>
          <p:cNvSpPr txBox="1"/>
          <p:nvPr/>
        </p:nvSpPr>
        <p:spPr>
          <a:xfrm>
            <a:off x="3154363" y="142875"/>
            <a:ext cx="5745162" cy="850900"/>
          </a:xfrm>
          <a:prstGeom prst="round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What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ES_tradnl" sz="4400" b="1" kern="0" dirty="0" err="1">
                <a:solidFill>
                  <a:prstClr val="white"/>
                </a:solidFill>
              </a:rPr>
              <a:t>disappears</a:t>
            </a:r>
            <a:r>
              <a:rPr lang="es-ES_tradnl" sz="4400" b="1" kern="0" dirty="0">
                <a:solidFill>
                  <a:prstClr val="white"/>
                </a:solidFill>
              </a:rPr>
              <a:t>?</a:t>
            </a:r>
            <a:endParaRPr lang="es-ES" sz="4400" b="1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98302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708" y="631246"/>
            <a:ext cx="4001999" cy="562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8758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>
            <a:extLst>
              <a:ext uri="{FF2B5EF4-FFF2-40B4-BE49-F238E27FC236}">
                <a16:creationId xmlns:a16="http://schemas.microsoft.com/office/drawing/2014/main" id="{4D6BCF25-EE14-6E63-B97D-10C4FBB8545A}"/>
              </a:ext>
            </a:extLst>
          </p:cNvPr>
          <p:cNvSpPr/>
          <p:nvPr/>
        </p:nvSpPr>
        <p:spPr>
          <a:xfrm rot="10800000">
            <a:off x="1524000" y="1844676"/>
            <a:ext cx="9251950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6" name="22 Imagen">
            <a:extLst>
              <a:ext uri="{FF2B5EF4-FFF2-40B4-BE49-F238E27FC236}">
                <a16:creationId xmlns:a16="http://schemas.microsoft.com/office/drawing/2014/main" id="{56FAEB29-858E-C321-067E-AA1955D1E5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438355">
            <a:off x="8668283" y="2486891"/>
            <a:ext cx="1551722" cy="157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>
            <a:extLst>
              <a:ext uri="{FF2B5EF4-FFF2-40B4-BE49-F238E27FC236}">
                <a16:creationId xmlns:a16="http://schemas.microsoft.com/office/drawing/2014/main" id="{31242F42-0851-D4D1-AA64-260CE33BE3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0988" y="2665608"/>
            <a:ext cx="1522412" cy="15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>
            <a:extLst>
              <a:ext uri="{FF2B5EF4-FFF2-40B4-BE49-F238E27FC236}">
                <a16:creationId xmlns:a16="http://schemas.microsoft.com/office/drawing/2014/main" id="{6D308F7C-DD01-3F32-4E65-1EE1E07A51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06122">
            <a:off x="1896139" y="2458871"/>
            <a:ext cx="1512379" cy="151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>
            <a:extLst>
              <a:ext uri="{FF2B5EF4-FFF2-40B4-BE49-F238E27FC236}">
                <a16:creationId xmlns:a16="http://schemas.microsoft.com/office/drawing/2014/main" id="{101F1A60-E3FD-1F74-8A70-7451A8443D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75051" y="2619782"/>
            <a:ext cx="1528763" cy="157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04035E3F-A7B3-9B8C-321A-4F768A9748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0575" y="2628578"/>
            <a:ext cx="1390650" cy="141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>
            <a:extLst>
              <a:ext uri="{FF2B5EF4-FFF2-40B4-BE49-F238E27FC236}">
                <a16:creationId xmlns:a16="http://schemas.microsoft.com/office/drawing/2014/main" id="{007C71FB-BC5C-C0BC-7853-6665E4077BE7}"/>
              </a:ext>
            </a:extLst>
          </p:cNvPr>
          <p:cNvCxnSpPr/>
          <p:nvPr/>
        </p:nvCxnSpPr>
        <p:spPr>
          <a:xfrm>
            <a:off x="2424113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>
            <a:extLst>
              <a:ext uri="{FF2B5EF4-FFF2-40B4-BE49-F238E27FC236}">
                <a16:creationId xmlns:a16="http://schemas.microsoft.com/office/drawing/2014/main" id="{81DE0438-4E67-31CD-CF3A-766440C9913C}"/>
              </a:ext>
            </a:extLst>
          </p:cNvPr>
          <p:cNvCxnSpPr/>
          <p:nvPr/>
        </p:nvCxnSpPr>
        <p:spPr>
          <a:xfrm>
            <a:off x="3000375" y="2420938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B3FE4466-22CB-D201-DC80-AC63C29E242F}"/>
              </a:ext>
            </a:extLst>
          </p:cNvPr>
          <p:cNvCxnSpPr/>
          <p:nvPr/>
        </p:nvCxnSpPr>
        <p:spPr>
          <a:xfrm>
            <a:off x="40798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D62C0C6E-72FC-9B4A-8A20-FA56385E288A}"/>
              </a:ext>
            </a:extLst>
          </p:cNvPr>
          <p:cNvCxnSpPr/>
          <p:nvPr/>
        </p:nvCxnSpPr>
        <p:spPr>
          <a:xfrm>
            <a:off x="4583113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E177CB04-2ED4-33E4-7D79-E706CEFFB13F}"/>
              </a:ext>
            </a:extLst>
          </p:cNvPr>
          <p:cNvCxnSpPr/>
          <p:nvPr/>
        </p:nvCxnSpPr>
        <p:spPr>
          <a:xfrm>
            <a:off x="5735638" y="256540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54668B88-2674-394A-4790-AD35D49E438A}"/>
              </a:ext>
            </a:extLst>
          </p:cNvPr>
          <p:cNvCxnSpPr/>
          <p:nvPr/>
        </p:nvCxnSpPr>
        <p:spPr>
          <a:xfrm>
            <a:off x="6383338" y="256540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>
            <a:extLst>
              <a:ext uri="{FF2B5EF4-FFF2-40B4-BE49-F238E27FC236}">
                <a16:creationId xmlns:a16="http://schemas.microsoft.com/office/drawing/2014/main" id="{203D50E1-6F7B-B152-EBB2-6F2DF62FD008}"/>
              </a:ext>
            </a:extLst>
          </p:cNvPr>
          <p:cNvCxnSpPr/>
          <p:nvPr/>
        </p:nvCxnSpPr>
        <p:spPr>
          <a:xfrm>
            <a:off x="7464425" y="25019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B1145DED-96FD-40F7-F1EA-DD9F617DBA6F}"/>
              </a:ext>
            </a:extLst>
          </p:cNvPr>
          <p:cNvCxnSpPr/>
          <p:nvPr/>
        </p:nvCxnSpPr>
        <p:spPr>
          <a:xfrm>
            <a:off x="8040688" y="24923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>
            <a:extLst>
              <a:ext uri="{FF2B5EF4-FFF2-40B4-BE49-F238E27FC236}">
                <a16:creationId xmlns:a16="http://schemas.microsoft.com/office/drawing/2014/main" id="{F56E9F61-4F1D-2B38-AC18-219CCA54166F}"/>
              </a:ext>
            </a:extLst>
          </p:cNvPr>
          <p:cNvCxnSpPr/>
          <p:nvPr/>
        </p:nvCxnSpPr>
        <p:spPr>
          <a:xfrm>
            <a:off x="9120188" y="24288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>
            <a:extLst>
              <a:ext uri="{FF2B5EF4-FFF2-40B4-BE49-F238E27FC236}">
                <a16:creationId xmlns:a16="http://schemas.microsoft.com/office/drawing/2014/main" id="{F7FD71ED-EDE1-8C2D-C0EA-0339F2A07906}"/>
              </a:ext>
            </a:extLst>
          </p:cNvPr>
          <p:cNvCxnSpPr/>
          <p:nvPr/>
        </p:nvCxnSpPr>
        <p:spPr>
          <a:xfrm>
            <a:off x="9696450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>
            <a:extLst>
              <a:ext uri="{FF2B5EF4-FFF2-40B4-BE49-F238E27FC236}">
                <a16:creationId xmlns:a16="http://schemas.microsoft.com/office/drawing/2014/main" id="{69837659-7B32-CC7A-A274-F7236C4067D9}"/>
              </a:ext>
            </a:extLst>
          </p:cNvPr>
          <p:cNvSpPr txBox="1"/>
          <p:nvPr/>
        </p:nvSpPr>
        <p:spPr>
          <a:xfrm>
            <a:off x="3575721" y="5223672"/>
            <a:ext cx="5021751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9600" b="1" kern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turn left</a:t>
            </a:r>
            <a:endParaRPr lang="es-ES" sz="9600" b="1" kern="0" dirty="0">
              <a:solidFill>
                <a:srgbClr val="8064A2">
                  <a:lumMod val="50000"/>
                </a:srgb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/>
            </a:endParaRPr>
          </a:p>
        </p:txBody>
      </p:sp>
      <p:sp>
        <p:nvSpPr>
          <p:cNvPr id="34" name="Line 3">
            <a:extLst>
              <a:ext uri="{FF2B5EF4-FFF2-40B4-BE49-F238E27FC236}">
                <a16:creationId xmlns:a16="http://schemas.microsoft.com/office/drawing/2014/main" id="{AF4DD914-7101-0B70-DA04-1C8A3B0EED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0444" y="5912328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5" name="AutoShape 4">
            <a:extLst>
              <a:ext uri="{FF2B5EF4-FFF2-40B4-BE49-F238E27FC236}">
                <a16:creationId xmlns:a16="http://schemas.microsoft.com/office/drawing/2014/main" id="{1058159A-3A7F-AD9E-2161-D341599DAC4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73338" y="5458607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AutoShape 5">
            <a:extLst>
              <a:ext uri="{FF2B5EF4-FFF2-40B4-BE49-F238E27FC236}">
                <a16:creationId xmlns:a16="http://schemas.microsoft.com/office/drawing/2014/main" id="{ED585746-5C1A-630C-6742-604F4325F74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79507" y="6018420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37" name="Group 6">
            <a:extLst>
              <a:ext uri="{FF2B5EF4-FFF2-40B4-BE49-F238E27FC236}">
                <a16:creationId xmlns:a16="http://schemas.microsoft.com/office/drawing/2014/main" id="{6E0CE8F7-3980-4FD5-7DC6-EA5CC324A9F3}"/>
              </a:ext>
            </a:extLst>
          </p:cNvPr>
          <p:cNvGrpSpPr>
            <a:grpSpLocks/>
          </p:cNvGrpSpPr>
          <p:nvPr/>
        </p:nvGrpSpPr>
        <p:grpSpPr bwMode="auto">
          <a:xfrm>
            <a:off x="1796754" y="5299234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2C0BB9EC-27AE-ADB7-9F5F-8B921B2DC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0FDFAEDF-01E4-F7D0-F30C-490E5DB3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AutoShape 9">
              <a:extLst>
                <a:ext uri="{FF2B5EF4-FFF2-40B4-BE49-F238E27FC236}">
                  <a16:creationId xmlns:a16="http://schemas.microsoft.com/office/drawing/2014/main" id="{83552CE4-3E6A-CCA2-5224-E865B94290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AutoShape 10">
              <a:extLst>
                <a:ext uri="{FF2B5EF4-FFF2-40B4-BE49-F238E27FC236}">
                  <a16:creationId xmlns:a16="http://schemas.microsoft.com/office/drawing/2014/main" id="{D83BA47A-3003-5EB4-AA65-85C2660A94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AutoShape 11">
              <a:extLst>
                <a:ext uri="{FF2B5EF4-FFF2-40B4-BE49-F238E27FC236}">
                  <a16:creationId xmlns:a16="http://schemas.microsoft.com/office/drawing/2014/main" id="{5DE206A5-EBE6-E929-0007-F857FD361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AutoShape 12">
              <a:extLst>
                <a:ext uri="{FF2B5EF4-FFF2-40B4-BE49-F238E27FC236}">
                  <a16:creationId xmlns:a16="http://schemas.microsoft.com/office/drawing/2014/main" id="{8867A1B2-68B6-F8E8-694B-70EF66BD8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4" name="43 CuadroTexto">
            <a:extLst>
              <a:ext uri="{FF2B5EF4-FFF2-40B4-BE49-F238E27FC236}">
                <a16:creationId xmlns:a16="http://schemas.microsoft.com/office/drawing/2014/main" id="{4800D161-7039-8BFC-AEBD-B3FBD8D43197}"/>
              </a:ext>
            </a:extLst>
          </p:cNvPr>
          <p:cNvSpPr txBox="1"/>
          <p:nvPr/>
        </p:nvSpPr>
        <p:spPr>
          <a:xfrm>
            <a:off x="1797051" y="5370514"/>
            <a:ext cx="96361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7" name="1 CuadroTexto">
            <a:extLst>
              <a:ext uri="{FF2B5EF4-FFF2-40B4-BE49-F238E27FC236}">
                <a16:creationId xmlns:a16="http://schemas.microsoft.com/office/drawing/2014/main" id="{EC2D61CA-D490-0087-BD98-712FB155D21D}"/>
              </a:ext>
            </a:extLst>
          </p:cNvPr>
          <p:cNvSpPr txBox="1"/>
          <p:nvPr/>
        </p:nvSpPr>
        <p:spPr>
          <a:xfrm>
            <a:off x="3277394" y="474661"/>
            <a:ext cx="5745162" cy="850900"/>
          </a:xfrm>
          <a:prstGeom prst="round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What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ES_tradnl" sz="4400" b="1" kern="0" dirty="0" err="1">
                <a:solidFill>
                  <a:prstClr val="white"/>
                </a:solidFill>
              </a:rPr>
              <a:t>disappears</a:t>
            </a:r>
            <a:r>
              <a:rPr lang="es-ES_tradnl" sz="4400" b="1" kern="0" dirty="0">
                <a:solidFill>
                  <a:prstClr val="white"/>
                </a:solidFill>
              </a:rPr>
              <a:t>?</a:t>
            </a:r>
            <a:endParaRPr lang="es-ES" sz="4400" b="1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39081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>
            <a:extLst>
              <a:ext uri="{FF2B5EF4-FFF2-40B4-BE49-F238E27FC236}">
                <a16:creationId xmlns:a16="http://schemas.microsoft.com/office/drawing/2014/main" id="{612D11FF-E1A6-485D-BFC5-14B15BB1704B}"/>
              </a:ext>
            </a:extLst>
          </p:cNvPr>
          <p:cNvSpPr/>
          <p:nvPr/>
        </p:nvSpPr>
        <p:spPr>
          <a:xfrm rot="10800000">
            <a:off x="1524000" y="1844676"/>
            <a:ext cx="9251950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6" name="22 Imagen">
            <a:extLst>
              <a:ext uri="{FF2B5EF4-FFF2-40B4-BE49-F238E27FC236}">
                <a16:creationId xmlns:a16="http://schemas.microsoft.com/office/drawing/2014/main" id="{7810252F-05DA-7149-8C88-62FA715117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32416">
            <a:off x="1844146" y="2355096"/>
            <a:ext cx="1535112" cy="155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>
            <a:extLst>
              <a:ext uri="{FF2B5EF4-FFF2-40B4-BE49-F238E27FC236}">
                <a16:creationId xmlns:a16="http://schemas.microsoft.com/office/drawing/2014/main" id="{4699F953-E4CF-B298-46F2-B65AC7D9B7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60720">
            <a:off x="8585085" y="2312988"/>
            <a:ext cx="1552805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>
            <a:extLst>
              <a:ext uri="{FF2B5EF4-FFF2-40B4-BE49-F238E27FC236}">
                <a16:creationId xmlns:a16="http://schemas.microsoft.com/office/drawing/2014/main" id="{1A251465-5D94-58BA-8F72-CCE35C33E6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1638" y="2670486"/>
            <a:ext cx="1441450" cy="144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>
            <a:extLst>
              <a:ext uri="{FF2B5EF4-FFF2-40B4-BE49-F238E27FC236}">
                <a16:creationId xmlns:a16="http://schemas.microsoft.com/office/drawing/2014/main" id="{54DDE200-E798-F1E3-8CA4-414FB7E4F7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47734" y="2454276"/>
            <a:ext cx="1484969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66F0226D-66CF-095E-80FA-F5B2B30614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67551" y="2676857"/>
            <a:ext cx="1484313" cy="148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>
            <a:extLst>
              <a:ext uri="{FF2B5EF4-FFF2-40B4-BE49-F238E27FC236}">
                <a16:creationId xmlns:a16="http://schemas.microsoft.com/office/drawing/2014/main" id="{FBC75468-F751-B02E-8958-59B2DFD7EDEF}"/>
              </a:ext>
            </a:extLst>
          </p:cNvPr>
          <p:cNvCxnSpPr/>
          <p:nvPr/>
        </p:nvCxnSpPr>
        <p:spPr>
          <a:xfrm>
            <a:off x="2424113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>
            <a:extLst>
              <a:ext uri="{FF2B5EF4-FFF2-40B4-BE49-F238E27FC236}">
                <a16:creationId xmlns:a16="http://schemas.microsoft.com/office/drawing/2014/main" id="{BFC34106-B595-661A-72A6-1128E67E76A1}"/>
              </a:ext>
            </a:extLst>
          </p:cNvPr>
          <p:cNvCxnSpPr/>
          <p:nvPr/>
        </p:nvCxnSpPr>
        <p:spPr>
          <a:xfrm>
            <a:off x="3000375" y="2420938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95E9D2BE-12C9-B5D5-00B9-562A022F60EB}"/>
              </a:ext>
            </a:extLst>
          </p:cNvPr>
          <p:cNvCxnSpPr/>
          <p:nvPr/>
        </p:nvCxnSpPr>
        <p:spPr>
          <a:xfrm>
            <a:off x="40798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5A90AB48-9C22-7202-7E29-7C30D62A8862}"/>
              </a:ext>
            </a:extLst>
          </p:cNvPr>
          <p:cNvCxnSpPr/>
          <p:nvPr/>
        </p:nvCxnSpPr>
        <p:spPr>
          <a:xfrm>
            <a:off x="46561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D04C9F63-232F-5253-E993-BE6F23EC22E5}"/>
              </a:ext>
            </a:extLst>
          </p:cNvPr>
          <p:cNvCxnSpPr/>
          <p:nvPr/>
        </p:nvCxnSpPr>
        <p:spPr>
          <a:xfrm>
            <a:off x="57356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38C9E31E-D87D-2707-2967-8C94FC38A34E}"/>
              </a:ext>
            </a:extLst>
          </p:cNvPr>
          <p:cNvCxnSpPr/>
          <p:nvPr/>
        </p:nvCxnSpPr>
        <p:spPr>
          <a:xfrm>
            <a:off x="63833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>
            <a:extLst>
              <a:ext uri="{FF2B5EF4-FFF2-40B4-BE49-F238E27FC236}">
                <a16:creationId xmlns:a16="http://schemas.microsoft.com/office/drawing/2014/main" id="{CF95654B-A78F-5CEF-F206-6A93AEAE0921}"/>
              </a:ext>
            </a:extLst>
          </p:cNvPr>
          <p:cNvCxnSpPr/>
          <p:nvPr/>
        </p:nvCxnSpPr>
        <p:spPr>
          <a:xfrm>
            <a:off x="7464425" y="25019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967610A0-BE03-9676-9F5A-B9750D0256AA}"/>
              </a:ext>
            </a:extLst>
          </p:cNvPr>
          <p:cNvCxnSpPr/>
          <p:nvPr/>
        </p:nvCxnSpPr>
        <p:spPr>
          <a:xfrm>
            <a:off x="8040688" y="24923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>
            <a:extLst>
              <a:ext uri="{FF2B5EF4-FFF2-40B4-BE49-F238E27FC236}">
                <a16:creationId xmlns:a16="http://schemas.microsoft.com/office/drawing/2014/main" id="{E363CD1F-060D-59EF-88F9-5A4004CC6A27}"/>
              </a:ext>
            </a:extLst>
          </p:cNvPr>
          <p:cNvCxnSpPr/>
          <p:nvPr/>
        </p:nvCxnSpPr>
        <p:spPr>
          <a:xfrm>
            <a:off x="9120188" y="24288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>
            <a:extLst>
              <a:ext uri="{FF2B5EF4-FFF2-40B4-BE49-F238E27FC236}">
                <a16:creationId xmlns:a16="http://schemas.microsoft.com/office/drawing/2014/main" id="{550606D4-6A55-9274-D76C-9C3359FF3FD3}"/>
              </a:ext>
            </a:extLst>
          </p:cNvPr>
          <p:cNvCxnSpPr/>
          <p:nvPr/>
        </p:nvCxnSpPr>
        <p:spPr>
          <a:xfrm>
            <a:off x="9696450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>
            <a:extLst>
              <a:ext uri="{FF2B5EF4-FFF2-40B4-BE49-F238E27FC236}">
                <a16:creationId xmlns:a16="http://schemas.microsoft.com/office/drawing/2014/main" id="{ACCE4122-32EE-BBB1-E4BF-D8A6AEF78F52}"/>
              </a:ext>
            </a:extLst>
          </p:cNvPr>
          <p:cNvSpPr txBox="1"/>
          <p:nvPr/>
        </p:nvSpPr>
        <p:spPr>
          <a:xfrm>
            <a:off x="3647729" y="5223672"/>
            <a:ext cx="6690783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9600" b="1" kern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turn right</a:t>
            </a:r>
            <a:endParaRPr lang="es-ES" sz="9600" b="1" kern="0" dirty="0">
              <a:solidFill>
                <a:srgbClr val="8064A2">
                  <a:lumMod val="50000"/>
                </a:srgb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/>
            </a:endParaRPr>
          </a:p>
        </p:txBody>
      </p:sp>
      <p:sp>
        <p:nvSpPr>
          <p:cNvPr id="34" name="Line 3">
            <a:extLst>
              <a:ext uri="{FF2B5EF4-FFF2-40B4-BE49-F238E27FC236}">
                <a16:creationId xmlns:a16="http://schemas.microsoft.com/office/drawing/2014/main" id="{94DC7B70-84B4-7009-FCC8-39E3A538FBA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0444" y="5912328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5" name="AutoShape 4">
            <a:extLst>
              <a:ext uri="{FF2B5EF4-FFF2-40B4-BE49-F238E27FC236}">
                <a16:creationId xmlns:a16="http://schemas.microsoft.com/office/drawing/2014/main" id="{9BAD0E87-8AE3-DA7D-E6FB-F6094E54ED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73338" y="5458607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AutoShape 5">
            <a:extLst>
              <a:ext uri="{FF2B5EF4-FFF2-40B4-BE49-F238E27FC236}">
                <a16:creationId xmlns:a16="http://schemas.microsoft.com/office/drawing/2014/main" id="{AE888625-201F-1D52-0B06-CFBF8734995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79507" y="6018420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37" name="Group 6">
            <a:extLst>
              <a:ext uri="{FF2B5EF4-FFF2-40B4-BE49-F238E27FC236}">
                <a16:creationId xmlns:a16="http://schemas.microsoft.com/office/drawing/2014/main" id="{4560F6AA-B3A7-A89A-F6D9-37D893B6D341}"/>
              </a:ext>
            </a:extLst>
          </p:cNvPr>
          <p:cNvGrpSpPr>
            <a:grpSpLocks/>
          </p:cNvGrpSpPr>
          <p:nvPr/>
        </p:nvGrpSpPr>
        <p:grpSpPr bwMode="auto">
          <a:xfrm>
            <a:off x="1796754" y="5299234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A4228CD3-8734-A00C-2CFC-07F069978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5B37CDCF-7FD4-2495-4CAD-A4812EC630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AutoShape 9">
              <a:extLst>
                <a:ext uri="{FF2B5EF4-FFF2-40B4-BE49-F238E27FC236}">
                  <a16:creationId xmlns:a16="http://schemas.microsoft.com/office/drawing/2014/main" id="{9F2DCD25-CD68-E0E9-361F-E38ECB53DB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AutoShape 10">
              <a:extLst>
                <a:ext uri="{FF2B5EF4-FFF2-40B4-BE49-F238E27FC236}">
                  <a16:creationId xmlns:a16="http://schemas.microsoft.com/office/drawing/2014/main" id="{CBEDB594-1EB3-F111-C3DC-1A7C74FE07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AutoShape 11">
              <a:extLst>
                <a:ext uri="{FF2B5EF4-FFF2-40B4-BE49-F238E27FC236}">
                  <a16:creationId xmlns:a16="http://schemas.microsoft.com/office/drawing/2014/main" id="{4247A482-47D9-DFFD-014A-0A0DB192B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AutoShape 12">
              <a:extLst>
                <a:ext uri="{FF2B5EF4-FFF2-40B4-BE49-F238E27FC236}">
                  <a16:creationId xmlns:a16="http://schemas.microsoft.com/office/drawing/2014/main" id="{D0CB02A6-3A9D-F06A-2323-AFD8B6075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4" name="43 CuadroTexto">
            <a:extLst>
              <a:ext uri="{FF2B5EF4-FFF2-40B4-BE49-F238E27FC236}">
                <a16:creationId xmlns:a16="http://schemas.microsoft.com/office/drawing/2014/main" id="{DD44C97D-34E8-3E5B-0EE3-6FAC9B64EB3A}"/>
              </a:ext>
            </a:extLst>
          </p:cNvPr>
          <p:cNvSpPr txBox="1"/>
          <p:nvPr/>
        </p:nvSpPr>
        <p:spPr>
          <a:xfrm>
            <a:off x="1797051" y="5370514"/>
            <a:ext cx="96361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7" name="1 CuadroTexto">
            <a:extLst>
              <a:ext uri="{FF2B5EF4-FFF2-40B4-BE49-F238E27FC236}">
                <a16:creationId xmlns:a16="http://schemas.microsoft.com/office/drawing/2014/main" id="{677CB2A4-8C70-4B08-B68E-C7E646200201}"/>
              </a:ext>
            </a:extLst>
          </p:cNvPr>
          <p:cNvSpPr txBox="1"/>
          <p:nvPr/>
        </p:nvSpPr>
        <p:spPr>
          <a:xfrm>
            <a:off x="3154363" y="142875"/>
            <a:ext cx="5745162" cy="850900"/>
          </a:xfrm>
          <a:prstGeom prst="round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What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ES_tradnl" sz="4400" b="1" kern="0" dirty="0" err="1">
                <a:solidFill>
                  <a:prstClr val="white"/>
                </a:solidFill>
              </a:rPr>
              <a:t>disappears</a:t>
            </a:r>
            <a:r>
              <a:rPr lang="es-ES_tradnl" sz="4400" b="1" kern="0" dirty="0">
                <a:solidFill>
                  <a:prstClr val="white"/>
                </a:solidFill>
              </a:rPr>
              <a:t>?</a:t>
            </a:r>
            <a:endParaRPr lang="es-ES" sz="4400" b="1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11490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>
            <a:extLst>
              <a:ext uri="{FF2B5EF4-FFF2-40B4-BE49-F238E27FC236}">
                <a16:creationId xmlns:a16="http://schemas.microsoft.com/office/drawing/2014/main" id="{771B1D87-9A66-375D-ABE3-8C16F9A6AA0E}"/>
              </a:ext>
            </a:extLst>
          </p:cNvPr>
          <p:cNvSpPr/>
          <p:nvPr/>
        </p:nvSpPr>
        <p:spPr>
          <a:xfrm rot="10800000">
            <a:off x="1524000" y="1844676"/>
            <a:ext cx="9251950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6" name="22 Imagen">
            <a:extLst>
              <a:ext uri="{FF2B5EF4-FFF2-40B4-BE49-F238E27FC236}">
                <a16:creationId xmlns:a16="http://schemas.microsoft.com/office/drawing/2014/main" id="{017D5B2F-D595-12F8-207C-AC79382E00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2416">
            <a:off x="1974851" y="2403476"/>
            <a:ext cx="13890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>
            <a:extLst>
              <a:ext uri="{FF2B5EF4-FFF2-40B4-BE49-F238E27FC236}">
                <a16:creationId xmlns:a16="http://schemas.microsoft.com/office/drawing/2014/main" id="{87C06EE8-2E31-FCE2-E347-65E46C920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599">
            <a:off x="8780464" y="2427289"/>
            <a:ext cx="1366837" cy="15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>
            <a:extLst>
              <a:ext uri="{FF2B5EF4-FFF2-40B4-BE49-F238E27FC236}">
                <a16:creationId xmlns:a16="http://schemas.microsoft.com/office/drawing/2014/main" id="{B19CF235-0460-2FC5-980D-21D9C81B35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1" y="2574926"/>
            <a:ext cx="141922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>
            <a:extLst>
              <a:ext uri="{FF2B5EF4-FFF2-40B4-BE49-F238E27FC236}">
                <a16:creationId xmlns:a16="http://schemas.microsoft.com/office/drawing/2014/main" id="{D26D8681-5800-7092-6A61-54621D8F5B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4225">
            <a:off x="3635376" y="2559051"/>
            <a:ext cx="15271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A20CFE50-D9B1-CA55-8D93-9C40353FF5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2479675"/>
            <a:ext cx="1611312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>
            <a:extLst>
              <a:ext uri="{FF2B5EF4-FFF2-40B4-BE49-F238E27FC236}">
                <a16:creationId xmlns:a16="http://schemas.microsoft.com/office/drawing/2014/main" id="{85B38F92-5514-F9A8-8290-004A7511483E}"/>
              </a:ext>
            </a:extLst>
          </p:cNvPr>
          <p:cNvCxnSpPr/>
          <p:nvPr/>
        </p:nvCxnSpPr>
        <p:spPr>
          <a:xfrm>
            <a:off x="2424113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>
            <a:extLst>
              <a:ext uri="{FF2B5EF4-FFF2-40B4-BE49-F238E27FC236}">
                <a16:creationId xmlns:a16="http://schemas.microsoft.com/office/drawing/2014/main" id="{B8EC7ABB-4114-552D-DFA1-2E659AF81834}"/>
              </a:ext>
            </a:extLst>
          </p:cNvPr>
          <p:cNvCxnSpPr/>
          <p:nvPr/>
        </p:nvCxnSpPr>
        <p:spPr>
          <a:xfrm>
            <a:off x="3000375" y="2420938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085AD40D-DC1C-2385-8AC0-BDEC1B350ABE}"/>
              </a:ext>
            </a:extLst>
          </p:cNvPr>
          <p:cNvCxnSpPr/>
          <p:nvPr/>
        </p:nvCxnSpPr>
        <p:spPr>
          <a:xfrm>
            <a:off x="40798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275B2CD0-CD4B-5543-1FC2-AF2D01A4E036}"/>
              </a:ext>
            </a:extLst>
          </p:cNvPr>
          <p:cNvCxnSpPr/>
          <p:nvPr/>
        </p:nvCxnSpPr>
        <p:spPr>
          <a:xfrm>
            <a:off x="47275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271292A8-84B3-5109-0DB5-C9AE66AB156F}"/>
              </a:ext>
            </a:extLst>
          </p:cNvPr>
          <p:cNvCxnSpPr/>
          <p:nvPr/>
        </p:nvCxnSpPr>
        <p:spPr>
          <a:xfrm>
            <a:off x="57356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5F9D9326-E246-416F-1544-5C562BD0E7C3}"/>
              </a:ext>
            </a:extLst>
          </p:cNvPr>
          <p:cNvCxnSpPr/>
          <p:nvPr/>
        </p:nvCxnSpPr>
        <p:spPr>
          <a:xfrm>
            <a:off x="646112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>
            <a:extLst>
              <a:ext uri="{FF2B5EF4-FFF2-40B4-BE49-F238E27FC236}">
                <a16:creationId xmlns:a16="http://schemas.microsoft.com/office/drawing/2014/main" id="{9A09CC56-D7AE-0E07-A100-F458CBD46767}"/>
              </a:ext>
            </a:extLst>
          </p:cNvPr>
          <p:cNvCxnSpPr/>
          <p:nvPr/>
        </p:nvCxnSpPr>
        <p:spPr>
          <a:xfrm>
            <a:off x="7470775" y="25019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EC4FA49A-012B-BE43-1092-C1ADE61A2F19}"/>
              </a:ext>
            </a:extLst>
          </p:cNvPr>
          <p:cNvCxnSpPr/>
          <p:nvPr/>
        </p:nvCxnSpPr>
        <p:spPr>
          <a:xfrm>
            <a:off x="8118475" y="24923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>
            <a:extLst>
              <a:ext uri="{FF2B5EF4-FFF2-40B4-BE49-F238E27FC236}">
                <a16:creationId xmlns:a16="http://schemas.microsoft.com/office/drawing/2014/main" id="{D4635E01-C839-969F-3FD7-6A4397AA04B9}"/>
              </a:ext>
            </a:extLst>
          </p:cNvPr>
          <p:cNvCxnSpPr/>
          <p:nvPr/>
        </p:nvCxnSpPr>
        <p:spPr>
          <a:xfrm>
            <a:off x="9120188" y="24288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>
            <a:extLst>
              <a:ext uri="{FF2B5EF4-FFF2-40B4-BE49-F238E27FC236}">
                <a16:creationId xmlns:a16="http://schemas.microsoft.com/office/drawing/2014/main" id="{C622CF33-DA8F-3F90-0CFE-5AD655AFC786}"/>
              </a:ext>
            </a:extLst>
          </p:cNvPr>
          <p:cNvCxnSpPr/>
          <p:nvPr/>
        </p:nvCxnSpPr>
        <p:spPr>
          <a:xfrm>
            <a:off x="9696450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>
            <a:extLst>
              <a:ext uri="{FF2B5EF4-FFF2-40B4-BE49-F238E27FC236}">
                <a16:creationId xmlns:a16="http://schemas.microsoft.com/office/drawing/2014/main" id="{7C761D96-E2DC-531C-698E-181FA741E246}"/>
              </a:ext>
            </a:extLst>
          </p:cNvPr>
          <p:cNvSpPr txBox="1"/>
          <p:nvPr/>
        </p:nvSpPr>
        <p:spPr>
          <a:xfrm>
            <a:off x="3049860" y="5157192"/>
            <a:ext cx="6646590" cy="1296144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9600" b="1" kern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a teddy bear</a:t>
            </a:r>
            <a:endParaRPr lang="es-ES" sz="9600" b="1" kern="0" dirty="0">
              <a:solidFill>
                <a:srgbClr val="8064A2">
                  <a:lumMod val="50000"/>
                </a:srgb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/>
            </a:endParaRPr>
          </a:p>
        </p:txBody>
      </p:sp>
      <p:sp>
        <p:nvSpPr>
          <p:cNvPr id="34" name="Line 3">
            <a:extLst>
              <a:ext uri="{FF2B5EF4-FFF2-40B4-BE49-F238E27FC236}">
                <a16:creationId xmlns:a16="http://schemas.microsoft.com/office/drawing/2014/main" id="{3C45A191-F95D-8555-C827-FCA7FBEC48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0444" y="5912328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5" name="AutoShape 4">
            <a:extLst>
              <a:ext uri="{FF2B5EF4-FFF2-40B4-BE49-F238E27FC236}">
                <a16:creationId xmlns:a16="http://schemas.microsoft.com/office/drawing/2014/main" id="{E68B1385-6255-58A2-315C-6FC2632E33E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73338" y="5458607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AutoShape 5">
            <a:extLst>
              <a:ext uri="{FF2B5EF4-FFF2-40B4-BE49-F238E27FC236}">
                <a16:creationId xmlns:a16="http://schemas.microsoft.com/office/drawing/2014/main" id="{D372914C-6A1E-07B9-0B3D-468809FEC4B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79507" y="6018420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37" name="Group 6">
            <a:extLst>
              <a:ext uri="{FF2B5EF4-FFF2-40B4-BE49-F238E27FC236}">
                <a16:creationId xmlns:a16="http://schemas.microsoft.com/office/drawing/2014/main" id="{E58D8A63-E7EA-32E0-BA69-B1DBAF4EA9D1}"/>
              </a:ext>
            </a:extLst>
          </p:cNvPr>
          <p:cNvGrpSpPr>
            <a:grpSpLocks/>
          </p:cNvGrpSpPr>
          <p:nvPr/>
        </p:nvGrpSpPr>
        <p:grpSpPr bwMode="auto">
          <a:xfrm>
            <a:off x="1796754" y="5299234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F656520D-2D8E-A6A5-4766-3E4DDDDF21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8C9573B7-3099-83F7-D0C6-DE2C455313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AutoShape 9">
              <a:extLst>
                <a:ext uri="{FF2B5EF4-FFF2-40B4-BE49-F238E27FC236}">
                  <a16:creationId xmlns:a16="http://schemas.microsoft.com/office/drawing/2014/main" id="{B027E91E-1D25-A872-8A62-8DF52FB3E3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AutoShape 10">
              <a:extLst>
                <a:ext uri="{FF2B5EF4-FFF2-40B4-BE49-F238E27FC236}">
                  <a16:creationId xmlns:a16="http://schemas.microsoft.com/office/drawing/2014/main" id="{48C5914A-A140-3418-4944-44ABB9CC48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AutoShape 11">
              <a:extLst>
                <a:ext uri="{FF2B5EF4-FFF2-40B4-BE49-F238E27FC236}">
                  <a16:creationId xmlns:a16="http://schemas.microsoft.com/office/drawing/2014/main" id="{13338E27-B2D2-41EE-8F97-C05CA18C8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AutoShape 12">
              <a:extLst>
                <a:ext uri="{FF2B5EF4-FFF2-40B4-BE49-F238E27FC236}">
                  <a16:creationId xmlns:a16="http://schemas.microsoft.com/office/drawing/2014/main" id="{E40A1314-466D-2C9A-13D8-9A003C92B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4" name="43 CuadroTexto">
            <a:extLst>
              <a:ext uri="{FF2B5EF4-FFF2-40B4-BE49-F238E27FC236}">
                <a16:creationId xmlns:a16="http://schemas.microsoft.com/office/drawing/2014/main" id="{30096007-75CC-4879-E3F1-AC4E2FF98425}"/>
              </a:ext>
            </a:extLst>
          </p:cNvPr>
          <p:cNvSpPr txBox="1"/>
          <p:nvPr/>
        </p:nvSpPr>
        <p:spPr>
          <a:xfrm>
            <a:off x="1797051" y="5370514"/>
            <a:ext cx="96361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7" name="1 CuadroTexto">
            <a:extLst>
              <a:ext uri="{FF2B5EF4-FFF2-40B4-BE49-F238E27FC236}">
                <a16:creationId xmlns:a16="http://schemas.microsoft.com/office/drawing/2014/main" id="{F0B23418-6B77-DAE1-C2DF-7C33524C2DE3}"/>
              </a:ext>
            </a:extLst>
          </p:cNvPr>
          <p:cNvSpPr txBox="1"/>
          <p:nvPr/>
        </p:nvSpPr>
        <p:spPr>
          <a:xfrm>
            <a:off x="3154363" y="142875"/>
            <a:ext cx="5745162" cy="850900"/>
          </a:xfrm>
          <a:prstGeom prst="round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What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ES_tradnl" sz="4400" b="1" kern="0" dirty="0" err="1">
                <a:solidFill>
                  <a:prstClr val="white"/>
                </a:solidFill>
              </a:rPr>
              <a:t>disappears</a:t>
            </a:r>
            <a:r>
              <a:rPr lang="es-ES_tradnl" sz="4400" b="1" kern="0" dirty="0">
                <a:solidFill>
                  <a:prstClr val="white"/>
                </a:solidFill>
              </a:rPr>
              <a:t>?</a:t>
            </a:r>
            <a:endParaRPr lang="es-ES" sz="4400" b="1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2815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>
            <a:extLst>
              <a:ext uri="{FF2B5EF4-FFF2-40B4-BE49-F238E27FC236}">
                <a16:creationId xmlns:a16="http://schemas.microsoft.com/office/drawing/2014/main" id="{BEA160D1-E7F6-B78C-0396-45E80F5AA76E}"/>
              </a:ext>
            </a:extLst>
          </p:cNvPr>
          <p:cNvSpPr/>
          <p:nvPr/>
        </p:nvSpPr>
        <p:spPr>
          <a:xfrm rot="10800000">
            <a:off x="1524000" y="1844676"/>
            <a:ext cx="9251950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6" name="22 Imagen">
            <a:extLst>
              <a:ext uri="{FF2B5EF4-FFF2-40B4-BE49-F238E27FC236}">
                <a16:creationId xmlns:a16="http://schemas.microsoft.com/office/drawing/2014/main" id="{8A456B3F-7CB0-E235-97E3-CC83027E7D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2416">
            <a:off x="2033589" y="2405063"/>
            <a:ext cx="1163637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>
            <a:extLst>
              <a:ext uri="{FF2B5EF4-FFF2-40B4-BE49-F238E27FC236}">
                <a16:creationId xmlns:a16="http://schemas.microsoft.com/office/drawing/2014/main" id="{4ED8AD7C-8BC2-090E-2A94-19F15C1610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1527">
            <a:off x="3490914" y="2614614"/>
            <a:ext cx="1919287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>
            <a:extLst>
              <a:ext uri="{FF2B5EF4-FFF2-40B4-BE49-F238E27FC236}">
                <a16:creationId xmlns:a16="http://schemas.microsoft.com/office/drawing/2014/main" id="{D38A32F9-A4EA-F63C-B438-A7E923808C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636838"/>
            <a:ext cx="1295400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>
            <a:extLst>
              <a:ext uri="{FF2B5EF4-FFF2-40B4-BE49-F238E27FC236}">
                <a16:creationId xmlns:a16="http://schemas.microsoft.com/office/drawing/2014/main" id="{74A01F07-1E1C-EF9A-74DD-BEE777A03F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26" y="2393950"/>
            <a:ext cx="1387475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075DF57C-B04A-0BE1-D299-213189063B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2532064"/>
            <a:ext cx="12763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12 Conector recto">
            <a:extLst>
              <a:ext uri="{FF2B5EF4-FFF2-40B4-BE49-F238E27FC236}">
                <a16:creationId xmlns:a16="http://schemas.microsoft.com/office/drawing/2014/main" id="{ADD3D728-42C1-DF4B-0D7B-890A3BAAD5B7}"/>
              </a:ext>
            </a:extLst>
          </p:cNvPr>
          <p:cNvCxnSpPr/>
          <p:nvPr/>
        </p:nvCxnSpPr>
        <p:spPr>
          <a:xfrm>
            <a:off x="2424113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>
            <a:extLst>
              <a:ext uri="{FF2B5EF4-FFF2-40B4-BE49-F238E27FC236}">
                <a16:creationId xmlns:a16="http://schemas.microsoft.com/office/drawing/2014/main" id="{D3537E9D-9E9A-6B91-A3C8-AD5B44C3A2BD}"/>
              </a:ext>
            </a:extLst>
          </p:cNvPr>
          <p:cNvCxnSpPr/>
          <p:nvPr/>
        </p:nvCxnSpPr>
        <p:spPr>
          <a:xfrm>
            <a:off x="3000375" y="2420938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22E3122C-9E43-912B-865D-A0FAB1B17330}"/>
              </a:ext>
            </a:extLst>
          </p:cNvPr>
          <p:cNvCxnSpPr/>
          <p:nvPr/>
        </p:nvCxnSpPr>
        <p:spPr>
          <a:xfrm>
            <a:off x="40798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F454EB8D-CD83-46F4-FB73-29E0CDFE5788}"/>
              </a:ext>
            </a:extLst>
          </p:cNvPr>
          <p:cNvCxnSpPr/>
          <p:nvPr/>
        </p:nvCxnSpPr>
        <p:spPr>
          <a:xfrm>
            <a:off x="4727575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87787E27-5446-6A28-D51C-98D746924822}"/>
              </a:ext>
            </a:extLst>
          </p:cNvPr>
          <p:cNvCxnSpPr/>
          <p:nvPr/>
        </p:nvCxnSpPr>
        <p:spPr>
          <a:xfrm>
            <a:off x="57356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DE2C5D8A-E670-82A8-614D-AECA6A84FCC1}"/>
              </a:ext>
            </a:extLst>
          </p:cNvPr>
          <p:cNvCxnSpPr/>
          <p:nvPr/>
        </p:nvCxnSpPr>
        <p:spPr>
          <a:xfrm>
            <a:off x="6383338" y="2492375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>
            <a:extLst>
              <a:ext uri="{FF2B5EF4-FFF2-40B4-BE49-F238E27FC236}">
                <a16:creationId xmlns:a16="http://schemas.microsoft.com/office/drawing/2014/main" id="{C866AF58-2607-7315-84FA-1F8731AF00B3}"/>
              </a:ext>
            </a:extLst>
          </p:cNvPr>
          <p:cNvCxnSpPr/>
          <p:nvPr/>
        </p:nvCxnSpPr>
        <p:spPr>
          <a:xfrm>
            <a:off x="7464425" y="25019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E9059ECD-AB6E-4188-5E39-1F2250225F26}"/>
              </a:ext>
            </a:extLst>
          </p:cNvPr>
          <p:cNvCxnSpPr/>
          <p:nvPr/>
        </p:nvCxnSpPr>
        <p:spPr>
          <a:xfrm>
            <a:off x="8040688" y="24923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>
            <a:extLst>
              <a:ext uri="{FF2B5EF4-FFF2-40B4-BE49-F238E27FC236}">
                <a16:creationId xmlns:a16="http://schemas.microsoft.com/office/drawing/2014/main" id="{84E257E0-00CF-7E5E-7F14-2F899CEA5FF2}"/>
              </a:ext>
            </a:extLst>
          </p:cNvPr>
          <p:cNvCxnSpPr/>
          <p:nvPr/>
        </p:nvCxnSpPr>
        <p:spPr>
          <a:xfrm>
            <a:off x="9120188" y="2428875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>
            <a:extLst>
              <a:ext uri="{FF2B5EF4-FFF2-40B4-BE49-F238E27FC236}">
                <a16:creationId xmlns:a16="http://schemas.microsoft.com/office/drawing/2014/main" id="{D75F3FF1-35A5-42A4-63CD-D639E0A3662D}"/>
              </a:ext>
            </a:extLst>
          </p:cNvPr>
          <p:cNvCxnSpPr/>
          <p:nvPr/>
        </p:nvCxnSpPr>
        <p:spPr>
          <a:xfrm>
            <a:off x="9696450" y="2349500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>
            <a:extLst>
              <a:ext uri="{FF2B5EF4-FFF2-40B4-BE49-F238E27FC236}">
                <a16:creationId xmlns:a16="http://schemas.microsoft.com/office/drawing/2014/main" id="{FB53742C-905A-3C7A-BF8C-F6CDFC545DCC}"/>
              </a:ext>
            </a:extLst>
          </p:cNvPr>
          <p:cNvSpPr txBox="1"/>
          <p:nvPr/>
        </p:nvSpPr>
        <p:spPr>
          <a:xfrm>
            <a:off x="3215681" y="5157192"/>
            <a:ext cx="5363303" cy="1296144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9600" b="1" kern="0">
                <a:solidFill>
                  <a:srgbClr val="8064A2">
                    <a:lumMod val="50000"/>
                  </a:srgb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/>
              </a:rPr>
              <a:t>a train</a:t>
            </a:r>
            <a:endParaRPr lang="es-ES" sz="9600" b="1" kern="0" dirty="0">
              <a:solidFill>
                <a:srgbClr val="8064A2">
                  <a:lumMod val="50000"/>
                </a:srgb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/>
            </a:endParaRPr>
          </a:p>
        </p:txBody>
      </p:sp>
      <p:sp>
        <p:nvSpPr>
          <p:cNvPr id="34" name="Line 3">
            <a:extLst>
              <a:ext uri="{FF2B5EF4-FFF2-40B4-BE49-F238E27FC236}">
                <a16:creationId xmlns:a16="http://schemas.microsoft.com/office/drawing/2014/main" id="{4655CE2A-6A62-AD87-A208-8552E8A4BB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0444" y="5912328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5" name="AutoShape 4">
            <a:extLst>
              <a:ext uri="{FF2B5EF4-FFF2-40B4-BE49-F238E27FC236}">
                <a16:creationId xmlns:a16="http://schemas.microsoft.com/office/drawing/2014/main" id="{53537BE4-8BC3-EDA7-DE73-AC0CFB9883F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73338" y="5458607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AutoShape 5">
            <a:extLst>
              <a:ext uri="{FF2B5EF4-FFF2-40B4-BE49-F238E27FC236}">
                <a16:creationId xmlns:a16="http://schemas.microsoft.com/office/drawing/2014/main" id="{C715CA0D-E4C7-C7AE-43F7-9BDF339F9EE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79507" y="6018420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37" name="Group 6">
            <a:extLst>
              <a:ext uri="{FF2B5EF4-FFF2-40B4-BE49-F238E27FC236}">
                <a16:creationId xmlns:a16="http://schemas.microsoft.com/office/drawing/2014/main" id="{25482E8C-BD95-E756-2989-97643F6E7F6A}"/>
              </a:ext>
            </a:extLst>
          </p:cNvPr>
          <p:cNvGrpSpPr>
            <a:grpSpLocks/>
          </p:cNvGrpSpPr>
          <p:nvPr/>
        </p:nvGrpSpPr>
        <p:grpSpPr bwMode="auto">
          <a:xfrm>
            <a:off x="1796754" y="5299234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E699C3E0-E4E2-CFFD-6DEF-88D369349A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365750CF-59FF-9EA6-B780-9CDFFE80E0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AutoShape 9">
              <a:extLst>
                <a:ext uri="{FF2B5EF4-FFF2-40B4-BE49-F238E27FC236}">
                  <a16:creationId xmlns:a16="http://schemas.microsoft.com/office/drawing/2014/main" id="{3F8F0D69-9238-E4F2-9613-92536EB908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AutoShape 10">
              <a:extLst>
                <a:ext uri="{FF2B5EF4-FFF2-40B4-BE49-F238E27FC236}">
                  <a16:creationId xmlns:a16="http://schemas.microsoft.com/office/drawing/2014/main" id="{E57A2EA6-7E90-464C-593D-B977230CE7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AutoShape 11">
              <a:extLst>
                <a:ext uri="{FF2B5EF4-FFF2-40B4-BE49-F238E27FC236}">
                  <a16:creationId xmlns:a16="http://schemas.microsoft.com/office/drawing/2014/main" id="{E32684E7-BFC9-DBC0-D469-FDA564845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AutoShape 12">
              <a:extLst>
                <a:ext uri="{FF2B5EF4-FFF2-40B4-BE49-F238E27FC236}">
                  <a16:creationId xmlns:a16="http://schemas.microsoft.com/office/drawing/2014/main" id="{DB6C2C9B-526E-C712-6289-AF472CACC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sp>
        <p:nvSpPr>
          <p:cNvPr id="44" name="43 CuadroTexto">
            <a:extLst>
              <a:ext uri="{FF2B5EF4-FFF2-40B4-BE49-F238E27FC236}">
                <a16:creationId xmlns:a16="http://schemas.microsoft.com/office/drawing/2014/main" id="{5E33E45A-D4E3-7CBF-741A-8237ED3535ED}"/>
              </a:ext>
            </a:extLst>
          </p:cNvPr>
          <p:cNvSpPr txBox="1"/>
          <p:nvPr/>
        </p:nvSpPr>
        <p:spPr>
          <a:xfrm>
            <a:off x="1797051" y="5370514"/>
            <a:ext cx="96361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7" name="1 CuadroTexto">
            <a:extLst>
              <a:ext uri="{FF2B5EF4-FFF2-40B4-BE49-F238E27FC236}">
                <a16:creationId xmlns:a16="http://schemas.microsoft.com/office/drawing/2014/main" id="{4D2FE508-4A2F-1F28-FBF7-2F137A96BD93}"/>
              </a:ext>
            </a:extLst>
          </p:cNvPr>
          <p:cNvSpPr txBox="1"/>
          <p:nvPr/>
        </p:nvSpPr>
        <p:spPr>
          <a:xfrm>
            <a:off x="3154363" y="142875"/>
            <a:ext cx="5745162" cy="850900"/>
          </a:xfrm>
          <a:prstGeom prst="round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prstClr val="white"/>
                </a:solidFill>
                <a:latin typeface="Calibri"/>
              </a:rPr>
              <a:t>What</a:t>
            </a:r>
            <a:r>
              <a:rPr lang="es-ES_tradnl" sz="4400" b="1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s-ES_tradnl" sz="4400" b="1" kern="0" dirty="0" err="1">
                <a:solidFill>
                  <a:prstClr val="white"/>
                </a:solidFill>
              </a:rPr>
              <a:t>disappears</a:t>
            </a:r>
            <a:r>
              <a:rPr lang="es-ES_tradnl" sz="4400" b="1" kern="0" dirty="0">
                <a:solidFill>
                  <a:prstClr val="white"/>
                </a:solidFill>
              </a:rPr>
              <a:t>?</a:t>
            </a:r>
            <a:endParaRPr lang="es-ES" sz="4400" b="1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61400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646" y="425811"/>
            <a:ext cx="3878657" cy="6230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58900"/>
            <a:ext cx="12266575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04096"/>
      </p:ext>
    </p:extLst>
  </p:cSld>
  <p:clrMapOvr>
    <a:masterClrMapping/>
  </p:clrMapOvr>
  <p:transition spd="slow">
    <p:comb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430046" y="1830314"/>
              <a:ext cx="5331908" cy="2356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does that sign mean?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It means "Stop".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9159925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077673304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40486-57C8-FC0D-AD8B-BCA209BAA2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726" y="1197747"/>
            <a:ext cx="1834001" cy="18592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7AF-97B3-4F8F-E5CB-D3255DDC13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" r="6938"/>
          <a:stretch/>
        </p:blipFill>
        <p:spPr>
          <a:xfrm>
            <a:off x="2382775" y="1826608"/>
            <a:ext cx="4719205" cy="1025303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962D1D-61C9-C3CE-98CC-3F1D41E1AD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071" y="3489942"/>
            <a:ext cx="1879093" cy="18694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04B7C-6FF1-9D56-5CC4-34D56DEADD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3" b="9183"/>
          <a:stretch/>
        </p:blipFill>
        <p:spPr>
          <a:xfrm>
            <a:off x="4134554" y="3489942"/>
            <a:ext cx="3733743" cy="860614"/>
          </a:xfrm>
          <a:prstGeom prst="round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5CE479-DB3F-2E9C-CA62-8641FAE20ECC}"/>
              </a:ext>
            </a:extLst>
          </p:cNvPr>
          <p:cNvCxnSpPr>
            <a:cxnSpLocks/>
          </p:cNvCxnSpPr>
          <p:nvPr/>
        </p:nvCxnSpPr>
        <p:spPr>
          <a:xfrm flipH="1">
            <a:off x="9189522" y="879568"/>
            <a:ext cx="442096" cy="5003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FE63712-24ED-3974-E574-4DE98D3C9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046" y="1015610"/>
            <a:ext cx="2223572" cy="222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296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426441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107" y="472582"/>
            <a:ext cx="6087033" cy="6477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4A5608-F976-1443-7CC2-CB97F3E99C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811" y="2223765"/>
            <a:ext cx="1834001" cy="18592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2325F4-58DC-348C-7ADE-BB91F57C8A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" r="6938"/>
          <a:stretch/>
        </p:blipFill>
        <p:spPr>
          <a:xfrm>
            <a:off x="2437860" y="2852626"/>
            <a:ext cx="4719205" cy="1025303"/>
          </a:xfrm>
          <a:prstGeom prst="round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226867-5A2A-809A-936B-63776C46D7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5156" y="4515960"/>
            <a:ext cx="1879093" cy="18694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7AB51D-B046-0E1F-CB27-1CA79F7BDF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3" b="9183"/>
          <a:stretch/>
        </p:blipFill>
        <p:spPr>
          <a:xfrm>
            <a:off x="4189639" y="4515960"/>
            <a:ext cx="3733743" cy="860614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9F08880-9C74-D3F9-E795-3A8969C460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131" y="2041628"/>
            <a:ext cx="2223572" cy="2223572"/>
          </a:xfrm>
          <a:prstGeom prst="rect">
            <a:avLst/>
          </a:prstGeom>
        </p:spPr>
      </p:pic>
      <p:pic>
        <p:nvPicPr>
          <p:cNvPr id="21" name="CD2 TRACK 28">
            <a:hlinkClick r:id="" action="ppaction://media"/>
            <a:extLst>
              <a:ext uri="{FF2B5EF4-FFF2-40B4-BE49-F238E27FC236}">
                <a16:creationId xmlns:a16="http://schemas.microsoft.com/office/drawing/2014/main" id="{469D63D0-7284-D2C4-232A-D0156E47C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47849" y="4725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701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8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D2 TRACK 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 dirty="0">
                <a:solidFill>
                  <a:srgbClr val="0070C0"/>
                </a:solidFill>
              </a:rPr>
              <a:t>stop, do not enter, turn left, turn right, no parking.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What does that sign mean? - It means "Stop".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628235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8B8C3E-A21A-7AA3-08DC-70F8BB4F3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825" y="447673"/>
            <a:ext cx="5826175" cy="762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F4F8E-790C-B496-125B-9C9BA96F55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82520"/>
            <a:ext cx="12192000" cy="51278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1B2D41-E2D7-E6D4-6DAF-4EE1AF0CF3ED}"/>
              </a:ext>
            </a:extLst>
          </p:cNvPr>
          <p:cNvSpPr txBox="1"/>
          <p:nvPr/>
        </p:nvSpPr>
        <p:spPr>
          <a:xfrm>
            <a:off x="9584830" y="2239979"/>
            <a:ext cx="2226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turn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left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F6C760-DD3B-73B5-B3A0-5D8BC8880C09}"/>
              </a:ext>
            </a:extLst>
          </p:cNvPr>
          <p:cNvSpPr txBox="1"/>
          <p:nvPr/>
        </p:nvSpPr>
        <p:spPr>
          <a:xfrm>
            <a:off x="2764930" y="3657599"/>
            <a:ext cx="2492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Calibri"/>
              </a:rPr>
              <a:t>no parking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80A14A-38F7-8F03-5448-23F49A594CDA}"/>
              </a:ext>
            </a:extLst>
          </p:cNvPr>
          <p:cNvSpPr txBox="1"/>
          <p:nvPr/>
        </p:nvSpPr>
        <p:spPr>
          <a:xfrm>
            <a:off x="9178429" y="3682998"/>
            <a:ext cx="2492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Calibri"/>
              </a:rPr>
              <a:t>turn right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3032B9-1619-D314-B2ED-0923289790F4}"/>
              </a:ext>
            </a:extLst>
          </p:cNvPr>
          <p:cNvSpPr txBox="1"/>
          <p:nvPr/>
        </p:nvSpPr>
        <p:spPr>
          <a:xfrm>
            <a:off x="6096000" y="5486398"/>
            <a:ext cx="2492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Calibri"/>
              </a:rPr>
              <a:t>stop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4605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42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EEB06-23D6-2899-96F7-463952802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6926" y="393526"/>
            <a:ext cx="3605392" cy="6619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B196FB-4C09-1D30-0DAE-95E81C07E7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38" y="1349512"/>
            <a:ext cx="10077524" cy="51149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D7B734-A038-7AA4-23DE-4F87AED21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332" y="1575880"/>
            <a:ext cx="1883923" cy="105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426546-B944-7352-56E5-AAB61BB6D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60" y="3379173"/>
            <a:ext cx="1883923" cy="105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EADC48-607B-4746-0888-3C7B016BA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03" y="3378173"/>
            <a:ext cx="1507429" cy="105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1C46B3-9994-45DA-1427-4034ECF05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019" y="4980668"/>
            <a:ext cx="1043744" cy="105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5578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42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5BC848-68B7-F8CF-4275-2C5796D4F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6108" y="409187"/>
            <a:ext cx="3669799" cy="695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29AB1E-ECE0-E7E0-690B-F51B2EEA9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571" y="1123302"/>
            <a:ext cx="8746672" cy="53255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646CFF-5068-6980-1885-6004109EFBAE}"/>
              </a:ext>
            </a:extLst>
          </p:cNvPr>
          <p:cNvSpPr txBox="1"/>
          <p:nvPr/>
        </p:nvSpPr>
        <p:spPr>
          <a:xfrm>
            <a:off x="2490047" y="5173367"/>
            <a:ext cx="2965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not enter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EA5FD-669F-3E4A-DA07-71EA2FF70827}"/>
              </a:ext>
            </a:extLst>
          </p:cNvPr>
          <p:cNvSpPr txBox="1"/>
          <p:nvPr/>
        </p:nvSpPr>
        <p:spPr>
          <a:xfrm>
            <a:off x="7475785" y="4541198"/>
            <a:ext cx="2492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Calibri"/>
              </a:rPr>
              <a:t>no parking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A127BB-B30A-38B6-C626-3FE7FA292161}"/>
              </a:ext>
            </a:extLst>
          </p:cNvPr>
          <p:cNvSpPr txBox="1"/>
          <p:nvPr/>
        </p:nvSpPr>
        <p:spPr>
          <a:xfrm>
            <a:off x="2490047" y="5759712"/>
            <a:ext cx="2492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Calibri"/>
              </a:rPr>
              <a:t>turn right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9402B9-F630-FF93-A013-0632899E9281}"/>
              </a:ext>
            </a:extLst>
          </p:cNvPr>
          <p:cNvSpPr txBox="1"/>
          <p:nvPr/>
        </p:nvSpPr>
        <p:spPr>
          <a:xfrm>
            <a:off x="7209085" y="5141062"/>
            <a:ext cx="2492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Calibri"/>
              </a:rPr>
              <a:t>stop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769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369992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722995223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812939431"/>
      </p:ext>
    </p:extLst>
  </p:cSld>
  <p:clrMapOvr>
    <a:masterClrMapping/>
  </p:clrMapOvr>
  <p:transition spd="slow">
    <p:comb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stop, do not enter, turn left, turn right, no parking.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What does that sign mean? </a:t>
            </a:r>
          </a:p>
          <a:p>
            <a:r>
              <a:rPr lang="en-US" sz="3600" i="1">
                <a:solidFill>
                  <a:srgbClr val="0070C0"/>
                </a:solidFill>
              </a:rPr>
              <a:t>- It means "Stop".</a:t>
            </a:r>
          </a:p>
        </p:txBody>
      </p:sp>
    </p:spTree>
    <p:extLst>
      <p:ext uri="{BB962C8B-B14F-4D97-AF65-F5344CB8AC3E}">
        <p14:creationId xmlns:p14="http://schemas.microsoft.com/office/powerpoint/2010/main" val="3043785187"/>
      </p:ext>
    </p:extLst>
  </p:cSld>
  <p:clrMapOvr>
    <a:masterClrMapping/>
  </p:clrMapOvr>
  <p:transition spd="slow">
    <p:comb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42).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28).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65 </a:t>
            </a:r>
            <a:r>
              <a:rPr lang="en-US" sz="3600" i="1">
                <a:solidFill>
                  <a:srgbClr val="0070C0"/>
                </a:solidFill>
              </a:rPr>
              <a:t>SB).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2221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517638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553785809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495630792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211597" y="2068285"/>
              <a:ext cx="5880969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stop, do not enter, turn left,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turn right, no parking.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84098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611323938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64" y="596075"/>
            <a:ext cx="6629975" cy="7018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33614" y="1202089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1660154"/>
            <a:ext cx="2326638" cy="28264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9738" y="1795705"/>
            <a:ext cx="2185138" cy="269090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0543" y="1795705"/>
            <a:ext cx="2078677" cy="254564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5478" y="1803175"/>
            <a:ext cx="1970100" cy="244414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671" y="4633478"/>
            <a:ext cx="1093251" cy="5597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7814" y="4682664"/>
            <a:ext cx="2097062" cy="44611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2265" y="4617487"/>
            <a:ext cx="1619506" cy="49599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1800" y="4563650"/>
            <a:ext cx="1935501" cy="53912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7557303" y="5385121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/tɜːrn raɪt/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rẽ phải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4802171" y="5444514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/tɜːrn left/</a:t>
            </a:r>
          </a:p>
          <a:p>
            <a:pPr lvl="0" algn="ctr">
              <a:defRPr/>
            </a:pPr>
            <a:r>
              <a:rPr lang="en-US" sz="2400"/>
              <a:t>rẽ trái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2240325" y="5489706"/>
            <a:ext cx="28225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/duː nɑːt ˈentər/</a:t>
            </a:r>
          </a:p>
          <a:p>
            <a:pPr lvl="0" algn="ctr">
              <a:defRPr/>
            </a:pPr>
            <a:r>
              <a:rPr lang="en-US" sz="2400"/>
              <a:t>cấm vào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9650559" y="5410612"/>
            <a:ext cx="25338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/noʊ ˈpɑːrkɪŋ/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cấm đỗ xe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220908" y="5385121"/>
            <a:ext cx="20272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/stɑːp/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ngừng lại, dừng lại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3069" y="1795705"/>
            <a:ext cx="2120419" cy="2627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9538" y="4589650"/>
            <a:ext cx="1631031" cy="539127"/>
          </a:xfrm>
          <a:prstGeom prst="rect">
            <a:avLst/>
          </a:prstGeom>
        </p:spPr>
      </p:pic>
      <p:pic>
        <p:nvPicPr>
          <p:cNvPr id="5" name="CD2 TRACK 27">
            <a:hlinkClick r:id="" action="ppaction://media"/>
            <a:extLst>
              <a:ext uri="{FF2B5EF4-FFF2-40B4-BE49-F238E27FC236}">
                <a16:creationId xmlns:a16="http://schemas.microsoft.com/office/drawing/2014/main" id="{757121AF-C609-0017-70A7-847DFBC96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132966" y="27266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567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t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28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t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 not ent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urn lef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o park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urn 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D2 TRACK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D60273-DACA-A312-BD81-FDB0EF5EE9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606" y="1723742"/>
            <a:ext cx="4394493" cy="45381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1E2FC8-A18F-979F-90E8-30F6F973A2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5008" y="2768279"/>
            <a:ext cx="2206141" cy="1129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D11027-3EE5-57C5-0A75-8AA76A8C2863}"/>
              </a:ext>
            </a:extLst>
          </p:cNvPr>
          <p:cNvSpPr txBox="1"/>
          <p:nvPr/>
        </p:nvSpPr>
        <p:spPr>
          <a:xfrm>
            <a:off x="7625008" y="4089721"/>
            <a:ext cx="20272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/stɑːp/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ngừng lại, dừng lại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4C2B7262-DA38-8CEE-BA0D-246377355F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64" y="596075"/>
            <a:ext cx="6629975" cy="7018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05484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t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t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2 TRACK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494</Words>
  <Application>Microsoft Office PowerPoint</Application>
  <PresentationFormat>Widescreen</PresentationFormat>
  <Paragraphs>144</Paragraphs>
  <Slides>38</Slides>
  <Notes>38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Berlin Sans FB</vt:lpstr>
      <vt:lpstr>Calibri</vt:lpstr>
      <vt:lpstr>Calibri Light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vaxalin@outlook.com.vn</cp:lastModifiedBy>
  <cp:revision>12</cp:revision>
  <dcterms:created xsi:type="dcterms:W3CDTF">2023-01-31T08:21:18Z</dcterms:created>
  <dcterms:modified xsi:type="dcterms:W3CDTF">2023-08-09T12:50:15Z</dcterms:modified>
</cp:coreProperties>
</file>