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12" r:id="rId2"/>
    <p:sldId id="313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4" r:id="rId43"/>
    <p:sldId id="355" r:id="rId44"/>
    <p:sldId id="356" r:id="rId45"/>
    <p:sldId id="357" r:id="rId46"/>
    <p:sldId id="358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14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53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4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84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66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27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15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200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09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1E641F8-EFCF-454C-B60C-40980486D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709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66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53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490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71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234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18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472276AF-4638-80E0-A1EA-EF84977D6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90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552950"/>
            <a:ext cx="5486400" cy="36004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155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295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689F609A-F8CD-1BE3-DE7D-A0F651D950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7D266B2D-C652-C6C4-138C-F0B474568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81A8EFD3-F4EF-6EF7-C7D9-B70B219A3E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E0AC48-D078-42CF-B1D6-6FC8A9731AA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0387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E4466B8E-8512-B6CA-D467-B1892F320E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873C44EE-9EC0-725C-1D37-922734CF6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9A8EC6E3-00BE-83BF-60C6-4034C0B2AD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4F4D81-07E5-41C9-A595-7A79188D9FC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6600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CBB0EB57-CA0D-167C-9594-F4A5FBE089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96D34AA5-D52C-9C2B-294F-C4EF0D76C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BEE71B07-D244-39E0-DE55-64B77A1E3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35DFAB-3F92-4507-85A9-5C5A1BFB6D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68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531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9D9F22CE-C0DF-D6AC-80E6-B5CA7C268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60C81EF9-0142-72E9-032D-20D171217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2EA3585E-7EBA-1571-EEA0-55BA1CC2A8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295F6D-1BC5-4270-8796-249AAC0DD8E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8804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F352705B-836C-71F2-99C9-A03C0C1659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0AF8A08F-5A78-795F-0EF0-749F9EC8C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06361C95-F6BB-78A9-670A-24C682183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03749CD-C80F-461D-BC03-3C1C17837E0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4341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CBB0EB57-CA0D-167C-9594-F4A5FBE089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96D34AA5-D52C-9C2B-294F-C4EF0D76CC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BEE71B07-D244-39E0-DE55-64B77A1E3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35DFAB-3F92-4507-85A9-5C5A1BFB6D1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3352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9D9F22CE-C0DF-D6AC-80E6-B5CA7C268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60C81EF9-0142-72E9-032D-20D1712178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2EA3585E-7EBA-1571-EEA0-55BA1CC2A8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8295F6D-1BC5-4270-8796-249AAC0DD8E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4068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525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762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030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5728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734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19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1036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996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972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058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360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349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696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79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27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38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01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50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49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248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67099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697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844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372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939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077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247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348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278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619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527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174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463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5:</a:t>
            </a:r>
            <a:r>
              <a:rPr lang="en-US" baseline="0" dirty="0">
                <a:solidFill>
                  <a:srgbClr val="FF0000"/>
                </a:solidFill>
              </a:rPr>
              <a:t> Getting around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4.1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3" r:id="rId24"/>
    <p:sldLayoutId id="2147483674" r:id="rId25"/>
    <p:sldLayoutId id="214748367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audio" Target="../media/audio13.wav"/><Relationship Id="rId18" Type="http://schemas.openxmlformats.org/officeDocument/2006/relationships/image" Target="../media/image32.jpeg"/><Relationship Id="rId26" Type="http://schemas.openxmlformats.org/officeDocument/2006/relationships/image" Target="../media/image40.png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35.png"/><Relationship Id="rId7" Type="http://schemas.openxmlformats.org/officeDocument/2006/relationships/audio" Target="../media/audio7.wav"/><Relationship Id="rId12" Type="http://schemas.openxmlformats.org/officeDocument/2006/relationships/audio" Target="../media/audio12.wav"/><Relationship Id="rId17" Type="http://schemas.openxmlformats.org/officeDocument/2006/relationships/image" Target="../media/image31.jpeg"/><Relationship Id="rId25" Type="http://schemas.openxmlformats.org/officeDocument/2006/relationships/image" Target="../media/image39.png"/><Relationship Id="rId2" Type="http://schemas.openxmlformats.org/officeDocument/2006/relationships/audio" Target="../media/media1.mp3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microsoft.com/office/2007/relationships/media" Target="../media/media1.mp3"/><Relationship Id="rId6" Type="http://schemas.openxmlformats.org/officeDocument/2006/relationships/audio" Target="../media/audio6.wav"/><Relationship Id="rId11" Type="http://schemas.openxmlformats.org/officeDocument/2006/relationships/audio" Target="../media/audio11.wav"/><Relationship Id="rId24" Type="http://schemas.openxmlformats.org/officeDocument/2006/relationships/image" Target="../media/image38.jpeg"/><Relationship Id="rId5" Type="http://schemas.openxmlformats.org/officeDocument/2006/relationships/audio" Target="../media/audio5.wav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jpeg"/><Relationship Id="rId10" Type="http://schemas.openxmlformats.org/officeDocument/2006/relationships/audio" Target="../media/audio10.wav"/><Relationship Id="rId19" Type="http://schemas.openxmlformats.org/officeDocument/2006/relationships/image" Target="../media/image33.jpeg"/><Relationship Id="rId4" Type="http://schemas.openxmlformats.org/officeDocument/2006/relationships/notesSlide" Target="../notesSlides/notesSlide18.xml"/><Relationship Id="rId9" Type="http://schemas.openxmlformats.org/officeDocument/2006/relationships/audio" Target="../media/audio9.wav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5.wav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audio" Target="../media/audio6.wav"/><Relationship Id="rId4" Type="http://schemas.openxmlformats.org/officeDocument/2006/relationships/audio" Target="../media/audio1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29.png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29.png"/><Relationship Id="rId4" Type="http://schemas.openxmlformats.org/officeDocument/2006/relationships/audio" Target="../media/audio8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29.png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29.png"/><Relationship Id="rId4" Type="http://schemas.openxmlformats.org/officeDocument/2006/relationships/audio" Target="../media/audio9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29.png"/><Relationship Id="rId4" Type="http://schemas.openxmlformats.org/officeDocument/2006/relationships/audio" Target="../media/audio1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audio14.wav"/><Relationship Id="rId7" Type="http://schemas.openxmlformats.org/officeDocument/2006/relationships/image" Target="../media/image45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audio" Target="../media/audio15.wav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14.wav"/><Relationship Id="rId7" Type="http://schemas.openxmlformats.org/officeDocument/2006/relationships/image" Target="../media/image4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audio" Target="../media/audio15.wav"/><Relationship Id="rId9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14.wav"/><Relationship Id="rId7" Type="http://schemas.openxmlformats.org/officeDocument/2006/relationships/image" Target="../media/image57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image" Target="../media/image61.png"/><Relationship Id="rId10" Type="http://schemas.openxmlformats.org/officeDocument/2006/relationships/image" Target="../media/image58.png"/><Relationship Id="rId4" Type="http://schemas.openxmlformats.org/officeDocument/2006/relationships/audio" Target="../media/audio15.wav"/><Relationship Id="rId9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14.wav"/><Relationship Id="rId7" Type="http://schemas.openxmlformats.org/officeDocument/2006/relationships/image" Target="../media/image48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audio" Target="../media/audio15.wav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14.wav"/><Relationship Id="rId7" Type="http://schemas.openxmlformats.org/officeDocument/2006/relationships/image" Target="../media/image63.jpe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audio" Target="../media/audio15.wav"/><Relationship Id="rId9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14.wav"/><Relationship Id="rId7" Type="http://schemas.openxmlformats.org/officeDocument/2006/relationships/image" Target="../media/image57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image" Target="../media/image61.png"/><Relationship Id="rId10" Type="http://schemas.openxmlformats.org/officeDocument/2006/relationships/image" Target="../media/image58.png"/><Relationship Id="rId4" Type="http://schemas.openxmlformats.org/officeDocument/2006/relationships/audio" Target="../media/audio15.wav"/><Relationship Id="rId9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audio" Target="../media/audio16.wav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19.wav"/><Relationship Id="rId11" Type="http://schemas.openxmlformats.org/officeDocument/2006/relationships/image" Target="../media/image68.png"/><Relationship Id="rId5" Type="http://schemas.openxmlformats.org/officeDocument/2006/relationships/audio" Target="../media/audio18.wav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audio" Target="../media/audio17.wav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73.png"/><Relationship Id="rId7" Type="http://schemas.openxmlformats.org/officeDocument/2006/relationships/audio" Target="../media/audio17.wav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audio" Target="../media/media3.mp3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microsoft.com/office/2007/relationships/media" Target="../media/media3.mp3"/><Relationship Id="rId6" Type="http://schemas.openxmlformats.org/officeDocument/2006/relationships/audio" Target="../media/audio16.wav"/><Relationship Id="rId11" Type="http://schemas.openxmlformats.org/officeDocument/2006/relationships/image" Target="../media/image44.png"/><Relationship Id="rId5" Type="http://schemas.openxmlformats.org/officeDocument/2006/relationships/audio" Target="../media/audio20.wav"/><Relationship Id="rId15" Type="http://schemas.openxmlformats.org/officeDocument/2006/relationships/image" Target="../media/image67.png"/><Relationship Id="rId10" Type="http://schemas.openxmlformats.org/officeDocument/2006/relationships/image" Target="../media/image75.png"/><Relationship Id="rId19" Type="http://schemas.openxmlformats.org/officeDocument/2006/relationships/image" Target="../media/image71.png"/><Relationship Id="rId4" Type="http://schemas.openxmlformats.org/officeDocument/2006/relationships/notesSlide" Target="../notesSlides/notesSlide37.xml"/><Relationship Id="rId9" Type="http://schemas.openxmlformats.org/officeDocument/2006/relationships/audio" Target="../media/audio19.wav"/><Relationship Id="rId1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0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037398" y="3235012"/>
            <a:ext cx="3567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FF0000"/>
                </a:solidFill>
              </a:rPr>
              <a:t>Unit </a:t>
            </a:r>
            <a:r>
              <a:rPr lang="en-US" sz="2800" b="1">
                <a:solidFill>
                  <a:srgbClr val="FF0000"/>
                </a:solidFill>
              </a:rPr>
              <a:t>5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Getting Around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367328" y="3796444"/>
            <a:ext cx="29073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Lesson 4.1 Culture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73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768539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90638" y="1152525"/>
            <a:ext cx="53456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corner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85147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0189" y="1152525"/>
            <a:ext cx="5286537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bridge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6504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126" y="1152525"/>
            <a:ext cx="5218663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on the left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75368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67250" y="1152525"/>
            <a:ext cx="5792415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on the right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547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686" y="1290057"/>
            <a:ext cx="5144074" cy="5138935"/>
          </a:xfrm>
          <a:prstGeom prst="rect">
            <a:avLst/>
          </a:prstGeom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 hidden="1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hide-and-seek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35573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169014923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251664" y="1559902"/>
              <a:ext cx="5688672" cy="3613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by motorbike, by taxi,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by subway, on foot,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by bus, by train.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9298015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4282158537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E1378FC-54D4-F3DE-D0D8-0B0E418A58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8" y="1659224"/>
            <a:ext cx="12181900" cy="2642773"/>
          </a:xfrm>
          <a:prstGeom prst="rect">
            <a:avLst/>
          </a:prstGeom>
        </p:spPr>
      </p:pic>
      <p:pic>
        <p:nvPicPr>
          <p:cNvPr id="16" name="cd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862" y="2000009"/>
            <a:ext cx="1906645" cy="18157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4765" y="2030065"/>
            <a:ext cx="1868855" cy="176503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3878" y="2089823"/>
            <a:ext cx="1809423" cy="172591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2464" y="2081551"/>
            <a:ext cx="1736506" cy="166111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69" y="4598084"/>
            <a:ext cx="2245868" cy="49248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0776" y="4601382"/>
            <a:ext cx="1280372" cy="4820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0621" y="4571756"/>
            <a:ext cx="1742680" cy="46217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3281" y="4551781"/>
            <a:ext cx="1453815" cy="569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452934" y="5368703"/>
            <a:ext cx="16614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/ɑːn fʊt/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đi bộ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077380" y="5232000"/>
            <a:ext cx="2294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/baɪ ˈsʌbweɪ/</a:t>
            </a:r>
          </a:p>
          <a:p>
            <a:pPr lvl="0" algn="ctr">
              <a:defRPr/>
            </a:pPr>
            <a:r>
              <a:rPr lang="en-US" sz="2400" noProof="0"/>
              <a:t>đi bằng </a:t>
            </a:r>
          </a:p>
          <a:p>
            <a:pPr lvl="0" algn="ctr">
              <a:defRPr/>
            </a:pPr>
            <a:r>
              <a:rPr lang="en-US" sz="2400" noProof="0"/>
              <a:t>tàu điện ngầm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2297976" y="5231550"/>
            <a:ext cx="20718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/baɪ ˈtæksi/</a:t>
            </a:r>
          </a:p>
          <a:p>
            <a:pPr lvl="0" algn="ctr">
              <a:defRPr/>
            </a:pPr>
            <a:r>
              <a:rPr lang="en-US" sz="2400" noProof="0"/>
              <a:t>đi bằng </a:t>
            </a:r>
          </a:p>
          <a:p>
            <a:pPr lvl="0" algn="ctr">
              <a:defRPr/>
            </a:pPr>
            <a:r>
              <a:rPr lang="en-US" sz="2400" noProof="0"/>
              <a:t>xe taxi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8067862" y="5198776"/>
            <a:ext cx="2311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/baɪ bʌs/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đi bằng 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xe buýt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117488" y="5231550"/>
            <a:ext cx="27912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200">
                <a:solidFill>
                  <a:srgbClr val="FF0000"/>
                </a:solidFill>
                <a:latin typeface="Lucida Sans Unicode" panose="020B0602030504020204" pitchFamily="34" charset="0"/>
              </a:rPr>
              <a:t>/baɪ ˈmoʊtərbaɪk</a:t>
            </a:r>
          </a:p>
          <a:p>
            <a:pPr lvl="0" algn="ctr">
              <a:defRPr/>
            </a:pPr>
            <a:r>
              <a:rPr lang="en-US" sz="2200">
                <a:solidFill>
                  <a:srgbClr val="FF0000"/>
                </a:solidFill>
                <a:latin typeface="Lucida Sans Unicode" panose="020B0602030504020204" pitchFamily="34" charset="0"/>
              </a:rPr>
              <a:t>đi bằng </a:t>
            </a:r>
          </a:p>
          <a:p>
            <a:pPr lvl="0" algn="ctr">
              <a:defRPr/>
            </a:pPr>
            <a:r>
              <a:rPr lang="en-US" sz="2200">
                <a:solidFill>
                  <a:srgbClr val="FF0000"/>
                </a:solidFill>
                <a:latin typeface="Lucida Sans Unicode" panose="020B0602030504020204" pitchFamily="34" charset="0"/>
              </a:rPr>
              <a:t>xe gắn máy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0097" y="2076529"/>
            <a:ext cx="1854805" cy="17658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10263" y="4615281"/>
            <a:ext cx="1346833" cy="46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8880" y="2105285"/>
            <a:ext cx="1907318" cy="16340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2516" y="4473392"/>
            <a:ext cx="1483754" cy="611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045646" y="5234612"/>
            <a:ext cx="2193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/baɪ treɪn/	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đi bằng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tàu hỏa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BAC299-F76E-A3C9-C53D-C526CAC039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2030" y="2107758"/>
            <a:ext cx="1721524" cy="16340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668483-F021-13E2-E3C5-A4964F5D9D9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2769" y="4496612"/>
            <a:ext cx="1483754" cy="569737"/>
          </a:xfrm>
          <a:prstGeom prst="rect">
            <a:avLst/>
          </a:prstGeom>
        </p:spPr>
      </p:pic>
      <p:pic>
        <p:nvPicPr>
          <p:cNvPr id="9" name="CD2 TRACK 45">
            <a:hlinkClick r:id="" action="ppaction://media"/>
            <a:extLst>
              <a:ext uri="{FF2B5EF4-FFF2-40B4-BE49-F238E27FC236}">
                <a16:creationId xmlns:a16="http://schemas.microsoft.com/office/drawing/2014/main" id="{883A6D1B-6C40-6034-9E7D-40E654FFF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756647" y="3337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26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81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y motorbi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y tax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y subw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y bu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on fo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la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by tra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7F81DE-7704-A7DB-20D3-C9EDCD2069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142" y="1764352"/>
            <a:ext cx="5366062" cy="38493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F0913F-33C5-1B36-5F22-2E162855F5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7496" y="2857005"/>
            <a:ext cx="4634504" cy="10162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43311-23D9-2833-5848-FF13C5E69412}"/>
              </a:ext>
            </a:extLst>
          </p:cNvPr>
          <p:cNvSpPr txBox="1"/>
          <p:nvPr/>
        </p:nvSpPr>
        <p:spPr>
          <a:xfrm>
            <a:off x="8204709" y="3946760"/>
            <a:ext cx="27912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baɪ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ˈ</a:t>
            </a: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moʊtərbaɪk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đi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bằng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</a:p>
          <a:p>
            <a:pPr lvl="0" algn="ctr">
              <a:defRPr/>
            </a:pP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xe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gắn</a:t>
            </a:r>
            <a:r>
              <a:rPr lang="en-US" sz="22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máy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6261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y motorbi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225" y="497631"/>
            <a:ext cx="4213757" cy="590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39251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F926A7-2B78-2793-9210-34F328108E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090" y="1817685"/>
            <a:ext cx="5983181" cy="40349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D02DF5-F1C5-8384-3BBA-19BD45D180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4038" y="3278449"/>
            <a:ext cx="2468939" cy="9294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6791FE-25B3-77FF-73DD-482C93A04793}"/>
              </a:ext>
            </a:extLst>
          </p:cNvPr>
          <p:cNvSpPr txBox="1"/>
          <p:nvPr/>
        </p:nvSpPr>
        <p:spPr>
          <a:xfrm>
            <a:off x="8548305" y="4260667"/>
            <a:ext cx="20718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/baɪ ˈtæksi/</a:t>
            </a:r>
          </a:p>
          <a:p>
            <a:pPr lvl="0" algn="ctr">
              <a:defRPr/>
            </a:pPr>
            <a:r>
              <a:rPr lang="en-US" sz="2400" noProof="0"/>
              <a:t>đi bằng </a:t>
            </a:r>
          </a:p>
          <a:p>
            <a:pPr lvl="0" algn="ctr">
              <a:defRPr/>
            </a:pPr>
            <a:r>
              <a:rPr lang="en-US" sz="2400" noProof="0"/>
              <a:t>xe taxi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0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y tax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A874CB-F3B4-702C-1B48-FA6CC03B2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209" y="1690088"/>
            <a:ext cx="4640846" cy="3795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92E5CD-A570-C723-B3DF-A251CF17E2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2368" y="2905775"/>
            <a:ext cx="3225637" cy="855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4FD7C5-2C39-A4DF-3986-BFA85B2CA619}"/>
              </a:ext>
            </a:extLst>
          </p:cNvPr>
          <p:cNvSpPr txBox="1"/>
          <p:nvPr/>
        </p:nvSpPr>
        <p:spPr>
          <a:xfrm>
            <a:off x="8067862" y="3900911"/>
            <a:ext cx="22943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/baɪ ˈsʌbweɪ/</a:t>
            </a:r>
          </a:p>
          <a:p>
            <a:pPr lvl="0" algn="ctr">
              <a:defRPr/>
            </a:pPr>
            <a:r>
              <a:rPr lang="en-US" sz="2400" noProof="0"/>
              <a:t>đi bằng </a:t>
            </a:r>
          </a:p>
          <a:p>
            <a:pPr lvl="0" algn="ctr">
              <a:defRPr/>
            </a:pPr>
            <a:r>
              <a:rPr lang="en-US" sz="2400" noProof="0"/>
              <a:t>tàu điện ngầm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1205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y subw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AEB399-0FB2-9793-FFEF-0BA857FE5F4F}"/>
              </a:ext>
            </a:extLst>
          </p:cNvPr>
          <p:cNvSpPr txBox="1"/>
          <p:nvPr/>
        </p:nvSpPr>
        <p:spPr>
          <a:xfrm>
            <a:off x="8466929" y="4417102"/>
            <a:ext cx="16614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/ɑːn fʊt/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đi bộ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64472D-9B73-DC09-18E3-8DFBAB2052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415" y="1690544"/>
            <a:ext cx="4006651" cy="42484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57D7B2-4721-C572-A351-6731A8418F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862" y="3294859"/>
            <a:ext cx="2421619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038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n fo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5FC6A8-F2B1-80EC-40D3-FD952E62AF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681" y="1494260"/>
            <a:ext cx="4820534" cy="4065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BC0475-CAE6-D2CD-21D5-6E51D7A694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00617" y="2759957"/>
            <a:ext cx="3062913" cy="1200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6FB7A7-358A-EF1D-D8D5-221A4032391C}"/>
              </a:ext>
            </a:extLst>
          </p:cNvPr>
          <p:cNvSpPr txBox="1"/>
          <p:nvPr/>
        </p:nvSpPr>
        <p:spPr>
          <a:xfrm>
            <a:off x="8276206" y="3960285"/>
            <a:ext cx="2311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/baɪ bʌs/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đi bằng </a:t>
            </a:r>
          </a:p>
          <a:p>
            <a:pPr lvl="0" algn="ctr">
              <a:defRPr/>
            </a:pPr>
            <a:r>
              <a:rPr lang="en-US" sz="2400" noProof="0">
                <a:solidFill>
                  <a:srgbClr val="FF0000"/>
                </a:solidFill>
                <a:latin typeface="Lucida Sans Unicode" panose="020B0602030504020204" pitchFamily="34" charset="0"/>
              </a:rPr>
              <a:t>xe buýt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0034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y bu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B5ABD615-2A6E-B1BA-73B7-3C3C72F19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02" y="502085"/>
            <a:ext cx="5540013" cy="5570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3F222D-1C51-5ABF-5BE8-51EE1F16D5D8}"/>
              </a:ext>
            </a:extLst>
          </p:cNvPr>
          <p:cNvSpPr txBox="1"/>
          <p:nvPr/>
        </p:nvSpPr>
        <p:spPr>
          <a:xfrm>
            <a:off x="8367317" y="4343361"/>
            <a:ext cx="2193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/baɪ treɪn/	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đi bằng 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tàu hỏa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642A8-28A3-48AD-BD2C-DED1B7D28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6298" y="1758726"/>
            <a:ext cx="5039702" cy="37840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8E066D-F7CD-E650-225C-E2F27E677C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0062" y="3143149"/>
            <a:ext cx="2432883" cy="93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308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2 TRACK 4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y tra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924" y="633361"/>
            <a:ext cx="2390145" cy="30322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673253"/>
            <a:ext cx="12125324" cy="351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49128"/>
      </p:ext>
    </p:extLst>
  </p:cSld>
  <p:clrMapOvr>
    <a:masterClrMapping/>
  </p:clrMapOvr>
  <p:transition spd="slow">
    <p:comb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2840574105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CC20BAE-587A-9D95-A998-A457F15B9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73800"/>
            <a:ext cx="11223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>
            <a:extLst>
              <a:ext uri="{FF2B5EF4-FFF2-40B4-BE49-F238E27FC236}">
                <a16:creationId xmlns:a16="http://schemas.microsoft.com/office/drawing/2014/main" id="{909F292E-8E42-BC8A-E33C-7DC1EF559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224088"/>
            <a:ext cx="6499225" cy="463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Mạnh dạn Epic nhịp độ nhanh, video nhạc ghi chú!">
            <a:hlinkClick r:id="" action="ppaction://media"/>
            <a:extLst>
              <a:ext uri="{FF2B5EF4-FFF2-40B4-BE49-F238E27FC236}">
                <a16:creationId xmlns:a16="http://schemas.microsoft.com/office/drawing/2014/main" id="{E72EEA7A-4021-E154-D1D5-C5AC8C841870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2200" y="2743200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" action="ppaction://media"/>
            <a:extLst>
              <a:ext uri="{FF2B5EF4-FFF2-40B4-BE49-F238E27FC236}">
                <a16:creationId xmlns:a16="http://schemas.microsoft.com/office/drawing/2014/main" id="{D7F94F94-237C-4CB6-B6D5-B3F7ABB361B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828" t="26448" r="16215" b="23641"/>
          <a:stretch>
            <a:fillRect/>
          </a:stretch>
        </p:blipFill>
        <p:spPr>
          <a:xfrm>
            <a:off x="4129548" y="860614"/>
            <a:ext cx="3830703" cy="981068"/>
          </a:xfrm>
          <a:custGeom>
            <a:avLst/>
            <a:gdLst/>
            <a:ahLst/>
            <a:cxnLst/>
            <a:rect l="l" t="t" r="r" b="b"/>
            <a:pathLst>
              <a:path w="5482521" h="1925357">
                <a:moveTo>
                  <a:pt x="457586" y="1577504"/>
                </a:moveTo>
                <a:lnTo>
                  <a:pt x="457586" y="1793979"/>
                </a:lnTo>
                <a:lnTo>
                  <a:pt x="457089" y="1818861"/>
                </a:lnTo>
                <a:cubicBezTo>
                  <a:pt x="457089" y="1836776"/>
                  <a:pt x="461650" y="1850296"/>
                  <a:pt x="470774" y="1859419"/>
                </a:cubicBezTo>
                <a:cubicBezTo>
                  <a:pt x="479897" y="1868543"/>
                  <a:pt x="493417" y="1873104"/>
                  <a:pt x="511332" y="1873104"/>
                </a:cubicBezTo>
                <a:cubicBezTo>
                  <a:pt x="537873" y="1873104"/>
                  <a:pt x="562340" y="1867216"/>
                  <a:pt x="584734" y="1855438"/>
                </a:cubicBezTo>
                <a:cubicBezTo>
                  <a:pt x="607128" y="1843661"/>
                  <a:pt x="624297" y="1826575"/>
                  <a:pt x="636240" y="1804181"/>
                </a:cubicBezTo>
                <a:cubicBezTo>
                  <a:pt x="648184" y="1781787"/>
                  <a:pt x="654156" y="1756822"/>
                  <a:pt x="654156" y="1729285"/>
                </a:cubicBezTo>
                <a:cubicBezTo>
                  <a:pt x="654156" y="1697768"/>
                  <a:pt x="646857" y="1669485"/>
                  <a:pt x="632259" y="1644437"/>
                </a:cubicBezTo>
                <a:cubicBezTo>
                  <a:pt x="617662" y="1619389"/>
                  <a:pt x="597590" y="1601889"/>
                  <a:pt x="572044" y="1591936"/>
                </a:cubicBezTo>
                <a:cubicBezTo>
                  <a:pt x="546499" y="1581983"/>
                  <a:pt x="508346" y="1577172"/>
                  <a:pt x="457586" y="1577504"/>
                </a:cubicBezTo>
                <a:close/>
                <a:moveTo>
                  <a:pt x="1168199" y="1448614"/>
                </a:moveTo>
                <a:lnTo>
                  <a:pt x="1064689" y="1681014"/>
                </a:lnTo>
                <a:lnTo>
                  <a:pt x="1268723" y="1681014"/>
                </a:lnTo>
                <a:close/>
                <a:moveTo>
                  <a:pt x="457586" y="1272946"/>
                </a:moveTo>
                <a:lnTo>
                  <a:pt x="457586" y="1538688"/>
                </a:lnTo>
                <a:cubicBezTo>
                  <a:pt x="504696" y="1538688"/>
                  <a:pt x="539448" y="1533380"/>
                  <a:pt x="561842" y="1522763"/>
                </a:cubicBezTo>
                <a:cubicBezTo>
                  <a:pt x="584236" y="1512147"/>
                  <a:pt x="601405" y="1497217"/>
                  <a:pt x="613349" y="1477975"/>
                </a:cubicBezTo>
                <a:cubicBezTo>
                  <a:pt x="625292" y="1458733"/>
                  <a:pt x="631264" y="1434183"/>
                  <a:pt x="631264" y="1404324"/>
                </a:cubicBezTo>
                <a:cubicBezTo>
                  <a:pt x="631264" y="1374465"/>
                  <a:pt x="625375" y="1349998"/>
                  <a:pt x="613597" y="1330921"/>
                </a:cubicBezTo>
                <a:cubicBezTo>
                  <a:pt x="601820" y="1311845"/>
                  <a:pt x="584983" y="1297330"/>
                  <a:pt x="563087" y="1287378"/>
                </a:cubicBezTo>
                <a:cubicBezTo>
                  <a:pt x="541190" y="1277425"/>
                  <a:pt x="506023" y="1272614"/>
                  <a:pt x="457586" y="1272946"/>
                </a:cubicBezTo>
                <a:close/>
                <a:moveTo>
                  <a:pt x="4137808" y="1257519"/>
                </a:moveTo>
                <a:cubicBezTo>
                  <a:pt x="4076100" y="1257519"/>
                  <a:pt x="4029156" y="1289036"/>
                  <a:pt x="3996975" y="1352071"/>
                </a:cubicBezTo>
                <a:cubicBezTo>
                  <a:pt x="3970765" y="1403826"/>
                  <a:pt x="3957661" y="1478141"/>
                  <a:pt x="3957661" y="1575016"/>
                </a:cubicBezTo>
                <a:cubicBezTo>
                  <a:pt x="3957661" y="1690137"/>
                  <a:pt x="3977898" y="1775234"/>
                  <a:pt x="4018373" y="1830307"/>
                </a:cubicBezTo>
                <a:cubicBezTo>
                  <a:pt x="4046573" y="1868792"/>
                  <a:pt x="4086053" y="1888034"/>
                  <a:pt x="4136813" y="1888034"/>
                </a:cubicBezTo>
                <a:cubicBezTo>
                  <a:pt x="4170984" y="1888034"/>
                  <a:pt x="4199516" y="1879740"/>
                  <a:pt x="4222407" y="1863152"/>
                </a:cubicBezTo>
                <a:cubicBezTo>
                  <a:pt x="4251603" y="1841919"/>
                  <a:pt x="4274328" y="1807996"/>
                  <a:pt x="4290585" y="1761383"/>
                </a:cubicBezTo>
                <a:cubicBezTo>
                  <a:pt x="4306841" y="1714771"/>
                  <a:pt x="4314970" y="1653975"/>
                  <a:pt x="4314970" y="1578997"/>
                </a:cubicBezTo>
                <a:cubicBezTo>
                  <a:pt x="4314970" y="1489753"/>
                  <a:pt x="4306675" y="1422986"/>
                  <a:pt x="4290087" y="1378695"/>
                </a:cubicBezTo>
                <a:cubicBezTo>
                  <a:pt x="4273499" y="1334405"/>
                  <a:pt x="4252349" y="1303136"/>
                  <a:pt x="4226637" y="1284889"/>
                </a:cubicBezTo>
                <a:cubicBezTo>
                  <a:pt x="4200926" y="1266642"/>
                  <a:pt x="4171316" y="1257519"/>
                  <a:pt x="4137808" y="1257519"/>
                </a:cubicBezTo>
                <a:close/>
                <a:moveTo>
                  <a:pt x="3347233" y="1257519"/>
                </a:moveTo>
                <a:cubicBezTo>
                  <a:pt x="3285525" y="1257519"/>
                  <a:pt x="3238580" y="1289036"/>
                  <a:pt x="3206400" y="1352071"/>
                </a:cubicBezTo>
                <a:cubicBezTo>
                  <a:pt x="3180190" y="1403826"/>
                  <a:pt x="3167086" y="1478141"/>
                  <a:pt x="3167086" y="1575016"/>
                </a:cubicBezTo>
                <a:cubicBezTo>
                  <a:pt x="3167086" y="1690137"/>
                  <a:pt x="3187323" y="1775234"/>
                  <a:pt x="3227798" y="1830307"/>
                </a:cubicBezTo>
                <a:cubicBezTo>
                  <a:pt x="3255998" y="1868792"/>
                  <a:pt x="3295478" y="1888034"/>
                  <a:pt x="3346238" y="1888034"/>
                </a:cubicBezTo>
                <a:cubicBezTo>
                  <a:pt x="3380409" y="1888034"/>
                  <a:pt x="3408941" y="1879740"/>
                  <a:pt x="3431832" y="1863152"/>
                </a:cubicBezTo>
                <a:cubicBezTo>
                  <a:pt x="3461027" y="1841919"/>
                  <a:pt x="3483753" y="1807996"/>
                  <a:pt x="3500010" y="1761383"/>
                </a:cubicBezTo>
                <a:cubicBezTo>
                  <a:pt x="3516266" y="1714771"/>
                  <a:pt x="3524394" y="1653975"/>
                  <a:pt x="3524394" y="1578997"/>
                </a:cubicBezTo>
                <a:cubicBezTo>
                  <a:pt x="3524394" y="1489753"/>
                  <a:pt x="3516100" y="1422986"/>
                  <a:pt x="3499512" y="1378695"/>
                </a:cubicBezTo>
                <a:cubicBezTo>
                  <a:pt x="3482924" y="1334405"/>
                  <a:pt x="3461774" y="1303136"/>
                  <a:pt x="3436062" y="1284889"/>
                </a:cubicBezTo>
                <a:cubicBezTo>
                  <a:pt x="3410351" y="1266642"/>
                  <a:pt x="3380741" y="1257519"/>
                  <a:pt x="3347233" y="1257519"/>
                </a:cubicBezTo>
                <a:close/>
                <a:moveTo>
                  <a:pt x="4543206" y="1235125"/>
                </a:moveTo>
                <a:lnTo>
                  <a:pt x="4782573" y="1235125"/>
                </a:lnTo>
                <a:lnTo>
                  <a:pt x="5115497" y="1653644"/>
                </a:lnTo>
                <a:lnTo>
                  <a:pt x="5115497" y="1363517"/>
                </a:lnTo>
                <a:cubicBezTo>
                  <a:pt x="5115497" y="1323042"/>
                  <a:pt x="5109691" y="1295671"/>
                  <a:pt x="5098079" y="1281406"/>
                </a:cubicBezTo>
                <a:cubicBezTo>
                  <a:pt x="5082155" y="1262164"/>
                  <a:pt x="5055448" y="1252874"/>
                  <a:pt x="5017959" y="1253538"/>
                </a:cubicBezTo>
                <a:lnTo>
                  <a:pt x="5017959" y="1235125"/>
                </a:lnTo>
                <a:lnTo>
                  <a:pt x="5240903" y="1235125"/>
                </a:lnTo>
                <a:lnTo>
                  <a:pt x="5240903" y="1253538"/>
                </a:lnTo>
                <a:cubicBezTo>
                  <a:pt x="5212372" y="1257187"/>
                  <a:pt x="5193212" y="1261915"/>
                  <a:pt x="5183425" y="1267721"/>
                </a:cubicBezTo>
                <a:cubicBezTo>
                  <a:pt x="5173639" y="1273526"/>
                  <a:pt x="5166008" y="1282982"/>
                  <a:pt x="5160534" y="1296086"/>
                </a:cubicBezTo>
                <a:cubicBezTo>
                  <a:pt x="5155060" y="1309191"/>
                  <a:pt x="5152323" y="1331668"/>
                  <a:pt x="5152323" y="1363517"/>
                </a:cubicBezTo>
                <a:lnTo>
                  <a:pt x="5152323" y="1925357"/>
                </a:lnTo>
                <a:lnTo>
                  <a:pt x="5135403" y="1925357"/>
                </a:lnTo>
                <a:lnTo>
                  <a:pt x="4679063" y="1363517"/>
                </a:lnTo>
                <a:lnTo>
                  <a:pt x="4679063" y="1792486"/>
                </a:lnTo>
                <a:cubicBezTo>
                  <a:pt x="4679063" y="1831302"/>
                  <a:pt x="4687938" y="1857512"/>
                  <a:pt x="4705687" y="1871114"/>
                </a:cubicBezTo>
                <a:cubicBezTo>
                  <a:pt x="4723436" y="1884716"/>
                  <a:pt x="4743757" y="1891517"/>
                  <a:pt x="4766648" y="1891517"/>
                </a:cubicBezTo>
                <a:lnTo>
                  <a:pt x="4782573" y="1891517"/>
                </a:lnTo>
                <a:lnTo>
                  <a:pt x="4782573" y="1909930"/>
                </a:lnTo>
                <a:lnTo>
                  <a:pt x="4543206" y="1909930"/>
                </a:lnTo>
                <a:lnTo>
                  <a:pt x="4543206" y="1891517"/>
                </a:lnTo>
                <a:cubicBezTo>
                  <a:pt x="4580364" y="1891186"/>
                  <a:pt x="4606241" y="1883555"/>
                  <a:pt x="4620839" y="1868626"/>
                </a:cubicBezTo>
                <a:cubicBezTo>
                  <a:pt x="4635437" y="1853696"/>
                  <a:pt x="4642735" y="1828317"/>
                  <a:pt x="4642735" y="1792486"/>
                </a:cubicBezTo>
                <a:lnTo>
                  <a:pt x="4642735" y="1316241"/>
                </a:lnTo>
                <a:lnTo>
                  <a:pt x="4628303" y="1298326"/>
                </a:lnTo>
                <a:cubicBezTo>
                  <a:pt x="4614038" y="1280411"/>
                  <a:pt x="4601431" y="1268633"/>
                  <a:pt x="4590482" y="1262993"/>
                </a:cubicBezTo>
                <a:cubicBezTo>
                  <a:pt x="4579534" y="1257353"/>
                  <a:pt x="4563776" y="1254201"/>
                  <a:pt x="4543206" y="1253538"/>
                </a:cubicBezTo>
                <a:close/>
                <a:moveTo>
                  <a:pt x="2290260" y="1235125"/>
                </a:moveTo>
                <a:lnTo>
                  <a:pt x="2650057" y="1235125"/>
                </a:lnTo>
                <a:lnTo>
                  <a:pt x="2650057" y="1253538"/>
                </a:lnTo>
                <a:lnTo>
                  <a:pt x="2620696" y="1253538"/>
                </a:lnTo>
                <a:cubicBezTo>
                  <a:pt x="2601122" y="1253538"/>
                  <a:pt x="2585363" y="1257021"/>
                  <a:pt x="2573420" y="1263988"/>
                </a:cubicBezTo>
                <a:cubicBezTo>
                  <a:pt x="2564794" y="1268633"/>
                  <a:pt x="2557993" y="1276595"/>
                  <a:pt x="2553016" y="1287875"/>
                </a:cubicBezTo>
                <a:cubicBezTo>
                  <a:pt x="2549367" y="1295837"/>
                  <a:pt x="2547542" y="1316739"/>
                  <a:pt x="2547542" y="1350578"/>
                </a:cubicBezTo>
                <a:lnTo>
                  <a:pt x="2547542" y="1780543"/>
                </a:lnTo>
                <a:cubicBezTo>
                  <a:pt x="2547542" y="1815046"/>
                  <a:pt x="2549533" y="1837025"/>
                  <a:pt x="2553514" y="1846481"/>
                </a:cubicBezTo>
                <a:cubicBezTo>
                  <a:pt x="2557495" y="1855936"/>
                  <a:pt x="2565291" y="1862986"/>
                  <a:pt x="2576903" y="1867630"/>
                </a:cubicBezTo>
                <a:cubicBezTo>
                  <a:pt x="2585197" y="1870616"/>
                  <a:pt x="2605269" y="1872109"/>
                  <a:pt x="2637118" y="1872109"/>
                </a:cubicBezTo>
                <a:lnTo>
                  <a:pt x="2693352" y="1872109"/>
                </a:lnTo>
                <a:cubicBezTo>
                  <a:pt x="2729182" y="1872109"/>
                  <a:pt x="2759041" y="1865806"/>
                  <a:pt x="2782928" y="1853199"/>
                </a:cubicBezTo>
                <a:cubicBezTo>
                  <a:pt x="2806815" y="1840592"/>
                  <a:pt x="2827467" y="1820686"/>
                  <a:pt x="2844884" y="1793481"/>
                </a:cubicBezTo>
                <a:cubicBezTo>
                  <a:pt x="2862302" y="1766277"/>
                  <a:pt x="2878807" y="1726134"/>
                  <a:pt x="2894400" y="1673052"/>
                </a:cubicBezTo>
                <a:lnTo>
                  <a:pt x="2914803" y="1673052"/>
                </a:lnTo>
                <a:lnTo>
                  <a:pt x="2889424" y="1909930"/>
                </a:lnTo>
                <a:lnTo>
                  <a:pt x="2290260" y="1909930"/>
                </a:lnTo>
                <a:lnTo>
                  <a:pt x="2290260" y="1891517"/>
                </a:lnTo>
                <a:lnTo>
                  <a:pt x="2312654" y="1891517"/>
                </a:lnTo>
                <a:cubicBezTo>
                  <a:pt x="2332228" y="1891517"/>
                  <a:pt x="2347987" y="1888034"/>
                  <a:pt x="2359930" y="1881067"/>
                </a:cubicBezTo>
                <a:cubicBezTo>
                  <a:pt x="2368556" y="1876422"/>
                  <a:pt x="2375191" y="1868460"/>
                  <a:pt x="2379836" y="1857180"/>
                </a:cubicBezTo>
                <a:cubicBezTo>
                  <a:pt x="2383485" y="1849218"/>
                  <a:pt x="2385310" y="1828317"/>
                  <a:pt x="2385310" y="1794477"/>
                </a:cubicBezTo>
                <a:lnTo>
                  <a:pt x="2385310" y="1350578"/>
                </a:lnTo>
                <a:cubicBezTo>
                  <a:pt x="2385310" y="1316075"/>
                  <a:pt x="2383485" y="1294510"/>
                  <a:pt x="2379836" y="1285885"/>
                </a:cubicBezTo>
                <a:cubicBezTo>
                  <a:pt x="2376187" y="1277259"/>
                  <a:pt x="2368805" y="1269711"/>
                  <a:pt x="2357691" y="1263242"/>
                </a:cubicBezTo>
                <a:cubicBezTo>
                  <a:pt x="2346577" y="1256772"/>
                  <a:pt x="2331565" y="1253538"/>
                  <a:pt x="2312654" y="1253538"/>
                </a:cubicBezTo>
                <a:lnTo>
                  <a:pt x="2290260" y="1253538"/>
                </a:lnTo>
                <a:close/>
                <a:moveTo>
                  <a:pt x="1613985" y="1235125"/>
                </a:moveTo>
                <a:lnTo>
                  <a:pt x="1973782" y="1235125"/>
                </a:lnTo>
                <a:lnTo>
                  <a:pt x="1973782" y="1253538"/>
                </a:lnTo>
                <a:lnTo>
                  <a:pt x="1944421" y="1253538"/>
                </a:lnTo>
                <a:cubicBezTo>
                  <a:pt x="1924847" y="1253538"/>
                  <a:pt x="1909088" y="1257021"/>
                  <a:pt x="1897145" y="1263988"/>
                </a:cubicBezTo>
                <a:cubicBezTo>
                  <a:pt x="1888519" y="1268633"/>
                  <a:pt x="1881718" y="1276595"/>
                  <a:pt x="1876741" y="1287875"/>
                </a:cubicBezTo>
                <a:cubicBezTo>
                  <a:pt x="1873092" y="1295837"/>
                  <a:pt x="1871267" y="1316739"/>
                  <a:pt x="1871267" y="1350578"/>
                </a:cubicBezTo>
                <a:lnTo>
                  <a:pt x="1871267" y="1780543"/>
                </a:lnTo>
                <a:cubicBezTo>
                  <a:pt x="1871267" y="1815046"/>
                  <a:pt x="1873258" y="1837025"/>
                  <a:pt x="1877239" y="1846481"/>
                </a:cubicBezTo>
                <a:cubicBezTo>
                  <a:pt x="1881220" y="1855936"/>
                  <a:pt x="1889016" y="1862986"/>
                  <a:pt x="1900628" y="1867630"/>
                </a:cubicBezTo>
                <a:cubicBezTo>
                  <a:pt x="1908922" y="1870616"/>
                  <a:pt x="1928994" y="1872109"/>
                  <a:pt x="1960843" y="1872109"/>
                </a:cubicBezTo>
                <a:lnTo>
                  <a:pt x="2017077" y="1872109"/>
                </a:lnTo>
                <a:cubicBezTo>
                  <a:pt x="2052907" y="1872109"/>
                  <a:pt x="2082766" y="1865806"/>
                  <a:pt x="2106653" y="1853199"/>
                </a:cubicBezTo>
                <a:cubicBezTo>
                  <a:pt x="2130540" y="1840592"/>
                  <a:pt x="2151192" y="1820686"/>
                  <a:pt x="2168609" y="1793481"/>
                </a:cubicBezTo>
                <a:cubicBezTo>
                  <a:pt x="2186027" y="1766277"/>
                  <a:pt x="2202532" y="1726134"/>
                  <a:pt x="2218125" y="1673052"/>
                </a:cubicBezTo>
                <a:lnTo>
                  <a:pt x="2238528" y="1673052"/>
                </a:lnTo>
                <a:lnTo>
                  <a:pt x="2213149" y="1909930"/>
                </a:lnTo>
                <a:lnTo>
                  <a:pt x="1613985" y="1909930"/>
                </a:lnTo>
                <a:lnTo>
                  <a:pt x="1613985" y="1891517"/>
                </a:lnTo>
                <a:lnTo>
                  <a:pt x="1636379" y="1891517"/>
                </a:lnTo>
                <a:cubicBezTo>
                  <a:pt x="1655953" y="1891517"/>
                  <a:pt x="1671712" y="1888034"/>
                  <a:pt x="1683655" y="1881067"/>
                </a:cubicBezTo>
                <a:cubicBezTo>
                  <a:pt x="1692281" y="1876422"/>
                  <a:pt x="1698917" y="1868460"/>
                  <a:pt x="1703561" y="1857180"/>
                </a:cubicBezTo>
                <a:cubicBezTo>
                  <a:pt x="1707211" y="1849218"/>
                  <a:pt x="1709035" y="1828317"/>
                  <a:pt x="1709035" y="1794477"/>
                </a:cubicBezTo>
                <a:lnTo>
                  <a:pt x="1709035" y="1350578"/>
                </a:lnTo>
                <a:cubicBezTo>
                  <a:pt x="1709035" y="1316075"/>
                  <a:pt x="1707211" y="1294510"/>
                  <a:pt x="1703561" y="1285885"/>
                </a:cubicBezTo>
                <a:cubicBezTo>
                  <a:pt x="1699912" y="1277259"/>
                  <a:pt x="1692530" y="1269711"/>
                  <a:pt x="1681416" y="1263242"/>
                </a:cubicBezTo>
                <a:cubicBezTo>
                  <a:pt x="1670302" y="1256772"/>
                  <a:pt x="1655290" y="1253538"/>
                  <a:pt x="1636379" y="1253538"/>
                </a:cubicBezTo>
                <a:lnTo>
                  <a:pt x="1613985" y="1253538"/>
                </a:lnTo>
                <a:close/>
                <a:moveTo>
                  <a:pt x="206773" y="1235125"/>
                </a:moveTo>
                <a:lnTo>
                  <a:pt x="530242" y="1235125"/>
                </a:lnTo>
                <a:cubicBezTo>
                  <a:pt x="607543" y="1235125"/>
                  <a:pt x="662284" y="1242009"/>
                  <a:pt x="694465" y="1255777"/>
                </a:cubicBezTo>
                <a:cubicBezTo>
                  <a:pt x="726646" y="1269545"/>
                  <a:pt x="752025" y="1290115"/>
                  <a:pt x="770604" y="1317485"/>
                </a:cubicBezTo>
                <a:cubicBezTo>
                  <a:pt x="789183" y="1344855"/>
                  <a:pt x="798472" y="1373968"/>
                  <a:pt x="798472" y="1404822"/>
                </a:cubicBezTo>
                <a:cubicBezTo>
                  <a:pt x="798472" y="1437334"/>
                  <a:pt x="786695" y="1466281"/>
                  <a:pt x="763140" y="1491660"/>
                </a:cubicBezTo>
                <a:cubicBezTo>
                  <a:pt x="739584" y="1517040"/>
                  <a:pt x="698114" y="1537195"/>
                  <a:pt x="638728" y="1552124"/>
                </a:cubicBezTo>
                <a:cubicBezTo>
                  <a:pt x="702759" y="1567053"/>
                  <a:pt x="747713" y="1585134"/>
                  <a:pt x="773590" y="1606367"/>
                </a:cubicBezTo>
                <a:cubicBezTo>
                  <a:pt x="810748" y="1636558"/>
                  <a:pt x="829326" y="1675706"/>
                  <a:pt x="829326" y="1723811"/>
                </a:cubicBezTo>
                <a:cubicBezTo>
                  <a:pt x="829326" y="1774571"/>
                  <a:pt x="808923" y="1816539"/>
                  <a:pt x="768116" y="1849715"/>
                </a:cubicBezTo>
                <a:cubicBezTo>
                  <a:pt x="718020" y="1889858"/>
                  <a:pt x="645198" y="1909930"/>
                  <a:pt x="549650" y="1909930"/>
                </a:cubicBezTo>
                <a:lnTo>
                  <a:pt x="206773" y="1909930"/>
                </a:lnTo>
                <a:lnTo>
                  <a:pt x="206773" y="1891517"/>
                </a:lnTo>
                <a:cubicBezTo>
                  <a:pt x="237959" y="1891517"/>
                  <a:pt x="259109" y="1888614"/>
                  <a:pt x="270223" y="1882809"/>
                </a:cubicBezTo>
                <a:cubicBezTo>
                  <a:pt x="281337" y="1877003"/>
                  <a:pt x="289134" y="1869455"/>
                  <a:pt x="293613" y="1860166"/>
                </a:cubicBezTo>
                <a:cubicBezTo>
                  <a:pt x="298091" y="1850876"/>
                  <a:pt x="300331" y="1827985"/>
                  <a:pt x="300331" y="1791491"/>
                </a:cubicBezTo>
                <a:lnTo>
                  <a:pt x="300331" y="1353564"/>
                </a:lnTo>
                <a:cubicBezTo>
                  <a:pt x="300331" y="1317070"/>
                  <a:pt x="298091" y="1294096"/>
                  <a:pt x="293613" y="1284640"/>
                </a:cubicBezTo>
                <a:cubicBezTo>
                  <a:pt x="289134" y="1275185"/>
                  <a:pt x="281254" y="1267638"/>
                  <a:pt x="269974" y="1261998"/>
                </a:cubicBezTo>
                <a:cubicBezTo>
                  <a:pt x="258694" y="1256358"/>
                  <a:pt x="237627" y="1253538"/>
                  <a:pt x="206773" y="1253538"/>
                </a:cubicBezTo>
                <a:close/>
                <a:moveTo>
                  <a:pt x="4131836" y="1225670"/>
                </a:moveTo>
                <a:cubicBezTo>
                  <a:pt x="4239327" y="1221689"/>
                  <a:pt x="4326664" y="1253040"/>
                  <a:pt x="4393846" y="1319724"/>
                </a:cubicBezTo>
                <a:cubicBezTo>
                  <a:pt x="4461028" y="1386409"/>
                  <a:pt x="4494619" y="1469847"/>
                  <a:pt x="4494619" y="1570039"/>
                </a:cubicBezTo>
                <a:cubicBezTo>
                  <a:pt x="4494619" y="1655634"/>
                  <a:pt x="4469571" y="1730944"/>
                  <a:pt x="4419475" y="1795970"/>
                </a:cubicBezTo>
                <a:cubicBezTo>
                  <a:pt x="4353122" y="1882228"/>
                  <a:pt x="4259399" y="1925357"/>
                  <a:pt x="4138306" y="1925357"/>
                </a:cubicBezTo>
                <a:cubicBezTo>
                  <a:pt x="4016880" y="1925357"/>
                  <a:pt x="3922992" y="1884218"/>
                  <a:pt x="3856639" y="1801941"/>
                </a:cubicBezTo>
                <a:cubicBezTo>
                  <a:pt x="3804221" y="1736916"/>
                  <a:pt x="3778011" y="1659781"/>
                  <a:pt x="3778011" y="1570537"/>
                </a:cubicBezTo>
                <a:cubicBezTo>
                  <a:pt x="3778011" y="1470345"/>
                  <a:pt x="3812100" y="1386823"/>
                  <a:pt x="3880277" y="1319973"/>
                </a:cubicBezTo>
                <a:cubicBezTo>
                  <a:pt x="3948454" y="1253123"/>
                  <a:pt x="4032307" y="1221689"/>
                  <a:pt x="4131836" y="1225670"/>
                </a:cubicBezTo>
                <a:close/>
                <a:moveTo>
                  <a:pt x="3341261" y="1225670"/>
                </a:moveTo>
                <a:cubicBezTo>
                  <a:pt x="3448752" y="1221689"/>
                  <a:pt x="3536089" y="1253040"/>
                  <a:pt x="3603271" y="1319724"/>
                </a:cubicBezTo>
                <a:cubicBezTo>
                  <a:pt x="3670453" y="1386409"/>
                  <a:pt x="3704044" y="1469847"/>
                  <a:pt x="3704044" y="1570039"/>
                </a:cubicBezTo>
                <a:cubicBezTo>
                  <a:pt x="3704044" y="1655634"/>
                  <a:pt x="3678995" y="1730944"/>
                  <a:pt x="3628899" y="1795970"/>
                </a:cubicBezTo>
                <a:cubicBezTo>
                  <a:pt x="3562547" y="1882228"/>
                  <a:pt x="3468824" y="1925357"/>
                  <a:pt x="3347731" y="1925357"/>
                </a:cubicBezTo>
                <a:cubicBezTo>
                  <a:pt x="3226305" y="1925357"/>
                  <a:pt x="3132417" y="1884218"/>
                  <a:pt x="3066064" y="1801941"/>
                </a:cubicBezTo>
                <a:cubicBezTo>
                  <a:pt x="3013645" y="1736916"/>
                  <a:pt x="2987436" y="1659781"/>
                  <a:pt x="2987436" y="1570537"/>
                </a:cubicBezTo>
                <a:cubicBezTo>
                  <a:pt x="2987436" y="1470345"/>
                  <a:pt x="3021525" y="1386823"/>
                  <a:pt x="3089702" y="1319973"/>
                </a:cubicBezTo>
                <a:cubicBezTo>
                  <a:pt x="3157879" y="1253123"/>
                  <a:pt x="3241732" y="1221689"/>
                  <a:pt x="3341261" y="1225670"/>
                </a:cubicBezTo>
                <a:close/>
                <a:moveTo>
                  <a:pt x="1228413" y="1221191"/>
                </a:moveTo>
                <a:lnTo>
                  <a:pt x="1237869" y="1221191"/>
                </a:lnTo>
                <a:lnTo>
                  <a:pt x="1481217" y="1774571"/>
                </a:lnTo>
                <a:cubicBezTo>
                  <a:pt x="1504440" y="1826989"/>
                  <a:pt x="1523516" y="1860000"/>
                  <a:pt x="1538446" y="1873602"/>
                </a:cubicBezTo>
                <a:cubicBezTo>
                  <a:pt x="1549726" y="1883887"/>
                  <a:pt x="1565650" y="1889858"/>
                  <a:pt x="1586220" y="1891517"/>
                </a:cubicBezTo>
                <a:lnTo>
                  <a:pt x="1586220" y="1909930"/>
                </a:lnTo>
                <a:lnTo>
                  <a:pt x="1259765" y="1909930"/>
                </a:lnTo>
                <a:lnTo>
                  <a:pt x="1259765" y="1891517"/>
                </a:lnTo>
                <a:lnTo>
                  <a:pt x="1273202" y="1891517"/>
                </a:lnTo>
                <a:cubicBezTo>
                  <a:pt x="1299411" y="1891517"/>
                  <a:pt x="1317824" y="1887868"/>
                  <a:pt x="1328440" y="1880569"/>
                </a:cubicBezTo>
                <a:cubicBezTo>
                  <a:pt x="1335739" y="1875261"/>
                  <a:pt x="1339388" y="1867630"/>
                  <a:pt x="1339388" y="1857678"/>
                </a:cubicBezTo>
                <a:cubicBezTo>
                  <a:pt x="1339388" y="1851706"/>
                  <a:pt x="1338393" y="1845568"/>
                  <a:pt x="1336402" y="1839265"/>
                </a:cubicBezTo>
                <a:cubicBezTo>
                  <a:pt x="1335739" y="1836279"/>
                  <a:pt x="1330762" y="1823838"/>
                  <a:pt x="1321473" y="1801941"/>
                </a:cubicBezTo>
                <a:lnTo>
                  <a:pt x="1285642" y="1717840"/>
                </a:lnTo>
                <a:lnTo>
                  <a:pt x="1047271" y="1717840"/>
                </a:lnTo>
                <a:lnTo>
                  <a:pt x="1018905" y="1783529"/>
                </a:lnTo>
                <a:cubicBezTo>
                  <a:pt x="1009616" y="1805425"/>
                  <a:pt x="1004971" y="1823506"/>
                  <a:pt x="1004971" y="1837772"/>
                </a:cubicBezTo>
                <a:cubicBezTo>
                  <a:pt x="1004971" y="1856682"/>
                  <a:pt x="1012602" y="1870616"/>
                  <a:pt x="1027863" y="1879574"/>
                </a:cubicBezTo>
                <a:cubicBezTo>
                  <a:pt x="1036820" y="1884882"/>
                  <a:pt x="1058883" y="1888863"/>
                  <a:pt x="1094050" y="1891517"/>
                </a:cubicBezTo>
                <a:lnTo>
                  <a:pt x="1094050" y="1909930"/>
                </a:lnTo>
                <a:lnTo>
                  <a:pt x="869612" y="1909930"/>
                </a:lnTo>
                <a:lnTo>
                  <a:pt x="869612" y="1891517"/>
                </a:lnTo>
                <a:cubicBezTo>
                  <a:pt x="893831" y="1887868"/>
                  <a:pt x="913737" y="1877832"/>
                  <a:pt x="929329" y="1861410"/>
                </a:cubicBezTo>
                <a:cubicBezTo>
                  <a:pt x="944922" y="1844988"/>
                  <a:pt x="964165" y="1811065"/>
                  <a:pt x="987056" y="1759642"/>
                </a:cubicBezTo>
                <a:close/>
                <a:moveTo>
                  <a:pt x="2499508" y="38319"/>
                </a:moveTo>
                <a:cubicBezTo>
                  <a:pt x="2437800" y="38319"/>
                  <a:pt x="2390856" y="69836"/>
                  <a:pt x="2358675" y="132871"/>
                </a:cubicBezTo>
                <a:cubicBezTo>
                  <a:pt x="2332465" y="184626"/>
                  <a:pt x="2319361" y="258941"/>
                  <a:pt x="2319361" y="355816"/>
                </a:cubicBezTo>
                <a:cubicBezTo>
                  <a:pt x="2319361" y="470937"/>
                  <a:pt x="2339598" y="556034"/>
                  <a:pt x="2380073" y="611107"/>
                </a:cubicBezTo>
                <a:cubicBezTo>
                  <a:pt x="2408273" y="649592"/>
                  <a:pt x="2447753" y="668834"/>
                  <a:pt x="2498513" y="668834"/>
                </a:cubicBezTo>
                <a:cubicBezTo>
                  <a:pt x="2532684" y="668834"/>
                  <a:pt x="2561216" y="660540"/>
                  <a:pt x="2584107" y="643952"/>
                </a:cubicBezTo>
                <a:cubicBezTo>
                  <a:pt x="2613302" y="622719"/>
                  <a:pt x="2636028" y="588796"/>
                  <a:pt x="2652285" y="542183"/>
                </a:cubicBezTo>
                <a:cubicBezTo>
                  <a:pt x="2668541" y="495571"/>
                  <a:pt x="2676669" y="434775"/>
                  <a:pt x="2676669" y="359797"/>
                </a:cubicBezTo>
                <a:cubicBezTo>
                  <a:pt x="2676669" y="270553"/>
                  <a:pt x="2668375" y="203785"/>
                  <a:pt x="2651787" y="159495"/>
                </a:cubicBezTo>
                <a:cubicBezTo>
                  <a:pt x="2635199" y="115205"/>
                  <a:pt x="2614049" y="83936"/>
                  <a:pt x="2588337" y="65689"/>
                </a:cubicBezTo>
                <a:cubicBezTo>
                  <a:pt x="2562626" y="47442"/>
                  <a:pt x="2533016" y="38319"/>
                  <a:pt x="2499508" y="38319"/>
                </a:cubicBezTo>
                <a:close/>
                <a:moveTo>
                  <a:pt x="1708933" y="38319"/>
                </a:moveTo>
                <a:cubicBezTo>
                  <a:pt x="1647225" y="38319"/>
                  <a:pt x="1600281" y="69836"/>
                  <a:pt x="1568100" y="132871"/>
                </a:cubicBezTo>
                <a:cubicBezTo>
                  <a:pt x="1541891" y="184626"/>
                  <a:pt x="1528786" y="258941"/>
                  <a:pt x="1528786" y="355816"/>
                </a:cubicBezTo>
                <a:cubicBezTo>
                  <a:pt x="1528786" y="470937"/>
                  <a:pt x="1549023" y="556034"/>
                  <a:pt x="1589498" y="611107"/>
                </a:cubicBezTo>
                <a:cubicBezTo>
                  <a:pt x="1617698" y="649592"/>
                  <a:pt x="1657178" y="668834"/>
                  <a:pt x="1707938" y="668834"/>
                </a:cubicBezTo>
                <a:cubicBezTo>
                  <a:pt x="1742109" y="668834"/>
                  <a:pt x="1770641" y="660540"/>
                  <a:pt x="1793532" y="643952"/>
                </a:cubicBezTo>
                <a:cubicBezTo>
                  <a:pt x="1822728" y="622719"/>
                  <a:pt x="1845453" y="588796"/>
                  <a:pt x="1861710" y="542183"/>
                </a:cubicBezTo>
                <a:cubicBezTo>
                  <a:pt x="1877966" y="495571"/>
                  <a:pt x="1886094" y="434775"/>
                  <a:pt x="1886094" y="359797"/>
                </a:cubicBezTo>
                <a:cubicBezTo>
                  <a:pt x="1886094" y="270553"/>
                  <a:pt x="1877800" y="203785"/>
                  <a:pt x="1861212" y="159495"/>
                </a:cubicBezTo>
                <a:cubicBezTo>
                  <a:pt x="1844624" y="115205"/>
                  <a:pt x="1823474" y="83936"/>
                  <a:pt x="1797762" y="65689"/>
                </a:cubicBezTo>
                <a:cubicBezTo>
                  <a:pt x="1772051" y="47442"/>
                  <a:pt x="1742441" y="38319"/>
                  <a:pt x="1708933" y="38319"/>
                </a:cubicBezTo>
                <a:close/>
                <a:moveTo>
                  <a:pt x="3981231" y="15925"/>
                </a:moveTo>
                <a:lnTo>
                  <a:pt x="4220599" y="15925"/>
                </a:lnTo>
                <a:lnTo>
                  <a:pt x="4553522" y="434444"/>
                </a:lnTo>
                <a:lnTo>
                  <a:pt x="4553522" y="144317"/>
                </a:lnTo>
                <a:cubicBezTo>
                  <a:pt x="4553522" y="103842"/>
                  <a:pt x="4547716" y="76471"/>
                  <a:pt x="4536105" y="62206"/>
                </a:cubicBezTo>
                <a:cubicBezTo>
                  <a:pt x="4520180" y="42963"/>
                  <a:pt x="4493473" y="33674"/>
                  <a:pt x="4455984" y="34338"/>
                </a:cubicBezTo>
                <a:lnTo>
                  <a:pt x="4455984" y="15925"/>
                </a:lnTo>
                <a:lnTo>
                  <a:pt x="4678929" y="15925"/>
                </a:lnTo>
                <a:lnTo>
                  <a:pt x="4678929" y="34338"/>
                </a:lnTo>
                <a:cubicBezTo>
                  <a:pt x="4650397" y="37987"/>
                  <a:pt x="4631237" y="42715"/>
                  <a:pt x="4621451" y="48520"/>
                </a:cubicBezTo>
                <a:cubicBezTo>
                  <a:pt x="4611664" y="54326"/>
                  <a:pt x="4604033" y="63782"/>
                  <a:pt x="4598559" y="76886"/>
                </a:cubicBezTo>
                <a:cubicBezTo>
                  <a:pt x="4593085" y="89991"/>
                  <a:pt x="4590348" y="112468"/>
                  <a:pt x="4590348" y="144317"/>
                </a:cubicBezTo>
                <a:lnTo>
                  <a:pt x="4590348" y="706157"/>
                </a:lnTo>
                <a:lnTo>
                  <a:pt x="4573428" y="706157"/>
                </a:lnTo>
                <a:lnTo>
                  <a:pt x="4117089" y="144317"/>
                </a:lnTo>
                <a:lnTo>
                  <a:pt x="4117089" y="573286"/>
                </a:lnTo>
                <a:cubicBezTo>
                  <a:pt x="4117089" y="612102"/>
                  <a:pt x="4125963" y="638312"/>
                  <a:pt x="4143713" y="651914"/>
                </a:cubicBezTo>
                <a:cubicBezTo>
                  <a:pt x="4161461" y="665516"/>
                  <a:pt x="4181782" y="672317"/>
                  <a:pt x="4204674" y="672317"/>
                </a:cubicBezTo>
                <a:lnTo>
                  <a:pt x="4220599" y="672317"/>
                </a:lnTo>
                <a:lnTo>
                  <a:pt x="4220599" y="690730"/>
                </a:lnTo>
                <a:lnTo>
                  <a:pt x="3981231" y="690730"/>
                </a:lnTo>
                <a:lnTo>
                  <a:pt x="3981231" y="672317"/>
                </a:lnTo>
                <a:cubicBezTo>
                  <a:pt x="4018389" y="671986"/>
                  <a:pt x="4044266" y="664355"/>
                  <a:pt x="4058864" y="649426"/>
                </a:cubicBezTo>
                <a:cubicBezTo>
                  <a:pt x="4073462" y="634496"/>
                  <a:pt x="4080761" y="609117"/>
                  <a:pt x="4080761" y="573286"/>
                </a:cubicBezTo>
                <a:lnTo>
                  <a:pt x="4080761" y="97041"/>
                </a:lnTo>
                <a:lnTo>
                  <a:pt x="4066329" y="79126"/>
                </a:lnTo>
                <a:cubicBezTo>
                  <a:pt x="4052063" y="61210"/>
                  <a:pt x="4039456" y="49433"/>
                  <a:pt x="4028508" y="43793"/>
                </a:cubicBezTo>
                <a:cubicBezTo>
                  <a:pt x="4017559" y="38153"/>
                  <a:pt x="4001801" y="35001"/>
                  <a:pt x="3981231" y="34338"/>
                </a:cubicBezTo>
                <a:close/>
                <a:moveTo>
                  <a:pt x="3587153" y="15925"/>
                </a:moveTo>
                <a:lnTo>
                  <a:pt x="3939983" y="15925"/>
                </a:lnTo>
                <a:lnTo>
                  <a:pt x="3939983" y="34338"/>
                </a:lnTo>
                <a:lnTo>
                  <a:pt x="3917589" y="34338"/>
                </a:lnTo>
                <a:cubicBezTo>
                  <a:pt x="3898015" y="34338"/>
                  <a:pt x="3882256" y="37821"/>
                  <a:pt x="3870313" y="44788"/>
                </a:cubicBezTo>
                <a:cubicBezTo>
                  <a:pt x="3861687" y="49433"/>
                  <a:pt x="3854886" y="57395"/>
                  <a:pt x="3849909" y="68675"/>
                </a:cubicBezTo>
                <a:cubicBezTo>
                  <a:pt x="3846260" y="76637"/>
                  <a:pt x="3844435" y="97538"/>
                  <a:pt x="3844435" y="131378"/>
                </a:cubicBezTo>
                <a:lnTo>
                  <a:pt x="3844435" y="575277"/>
                </a:lnTo>
                <a:cubicBezTo>
                  <a:pt x="3844435" y="609780"/>
                  <a:pt x="3846343" y="631345"/>
                  <a:pt x="3850158" y="639970"/>
                </a:cubicBezTo>
                <a:cubicBezTo>
                  <a:pt x="3853973" y="648596"/>
                  <a:pt x="3861438" y="656144"/>
                  <a:pt x="3872552" y="662613"/>
                </a:cubicBezTo>
                <a:cubicBezTo>
                  <a:pt x="3883666" y="669083"/>
                  <a:pt x="3898678" y="672317"/>
                  <a:pt x="3917589" y="672317"/>
                </a:cubicBezTo>
                <a:lnTo>
                  <a:pt x="3939983" y="672317"/>
                </a:lnTo>
                <a:lnTo>
                  <a:pt x="3939983" y="690730"/>
                </a:lnTo>
                <a:lnTo>
                  <a:pt x="3587153" y="690730"/>
                </a:lnTo>
                <a:lnTo>
                  <a:pt x="3587153" y="672317"/>
                </a:lnTo>
                <a:lnTo>
                  <a:pt x="3609547" y="672317"/>
                </a:lnTo>
                <a:cubicBezTo>
                  <a:pt x="3629121" y="672317"/>
                  <a:pt x="3644880" y="668834"/>
                  <a:pt x="3656823" y="661867"/>
                </a:cubicBezTo>
                <a:cubicBezTo>
                  <a:pt x="3665449" y="657222"/>
                  <a:pt x="3672084" y="649260"/>
                  <a:pt x="3676729" y="637980"/>
                </a:cubicBezTo>
                <a:cubicBezTo>
                  <a:pt x="3680379" y="630018"/>
                  <a:pt x="3682203" y="609117"/>
                  <a:pt x="3682203" y="575277"/>
                </a:cubicBezTo>
                <a:lnTo>
                  <a:pt x="3682203" y="131378"/>
                </a:lnTo>
                <a:cubicBezTo>
                  <a:pt x="3682203" y="96875"/>
                  <a:pt x="3680379" y="75310"/>
                  <a:pt x="3676729" y="66685"/>
                </a:cubicBezTo>
                <a:cubicBezTo>
                  <a:pt x="3673080" y="58059"/>
                  <a:pt x="3665698" y="50511"/>
                  <a:pt x="3654584" y="44042"/>
                </a:cubicBezTo>
                <a:cubicBezTo>
                  <a:pt x="3643470" y="37572"/>
                  <a:pt x="3628458" y="34338"/>
                  <a:pt x="3609547" y="34338"/>
                </a:cubicBezTo>
                <a:lnTo>
                  <a:pt x="3587153" y="34338"/>
                </a:lnTo>
                <a:close/>
                <a:moveTo>
                  <a:pt x="2927300" y="15925"/>
                </a:moveTo>
                <a:lnTo>
                  <a:pt x="3533431" y="15925"/>
                </a:lnTo>
                <a:lnTo>
                  <a:pt x="3533431" y="198560"/>
                </a:lnTo>
                <a:lnTo>
                  <a:pt x="3515516" y="198560"/>
                </a:lnTo>
                <a:cubicBezTo>
                  <a:pt x="3504899" y="156426"/>
                  <a:pt x="3493122" y="126153"/>
                  <a:pt x="3480183" y="107740"/>
                </a:cubicBezTo>
                <a:cubicBezTo>
                  <a:pt x="3467244" y="89327"/>
                  <a:pt x="3449495" y="74647"/>
                  <a:pt x="3426935" y="63699"/>
                </a:cubicBezTo>
                <a:cubicBezTo>
                  <a:pt x="3414328" y="57727"/>
                  <a:pt x="3392266" y="54741"/>
                  <a:pt x="3360748" y="54741"/>
                </a:cubicBezTo>
                <a:lnTo>
                  <a:pt x="3310486" y="54741"/>
                </a:lnTo>
                <a:lnTo>
                  <a:pt x="3310486" y="575277"/>
                </a:lnTo>
                <a:cubicBezTo>
                  <a:pt x="3310486" y="609780"/>
                  <a:pt x="3312394" y="631345"/>
                  <a:pt x="3316209" y="639970"/>
                </a:cubicBezTo>
                <a:cubicBezTo>
                  <a:pt x="3320024" y="648596"/>
                  <a:pt x="3327489" y="656144"/>
                  <a:pt x="3338603" y="662613"/>
                </a:cubicBezTo>
                <a:cubicBezTo>
                  <a:pt x="3349717" y="669083"/>
                  <a:pt x="3364895" y="672317"/>
                  <a:pt x="3384138" y="672317"/>
                </a:cubicBezTo>
                <a:lnTo>
                  <a:pt x="3406532" y="672317"/>
                </a:lnTo>
                <a:lnTo>
                  <a:pt x="3406532" y="690730"/>
                </a:lnTo>
                <a:lnTo>
                  <a:pt x="3053204" y="690730"/>
                </a:lnTo>
                <a:lnTo>
                  <a:pt x="3053204" y="672317"/>
                </a:lnTo>
                <a:lnTo>
                  <a:pt x="3075598" y="672317"/>
                </a:lnTo>
                <a:cubicBezTo>
                  <a:pt x="3095172" y="672317"/>
                  <a:pt x="3110931" y="668834"/>
                  <a:pt x="3122874" y="661867"/>
                </a:cubicBezTo>
                <a:cubicBezTo>
                  <a:pt x="3131500" y="657222"/>
                  <a:pt x="3138301" y="649260"/>
                  <a:pt x="3143278" y="637980"/>
                </a:cubicBezTo>
                <a:cubicBezTo>
                  <a:pt x="3146927" y="630018"/>
                  <a:pt x="3148752" y="609117"/>
                  <a:pt x="3148752" y="575277"/>
                </a:cubicBezTo>
                <a:lnTo>
                  <a:pt x="3148752" y="54741"/>
                </a:lnTo>
                <a:lnTo>
                  <a:pt x="3099983" y="54741"/>
                </a:lnTo>
                <a:cubicBezTo>
                  <a:pt x="3054531" y="54741"/>
                  <a:pt x="3021521" y="64362"/>
                  <a:pt x="3000952" y="83604"/>
                </a:cubicBezTo>
                <a:cubicBezTo>
                  <a:pt x="2972088" y="110477"/>
                  <a:pt x="2953841" y="148796"/>
                  <a:pt x="2946211" y="198560"/>
                </a:cubicBezTo>
                <a:lnTo>
                  <a:pt x="2927300" y="198560"/>
                </a:lnTo>
                <a:close/>
                <a:moveTo>
                  <a:pt x="540149" y="15925"/>
                </a:moveTo>
                <a:lnTo>
                  <a:pt x="892978" y="15925"/>
                </a:lnTo>
                <a:lnTo>
                  <a:pt x="892978" y="34338"/>
                </a:lnTo>
                <a:lnTo>
                  <a:pt x="870584" y="34338"/>
                </a:lnTo>
                <a:cubicBezTo>
                  <a:pt x="851010" y="34338"/>
                  <a:pt x="835251" y="37821"/>
                  <a:pt x="823308" y="44788"/>
                </a:cubicBezTo>
                <a:cubicBezTo>
                  <a:pt x="814682" y="49433"/>
                  <a:pt x="807881" y="57395"/>
                  <a:pt x="802905" y="68675"/>
                </a:cubicBezTo>
                <a:cubicBezTo>
                  <a:pt x="799255" y="76637"/>
                  <a:pt x="797431" y="97538"/>
                  <a:pt x="797431" y="131378"/>
                </a:cubicBezTo>
                <a:lnTo>
                  <a:pt x="797431" y="322474"/>
                </a:lnTo>
                <a:lnTo>
                  <a:pt x="1035802" y="322474"/>
                </a:lnTo>
                <a:lnTo>
                  <a:pt x="1035802" y="131378"/>
                </a:lnTo>
                <a:cubicBezTo>
                  <a:pt x="1035802" y="96875"/>
                  <a:pt x="1033977" y="75310"/>
                  <a:pt x="1030328" y="66685"/>
                </a:cubicBezTo>
                <a:cubicBezTo>
                  <a:pt x="1026679" y="58059"/>
                  <a:pt x="1019214" y="50511"/>
                  <a:pt x="1007934" y="44042"/>
                </a:cubicBezTo>
                <a:cubicBezTo>
                  <a:pt x="996654" y="37572"/>
                  <a:pt x="981559" y="34338"/>
                  <a:pt x="962648" y="34338"/>
                </a:cubicBezTo>
                <a:lnTo>
                  <a:pt x="940752" y="34338"/>
                </a:lnTo>
                <a:lnTo>
                  <a:pt x="940752" y="15925"/>
                </a:lnTo>
                <a:lnTo>
                  <a:pt x="1293084" y="15925"/>
                </a:lnTo>
                <a:lnTo>
                  <a:pt x="1293084" y="34338"/>
                </a:lnTo>
                <a:lnTo>
                  <a:pt x="1271188" y="34338"/>
                </a:lnTo>
                <a:cubicBezTo>
                  <a:pt x="1251282" y="34338"/>
                  <a:pt x="1235523" y="37821"/>
                  <a:pt x="1223911" y="44788"/>
                </a:cubicBezTo>
                <a:cubicBezTo>
                  <a:pt x="1215285" y="49433"/>
                  <a:pt x="1208484" y="57395"/>
                  <a:pt x="1203508" y="68675"/>
                </a:cubicBezTo>
                <a:cubicBezTo>
                  <a:pt x="1199859" y="76637"/>
                  <a:pt x="1198034" y="97538"/>
                  <a:pt x="1198034" y="131378"/>
                </a:cubicBezTo>
                <a:lnTo>
                  <a:pt x="1198034" y="575277"/>
                </a:lnTo>
                <a:cubicBezTo>
                  <a:pt x="1198034" y="609780"/>
                  <a:pt x="1199859" y="631345"/>
                  <a:pt x="1203508" y="639970"/>
                </a:cubicBezTo>
                <a:cubicBezTo>
                  <a:pt x="1207158" y="648596"/>
                  <a:pt x="1214622" y="656144"/>
                  <a:pt x="1225902" y="662613"/>
                </a:cubicBezTo>
                <a:cubicBezTo>
                  <a:pt x="1237182" y="669083"/>
                  <a:pt x="1252277" y="672317"/>
                  <a:pt x="1271188" y="672317"/>
                </a:cubicBezTo>
                <a:lnTo>
                  <a:pt x="1293084" y="672317"/>
                </a:lnTo>
                <a:lnTo>
                  <a:pt x="1293084" y="690730"/>
                </a:lnTo>
                <a:lnTo>
                  <a:pt x="940752" y="690730"/>
                </a:lnTo>
                <a:lnTo>
                  <a:pt x="940752" y="672317"/>
                </a:lnTo>
                <a:lnTo>
                  <a:pt x="962648" y="672317"/>
                </a:lnTo>
                <a:cubicBezTo>
                  <a:pt x="982554" y="672317"/>
                  <a:pt x="998313" y="668834"/>
                  <a:pt x="1009924" y="661867"/>
                </a:cubicBezTo>
                <a:cubicBezTo>
                  <a:pt x="1018550" y="657222"/>
                  <a:pt x="1025351" y="649260"/>
                  <a:pt x="1030328" y="637980"/>
                </a:cubicBezTo>
                <a:cubicBezTo>
                  <a:pt x="1033977" y="630018"/>
                  <a:pt x="1035802" y="609117"/>
                  <a:pt x="1035802" y="575277"/>
                </a:cubicBezTo>
                <a:lnTo>
                  <a:pt x="1035802" y="366266"/>
                </a:lnTo>
                <a:lnTo>
                  <a:pt x="797431" y="366266"/>
                </a:lnTo>
                <a:lnTo>
                  <a:pt x="797431" y="575277"/>
                </a:lnTo>
                <a:cubicBezTo>
                  <a:pt x="797431" y="609780"/>
                  <a:pt x="799338" y="631345"/>
                  <a:pt x="803153" y="639970"/>
                </a:cubicBezTo>
                <a:cubicBezTo>
                  <a:pt x="806969" y="648596"/>
                  <a:pt x="814433" y="656144"/>
                  <a:pt x="825547" y="662613"/>
                </a:cubicBezTo>
                <a:cubicBezTo>
                  <a:pt x="836661" y="669083"/>
                  <a:pt x="851674" y="672317"/>
                  <a:pt x="870584" y="672317"/>
                </a:cubicBezTo>
                <a:lnTo>
                  <a:pt x="892978" y="672317"/>
                </a:lnTo>
                <a:lnTo>
                  <a:pt x="892978" y="690730"/>
                </a:lnTo>
                <a:lnTo>
                  <a:pt x="540149" y="690730"/>
                </a:lnTo>
                <a:lnTo>
                  <a:pt x="540149" y="672317"/>
                </a:lnTo>
                <a:lnTo>
                  <a:pt x="562543" y="672317"/>
                </a:lnTo>
                <a:cubicBezTo>
                  <a:pt x="582117" y="672317"/>
                  <a:pt x="597875" y="668834"/>
                  <a:pt x="609819" y="661867"/>
                </a:cubicBezTo>
                <a:cubicBezTo>
                  <a:pt x="618445" y="657222"/>
                  <a:pt x="625080" y="649260"/>
                  <a:pt x="629724" y="637980"/>
                </a:cubicBezTo>
                <a:cubicBezTo>
                  <a:pt x="633374" y="630018"/>
                  <a:pt x="635198" y="609117"/>
                  <a:pt x="635198" y="575277"/>
                </a:cubicBezTo>
                <a:lnTo>
                  <a:pt x="635198" y="131378"/>
                </a:lnTo>
                <a:cubicBezTo>
                  <a:pt x="635198" y="96875"/>
                  <a:pt x="633374" y="75310"/>
                  <a:pt x="629724" y="66685"/>
                </a:cubicBezTo>
                <a:cubicBezTo>
                  <a:pt x="626075" y="58059"/>
                  <a:pt x="618693" y="50511"/>
                  <a:pt x="607579" y="44042"/>
                </a:cubicBezTo>
                <a:cubicBezTo>
                  <a:pt x="596465" y="37572"/>
                  <a:pt x="581453" y="34338"/>
                  <a:pt x="562543" y="34338"/>
                </a:cubicBezTo>
                <a:lnTo>
                  <a:pt x="540149" y="34338"/>
                </a:lnTo>
                <a:close/>
                <a:moveTo>
                  <a:pt x="2493536" y="6470"/>
                </a:moveTo>
                <a:cubicBezTo>
                  <a:pt x="2601027" y="2488"/>
                  <a:pt x="2688364" y="33840"/>
                  <a:pt x="2755546" y="100524"/>
                </a:cubicBezTo>
                <a:cubicBezTo>
                  <a:pt x="2822728" y="167209"/>
                  <a:pt x="2856319" y="250647"/>
                  <a:pt x="2856319" y="350839"/>
                </a:cubicBezTo>
                <a:cubicBezTo>
                  <a:pt x="2856319" y="436434"/>
                  <a:pt x="2831270" y="511744"/>
                  <a:pt x="2781174" y="576770"/>
                </a:cubicBezTo>
                <a:cubicBezTo>
                  <a:pt x="2714822" y="663028"/>
                  <a:pt x="2621099" y="706157"/>
                  <a:pt x="2500006" y="706157"/>
                </a:cubicBezTo>
                <a:cubicBezTo>
                  <a:pt x="2378580" y="706157"/>
                  <a:pt x="2284692" y="665019"/>
                  <a:pt x="2218339" y="582741"/>
                </a:cubicBezTo>
                <a:cubicBezTo>
                  <a:pt x="2165921" y="517716"/>
                  <a:pt x="2139711" y="440581"/>
                  <a:pt x="2139711" y="351337"/>
                </a:cubicBezTo>
                <a:cubicBezTo>
                  <a:pt x="2139711" y="251145"/>
                  <a:pt x="2173800" y="167623"/>
                  <a:pt x="2241977" y="100773"/>
                </a:cubicBezTo>
                <a:cubicBezTo>
                  <a:pt x="2310154" y="33923"/>
                  <a:pt x="2394007" y="2488"/>
                  <a:pt x="2493536" y="6470"/>
                </a:cubicBezTo>
                <a:close/>
                <a:moveTo>
                  <a:pt x="1702961" y="6470"/>
                </a:moveTo>
                <a:cubicBezTo>
                  <a:pt x="1810452" y="2488"/>
                  <a:pt x="1897789" y="33840"/>
                  <a:pt x="1964971" y="100524"/>
                </a:cubicBezTo>
                <a:cubicBezTo>
                  <a:pt x="2032153" y="167209"/>
                  <a:pt x="2065744" y="250647"/>
                  <a:pt x="2065744" y="350839"/>
                </a:cubicBezTo>
                <a:cubicBezTo>
                  <a:pt x="2065744" y="436434"/>
                  <a:pt x="2040696" y="511744"/>
                  <a:pt x="1990599" y="576770"/>
                </a:cubicBezTo>
                <a:cubicBezTo>
                  <a:pt x="1924247" y="663028"/>
                  <a:pt x="1830524" y="706157"/>
                  <a:pt x="1709431" y="706157"/>
                </a:cubicBezTo>
                <a:cubicBezTo>
                  <a:pt x="1588005" y="706157"/>
                  <a:pt x="1494117" y="665019"/>
                  <a:pt x="1427764" y="582741"/>
                </a:cubicBezTo>
                <a:cubicBezTo>
                  <a:pt x="1375346" y="517716"/>
                  <a:pt x="1349136" y="440581"/>
                  <a:pt x="1349136" y="351337"/>
                </a:cubicBezTo>
                <a:cubicBezTo>
                  <a:pt x="1349136" y="251145"/>
                  <a:pt x="1383225" y="167623"/>
                  <a:pt x="1451402" y="100773"/>
                </a:cubicBezTo>
                <a:cubicBezTo>
                  <a:pt x="1519580" y="33923"/>
                  <a:pt x="1603433" y="2488"/>
                  <a:pt x="1702961" y="6470"/>
                </a:cubicBezTo>
                <a:close/>
                <a:moveTo>
                  <a:pt x="209011" y="498"/>
                </a:moveTo>
                <a:cubicBezTo>
                  <a:pt x="230907" y="498"/>
                  <a:pt x="252140" y="3152"/>
                  <a:pt x="272709" y="8460"/>
                </a:cubicBezTo>
                <a:cubicBezTo>
                  <a:pt x="288302" y="12441"/>
                  <a:pt x="307295" y="19823"/>
                  <a:pt x="329689" y="30605"/>
                </a:cubicBezTo>
                <a:cubicBezTo>
                  <a:pt x="352083" y="41388"/>
                  <a:pt x="367759" y="46779"/>
                  <a:pt x="376717" y="46779"/>
                </a:cubicBezTo>
                <a:cubicBezTo>
                  <a:pt x="385343" y="46779"/>
                  <a:pt x="392144" y="44125"/>
                  <a:pt x="397120" y="38816"/>
                </a:cubicBezTo>
                <a:cubicBezTo>
                  <a:pt x="402096" y="33508"/>
                  <a:pt x="406741" y="20735"/>
                  <a:pt x="411054" y="498"/>
                </a:cubicBezTo>
                <a:lnTo>
                  <a:pt x="425984" y="498"/>
                </a:lnTo>
                <a:lnTo>
                  <a:pt x="431458" y="225433"/>
                </a:lnTo>
                <a:lnTo>
                  <a:pt x="411054" y="225433"/>
                </a:lnTo>
                <a:cubicBezTo>
                  <a:pt x="401433" y="169033"/>
                  <a:pt x="377795" y="123665"/>
                  <a:pt x="340140" y="89327"/>
                </a:cubicBezTo>
                <a:cubicBezTo>
                  <a:pt x="302485" y="54990"/>
                  <a:pt x="261761" y="37821"/>
                  <a:pt x="217968" y="37821"/>
                </a:cubicBezTo>
                <a:cubicBezTo>
                  <a:pt x="184129" y="37821"/>
                  <a:pt x="157338" y="46862"/>
                  <a:pt x="137599" y="64943"/>
                </a:cubicBezTo>
                <a:cubicBezTo>
                  <a:pt x="117859" y="83024"/>
                  <a:pt x="107989" y="103842"/>
                  <a:pt x="107989" y="127397"/>
                </a:cubicBezTo>
                <a:cubicBezTo>
                  <a:pt x="107989" y="142326"/>
                  <a:pt x="111472" y="155597"/>
                  <a:pt x="118440" y="167209"/>
                </a:cubicBezTo>
                <a:cubicBezTo>
                  <a:pt x="128061" y="182801"/>
                  <a:pt x="143488" y="198228"/>
                  <a:pt x="164720" y="213490"/>
                </a:cubicBezTo>
                <a:cubicBezTo>
                  <a:pt x="180313" y="224438"/>
                  <a:pt x="216310" y="243846"/>
                  <a:pt x="272709" y="271714"/>
                </a:cubicBezTo>
                <a:cubicBezTo>
                  <a:pt x="351668" y="310530"/>
                  <a:pt x="404916" y="347190"/>
                  <a:pt x="432453" y="381693"/>
                </a:cubicBezTo>
                <a:cubicBezTo>
                  <a:pt x="459657" y="416197"/>
                  <a:pt x="473260" y="455676"/>
                  <a:pt x="473260" y="500133"/>
                </a:cubicBezTo>
                <a:cubicBezTo>
                  <a:pt x="473260" y="556532"/>
                  <a:pt x="451280" y="605052"/>
                  <a:pt x="407322" y="645693"/>
                </a:cubicBezTo>
                <a:cubicBezTo>
                  <a:pt x="363363" y="686334"/>
                  <a:pt x="307544" y="706655"/>
                  <a:pt x="239865" y="706655"/>
                </a:cubicBezTo>
                <a:cubicBezTo>
                  <a:pt x="218632" y="706655"/>
                  <a:pt x="198560" y="704498"/>
                  <a:pt x="179649" y="700185"/>
                </a:cubicBezTo>
                <a:cubicBezTo>
                  <a:pt x="160739" y="695872"/>
                  <a:pt x="137018" y="687744"/>
                  <a:pt x="108487" y="675801"/>
                </a:cubicBezTo>
                <a:cubicBezTo>
                  <a:pt x="92562" y="669166"/>
                  <a:pt x="79457" y="665848"/>
                  <a:pt x="69173" y="665848"/>
                </a:cubicBezTo>
                <a:cubicBezTo>
                  <a:pt x="60547" y="665848"/>
                  <a:pt x="51423" y="669166"/>
                  <a:pt x="41802" y="675801"/>
                </a:cubicBezTo>
                <a:cubicBezTo>
                  <a:pt x="32181" y="682436"/>
                  <a:pt x="24385" y="692555"/>
                  <a:pt x="18413" y="706157"/>
                </a:cubicBezTo>
                <a:lnTo>
                  <a:pt x="0" y="706157"/>
                </a:lnTo>
                <a:lnTo>
                  <a:pt x="0" y="451363"/>
                </a:lnTo>
                <a:lnTo>
                  <a:pt x="18413" y="451363"/>
                </a:lnTo>
                <a:cubicBezTo>
                  <a:pt x="33011" y="523024"/>
                  <a:pt x="61127" y="577682"/>
                  <a:pt x="102764" y="615337"/>
                </a:cubicBezTo>
                <a:cubicBezTo>
                  <a:pt x="144400" y="652992"/>
                  <a:pt x="189271" y="671820"/>
                  <a:pt x="237376" y="671820"/>
                </a:cubicBezTo>
                <a:cubicBezTo>
                  <a:pt x="274534" y="671820"/>
                  <a:pt x="304144" y="661701"/>
                  <a:pt x="326206" y="641463"/>
                </a:cubicBezTo>
                <a:cubicBezTo>
                  <a:pt x="348268" y="621226"/>
                  <a:pt x="359299" y="597671"/>
                  <a:pt x="359299" y="570798"/>
                </a:cubicBezTo>
                <a:cubicBezTo>
                  <a:pt x="359299" y="554873"/>
                  <a:pt x="355069" y="539446"/>
                  <a:pt x="346609" y="524517"/>
                </a:cubicBezTo>
                <a:cubicBezTo>
                  <a:pt x="338149" y="509588"/>
                  <a:pt x="325293" y="495405"/>
                  <a:pt x="308042" y="481969"/>
                </a:cubicBezTo>
                <a:cubicBezTo>
                  <a:pt x="290790" y="468532"/>
                  <a:pt x="260268" y="451032"/>
                  <a:pt x="216475" y="429467"/>
                </a:cubicBezTo>
                <a:cubicBezTo>
                  <a:pt x="155099" y="399277"/>
                  <a:pt x="110975" y="373565"/>
                  <a:pt x="84102" y="352332"/>
                </a:cubicBezTo>
                <a:cubicBezTo>
                  <a:pt x="57229" y="331099"/>
                  <a:pt x="36577" y="307378"/>
                  <a:pt x="22145" y="281169"/>
                </a:cubicBezTo>
                <a:cubicBezTo>
                  <a:pt x="7714" y="254960"/>
                  <a:pt x="498" y="226096"/>
                  <a:pt x="498" y="194579"/>
                </a:cubicBezTo>
                <a:cubicBezTo>
                  <a:pt x="498" y="140833"/>
                  <a:pt x="20238" y="95050"/>
                  <a:pt x="59717" y="57229"/>
                </a:cubicBezTo>
                <a:cubicBezTo>
                  <a:pt x="99197" y="19408"/>
                  <a:pt x="148961" y="498"/>
                  <a:pt x="209011" y="498"/>
                </a:cubicBezTo>
                <a:close/>
                <a:moveTo>
                  <a:pt x="5117748" y="0"/>
                </a:moveTo>
                <a:cubicBezTo>
                  <a:pt x="5151256" y="0"/>
                  <a:pt x="5181446" y="2654"/>
                  <a:pt x="5208319" y="7963"/>
                </a:cubicBezTo>
                <a:cubicBezTo>
                  <a:pt x="5222917" y="10617"/>
                  <a:pt x="5246555" y="18164"/>
                  <a:pt x="5279233" y="30605"/>
                </a:cubicBezTo>
                <a:cubicBezTo>
                  <a:pt x="5311912" y="43046"/>
                  <a:pt x="5331237" y="49267"/>
                  <a:pt x="5337209" y="49267"/>
                </a:cubicBezTo>
                <a:cubicBezTo>
                  <a:pt x="5346498" y="49267"/>
                  <a:pt x="5355124" y="45866"/>
                  <a:pt x="5363086" y="39065"/>
                </a:cubicBezTo>
                <a:cubicBezTo>
                  <a:pt x="5371049" y="32264"/>
                  <a:pt x="5378348" y="19408"/>
                  <a:pt x="5384983" y="498"/>
                </a:cubicBezTo>
                <a:lnTo>
                  <a:pt x="5403396" y="498"/>
                </a:lnTo>
                <a:lnTo>
                  <a:pt x="5403396" y="238372"/>
                </a:lnTo>
                <a:lnTo>
                  <a:pt x="5384983" y="238372"/>
                </a:lnTo>
                <a:cubicBezTo>
                  <a:pt x="5362755" y="173346"/>
                  <a:pt x="5329413" y="123914"/>
                  <a:pt x="5284956" y="90074"/>
                </a:cubicBezTo>
                <a:cubicBezTo>
                  <a:pt x="5240500" y="56234"/>
                  <a:pt x="5191897" y="39314"/>
                  <a:pt x="5139147" y="39314"/>
                </a:cubicBezTo>
                <a:cubicBezTo>
                  <a:pt x="5088719" y="39314"/>
                  <a:pt x="5046750" y="53497"/>
                  <a:pt x="5013243" y="81863"/>
                </a:cubicBezTo>
                <a:cubicBezTo>
                  <a:pt x="4979735" y="110228"/>
                  <a:pt x="4956014" y="149791"/>
                  <a:pt x="4942080" y="200551"/>
                </a:cubicBezTo>
                <a:cubicBezTo>
                  <a:pt x="4928146" y="251310"/>
                  <a:pt x="4921178" y="303397"/>
                  <a:pt x="4921178" y="356811"/>
                </a:cubicBezTo>
                <a:cubicBezTo>
                  <a:pt x="4921178" y="421505"/>
                  <a:pt x="4928809" y="478236"/>
                  <a:pt x="4944070" y="527005"/>
                </a:cubicBezTo>
                <a:cubicBezTo>
                  <a:pt x="4959331" y="575774"/>
                  <a:pt x="4983965" y="611605"/>
                  <a:pt x="5017970" y="634496"/>
                </a:cubicBezTo>
                <a:cubicBezTo>
                  <a:pt x="5051976" y="657388"/>
                  <a:pt x="5092368" y="668834"/>
                  <a:pt x="5139147" y="668834"/>
                </a:cubicBezTo>
                <a:cubicBezTo>
                  <a:pt x="5155403" y="668834"/>
                  <a:pt x="5172074" y="667092"/>
                  <a:pt x="5189160" y="663609"/>
                </a:cubicBezTo>
                <a:cubicBezTo>
                  <a:pt x="5206245" y="660125"/>
                  <a:pt x="5223746" y="655066"/>
                  <a:pt x="5241661" y="648430"/>
                </a:cubicBezTo>
                <a:lnTo>
                  <a:pt x="5241661" y="508095"/>
                </a:lnTo>
                <a:cubicBezTo>
                  <a:pt x="5241661" y="481554"/>
                  <a:pt x="5239837" y="464385"/>
                  <a:pt x="5236187" y="456589"/>
                </a:cubicBezTo>
                <a:cubicBezTo>
                  <a:pt x="5232538" y="448792"/>
                  <a:pt x="5224990" y="441742"/>
                  <a:pt x="5213544" y="435439"/>
                </a:cubicBezTo>
                <a:cubicBezTo>
                  <a:pt x="5202099" y="429135"/>
                  <a:pt x="5188248" y="425984"/>
                  <a:pt x="5171991" y="425984"/>
                </a:cubicBezTo>
                <a:lnTo>
                  <a:pt x="5154574" y="425984"/>
                </a:lnTo>
                <a:lnTo>
                  <a:pt x="5154574" y="407571"/>
                </a:lnTo>
                <a:lnTo>
                  <a:pt x="5482521" y="407571"/>
                </a:lnTo>
                <a:lnTo>
                  <a:pt x="5482521" y="425984"/>
                </a:lnTo>
                <a:cubicBezTo>
                  <a:pt x="5457639" y="427642"/>
                  <a:pt x="5440304" y="431043"/>
                  <a:pt x="5430517" y="436185"/>
                </a:cubicBezTo>
                <a:cubicBezTo>
                  <a:pt x="5420731" y="441328"/>
                  <a:pt x="5413183" y="449870"/>
                  <a:pt x="5407874" y="461814"/>
                </a:cubicBezTo>
                <a:cubicBezTo>
                  <a:pt x="5404889" y="468117"/>
                  <a:pt x="5403396" y="483544"/>
                  <a:pt x="5403396" y="508095"/>
                </a:cubicBezTo>
                <a:lnTo>
                  <a:pt x="5403396" y="648430"/>
                </a:lnTo>
                <a:cubicBezTo>
                  <a:pt x="5360267" y="667673"/>
                  <a:pt x="5315396" y="682187"/>
                  <a:pt x="5268783" y="691974"/>
                </a:cubicBezTo>
                <a:cubicBezTo>
                  <a:pt x="5222171" y="701761"/>
                  <a:pt x="5173816" y="706655"/>
                  <a:pt x="5123720" y="706655"/>
                </a:cubicBezTo>
                <a:cubicBezTo>
                  <a:pt x="5059689" y="706655"/>
                  <a:pt x="5006524" y="697946"/>
                  <a:pt x="4964225" y="680528"/>
                </a:cubicBezTo>
                <a:cubicBezTo>
                  <a:pt x="4921925" y="663111"/>
                  <a:pt x="4884602" y="640219"/>
                  <a:pt x="4852255" y="611854"/>
                </a:cubicBezTo>
                <a:cubicBezTo>
                  <a:pt x="4819908" y="583488"/>
                  <a:pt x="4794611" y="551556"/>
                  <a:pt x="4776364" y="516057"/>
                </a:cubicBezTo>
                <a:cubicBezTo>
                  <a:pt x="4753140" y="470274"/>
                  <a:pt x="4741529" y="419017"/>
                  <a:pt x="4741529" y="362285"/>
                </a:cubicBezTo>
                <a:cubicBezTo>
                  <a:pt x="4741529" y="260766"/>
                  <a:pt x="4777194" y="175005"/>
                  <a:pt x="4848522" y="105003"/>
                </a:cubicBezTo>
                <a:cubicBezTo>
                  <a:pt x="4919851" y="35001"/>
                  <a:pt x="5009593" y="0"/>
                  <a:pt x="511774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63024844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123" name="Picture 18">
            <a:extLst>
              <a:ext uri="{FF2B5EF4-FFF2-40B4-BE49-F238E27FC236}">
                <a16:creationId xmlns:a16="http://schemas.microsoft.com/office/drawing/2014/main" id="{184EBE3D-5ECA-968A-3E6E-E54EA803D2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2">
            <a:extLst>
              <a:ext uri="{FF2B5EF4-FFF2-40B4-BE49-F238E27FC236}">
                <a16:creationId xmlns:a16="http://schemas.microsoft.com/office/drawing/2014/main" id="{9677D45C-7364-F7DF-2B74-C4CFA46A2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">
            <a:extLst>
              <a:ext uri="{FF2B5EF4-FFF2-40B4-BE49-F238E27FC236}">
                <a16:creationId xmlns:a16="http://schemas.microsoft.com/office/drawing/2014/main" id="{90967245-9266-9F90-B3FA-0B615695CC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6525" y="2431640"/>
            <a:ext cx="3074988" cy="220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5127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1DA195F-85D0-D225-539A-8F5AD2567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73800"/>
            <a:ext cx="1122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4329073" y="167845"/>
            <a:ext cx="39679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by motorbike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5129" name="Picture 13">
            <a:extLst>
              <a:ext uri="{FF2B5EF4-FFF2-40B4-BE49-F238E27FC236}">
                <a16:creationId xmlns:a16="http://schemas.microsoft.com/office/drawing/2014/main" id="{F2D0679E-6361-03E5-62E4-2244FD173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A345EFD8-728E-0FA4-EDA4-BF9A2E6AC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3071931-79E8-CD05-B22E-BA12BE0C8A56}"/>
              </a:ext>
            </a:extLst>
          </p:cNvPr>
          <p:cNvGrpSpPr>
            <a:grpSpLocks/>
          </p:cNvGrpSpPr>
          <p:nvPr/>
        </p:nvGrpSpPr>
        <p:grpSpPr bwMode="auto">
          <a:xfrm>
            <a:off x="6232845" y="1939926"/>
            <a:ext cx="2396700" cy="2897187"/>
            <a:chOff x="8684155" y="2096620"/>
            <a:chExt cx="2397535" cy="2897187"/>
          </a:xfrm>
        </p:grpSpPr>
        <p:pic>
          <p:nvPicPr>
            <p:cNvPr id="5141" name="Picture 2">
              <a:extLst>
                <a:ext uri="{FF2B5EF4-FFF2-40B4-BE49-F238E27FC236}">
                  <a16:creationId xmlns:a16="http://schemas.microsoft.com/office/drawing/2014/main" id="{56952AB2-26B1-C1A4-8713-0C3CED4AEB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9291" y="2096620"/>
              <a:ext cx="2153315" cy="289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2" name="TextBox 3">
              <a:extLst>
                <a:ext uri="{FF2B5EF4-FFF2-40B4-BE49-F238E27FC236}">
                  <a16:creationId xmlns:a16="http://schemas.microsoft.com/office/drawing/2014/main" id="{7E995356-7660-32EF-FA3D-2A86A90523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84155" y="2112962"/>
              <a:ext cx="2397535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motorbike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E351A0B-8DDE-3F76-228A-C52DC83F092F}"/>
              </a:ext>
            </a:extLst>
          </p:cNvPr>
          <p:cNvGrpSpPr>
            <a:grpSpLocks/>
          </p:cNvGrpSpPr>
          <p:nvPr/>
        </p:nvGrpSpPr>
        <p:grpSpPr bwMode="auto">
          <a:xfrm>
            <a:off x="9031373" y="1146641"/>
            <a:ext cx="2152565" cy="2896252"/>
            <a:chOff x="8733473" y="2301081"/>
            <a:chExt cx="2152620" cy="2896252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3EF64F7-105D-430F-8716-7F049EE46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3473" y="2301081"/>
              <a:ext cx="2152620" cy="2896252"/>
            </a:xfrm>
            <a:prstGeom prst="rect">
              <a:avLst/>
            </a:prstGeom>
          </p:spPr>
        </p:pic>
        <p:sp>
          <p:nvSpPr>
            <p:cNvPr id="5140" name="TextBox 33">
              <a:extLst>
                <a:ext uri="{FF2B5EF4-FFF2-40B4-BE49-F238E27FC236}">
                  <a16:creationId xmlns:a16="http://schemas.microsoft.com/office/drawing/2014/main" id="{D64F1F3F-B44F-71AF-880C-40FC466043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69935" y="2882444"/>
              <a:ext cx="1562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9A60CC4-D790-D455-DC19-D338C78846E3}"/>
              </a:ext>
            </a:extLst>
          </p:cNvPr>
          <p:cNvGrpSpPr>
            <a:grpSpLocks/>
          </p:cNvGrpSpPr>
          <p:nvPr/>
        </p:nvGrpSpPr>
        <p:grpSpPr bwMode="auto">
          <a:xfrm>
            <a:off x="6878651" y="4395927"/>
            <a:ext cx="2318910" cy="2882761"/>
            <a:chOff x="8702937" y="2504607"/>
            <a:chExt cx="1971713" cy="24892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89" y="2504607"/>
              <a:ext cx="1850081" cy="2489200"/>
            </a:xfrm>
            <a:prstGeom prst="rect">
              <a:avLst/>
            </a:prstGeom>
          </p:spPr>
        </p:pic>
        <p:sp>
          <p:nvSpPr>
            <p:cNvPr id="5138" name="TextBox 47">
              <a:extLst>
                <a:ext uri="{FF2B5EF4-FFF2-40B4-BE49-F238E27FC236}">
                  <a16:creationId xmlns:a16="http://schemas.microsoft.com/office/drawing/2014/main" id="{0AF84ACB-6614-E2FE-F417-68EBB70B7D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02937" y="2884815"/>
              <a:ext cx="1971713" cy="558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train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775F270-170C-9E4F-46E6-C44505E40793}"/>
              </a:ext>
            </a:extLst>
          </p:cNvPr>
          <p:cNvGrpSpPr>
            <a:grpSpLocks/>
          </p:cNvGrpSpPr>
          <p:nvPr/>
        </p:nvGrpSpPr>
        <p:grpSpPr bwMode="auto">
          <a:xfrm>
            <a:off x="8553451" y="3429000"/>
            <a:ext cx="2376486" cy="2943225"/>
            <a:chOff x="8809291" y="2504607"/>
            <a:chExt cx="1865359" cy="248920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504607"/>
              <a:ext cx="1850081" cy="2489200"/>
            </a:xfrm>
            <a:prstGeom prst="rect">
              <a:avLst/>
            </a:prstGeom>
          </p:spPr>
        </p:pic>
        <p:sp>
          <p:nvSpPr>
            <p:cNvPr id="5136" name="TextBox 50">
              <a:extLst>
                <a:ext uri="{FF2B5EF4-FFF2-40B4-BE49-F238E27FC236}">
                  <a16:creationId xmlns:a16="http://schemas.microsoft.com/office/drawing/2014/main" id="{1677ADB3-6FDE-4CBC-E09A-CFD5F8B6D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8663" y="2884815"/>
              <a:ext cx="1785987" cy="546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2576278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99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171" name="Picture 18">
            <a:extLst>
              <a:ext uri="{FF2B5EF4-FFF2-40B4-BE49-F238E27FC236}">
                <a16:creationId xmlns:a16="http://schemas.microsoft.com/office/drawing/2014/main" id="{E552F3BD-236B-481C-BD3B-94766273DE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2">
            <a:extLst>
              <a:ext uri="{FF2B5EF4-FFF2-40B4-BE49-F238E27FC236}">
                <a16:creationId xmlns:a16="http://schemas.microsoft.com/office/drawing/2014/main" id="{271A3AE3-8E21-EA91-7E65-82B565756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>
            <a:extLst>
              <a:ext uri="{FF2B5EF4-FFF2-40B4-BE49-F238E27FC236}">
                <a16:creationId xmlns:a16="http://schemas.microsoft.com/office/drawing/2014/main" id="{2D37DBAB-15AC-EAAC-7A11-41C83F7387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76915" y="2516178"/>
            <a:ext cx="2780105" cy="187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7175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B02E39D-85B6-60D6-4316-80722C2A3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67450"/>
            <a:ext cx="11223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4925218" y="230262"/>
            <a:ext cx="234156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by taxi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7177" name="Picture 13">
            <a:extLst>
              <a:ext uri="{FF2B5EF4-FFF2-40B4-BE49-F238E27FC236}">
                <a16:creationId xmlns:a16="http://schemas.microsoft.com/office/drawing/2014/main" id="{C6933C86-068D-4C49-73D1-5791F14A2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BCFC187-C393-83D1-4B11-10485B911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32982C8-603B-5211-2A70-1D3D9F8DE286}"/>
              </a:ext>
            </a:extLst>
          </p:cNvPr>
          <p:cNvGrpSpPr>
            <a:grpSpLocks/>
          </p:cNvGrpSpPr>
          <p:nvPr/>
        </p:nvGrpSpPr>
        <p:grpSpPr bwMode="auto">
          <a:xfrm>
            <a:off x="8221030" y="1561894"/>
            <a:ext cx="2095515" cy="2820402"/>
            <a:chOff x="8668926" y="2427512"/>
            <a:chExt cx="2096245" cy="282040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97EAC3-AC6B-44CB-9678-DA8B7386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926" y="2427512"/>
              <a:ext cx="2096245" cy="2820402"/>
            </a:xfrm>
            <a:prstGeom prst="rect">
              <a:avLst/>
            </a:prstGeom>
          </p:spPr>
        </p:pic>
        <p:sp>
          <p:nvSpPr>
            <p:cNvPr id="7190" name="TextBox 3">
              <a:extLst>
                <a:ext uri="{FF2B5EF4-FFF2-40B4-BE49-F238E27FC236}">
                  <a16:creationId xmlns:a16="http://schemas.microsoft.com/office/drawing/2014/main" id="{F8E713D9-FA38-2544-F0EA-BF7A7CC77A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57223" y="2548265"/>
              <a:ext cx="1562194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41E2E6C-EB03-D6CE-CE34-CBE73F85A6DA}"/>
              </a:ext>
            </a:extLst>
          </p:cNvPr>
          <p:cNvGrpSpPr>
            <a:grpSpLocks/>
          </p:cNvGrpSpPr>
          <p:nvPr/>
        </p:nvGrpSpPr>
        <p:grpSpPr bwMode="auto">
          <a:xfrm>
            <a:off x="6289290" y="2244865"/>
            <a:ext cx="2172451" cy="2969174"/>
            <a:chOff x="8661265" y="2392034"/>
            <a:chExt cx="2172506" cy="2969174"/>
          </a:xfrm>
        </p:grpSpPr>
        <p:pic>
          <p:nvPicPr>
            <p:cNvPr id="7187" name="Picture 32">
              <a:extLst>
                <a:ext uri="{FF2B5EF4-FFF2-40B4-BE49-F238E27FC236}">
                  <a16:creationId xmlns:a16="http://schemas.microsoft.com/office/drawing/2014/main" id="{8327BB9A-4CFC-3A84-813F-C72A03593E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61265" y="2438200"/>
              <a:ext cx="2172506" cy="2923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8" name="TextBox 33">
              <a:extLst>
                <a:ext uri="{FF2B5EF4-FFF2-40B4-BE49-F238E27FC236}">
                  <a16:creationId xmlns:a16="http://schemas.microsoft.com/office/drawing/2014/main" id="{EA6A6FB8-858F-26D8-D67F-CEBE3540B6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61663" y="2392034"/>
              <a:ext cx="1971712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subway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BB4012-C65D-DE08-67CD-BA5E58578FEB}"/>
              </a:ext>
            </a:extLst>
          </p:cNvPr>
          <p:cNvGrpSpPr>
            <a:grpSpLocks/>
          </p:cNvGrpSpPr>
          <p:nvPr/>
        </p:nvGrpSpPr>
        <p:grpSpPr bwMode="auto">
          <a:xfrm>
            <a:off x="6996409" y="4770426"/>
            <a:ext cx="2095515" cy="2819492"/>
            <a:chOff x="8809290" y="2174315"/>
            <a:chExt cx="2095568" cy="2819492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0" y="2174315"/>
              <a:ext cx="2095568" cy="2819492"/>
            </a:xfrm>
            <a:prstGeom prst="rect">
              <a:avLst/>
            </a:prstGeom>
          </p:spPr>
        </p:pic>
        <p:sp>
          <p:nvSpPr>
            <p:cNvPr id="7186" name="TextBox 47">
              <a:extLst>
                <a:ext uri="{FF2B5EF4-FFF2-40B4-BE49-F238E27FC236}">
                  <a16:creationId xmlns:a16="http://schemas.microsoft.com/office/drawing/2014/main" id="{ED4E878B-E012-DD65-E293-7938AAF1F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8559" y="2442251"/>
              <a:ext cx="1562194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CB8767D-7319-FAFE-BE70-D5A27F3ED2BA}"/>
              </a:ext>
            </a:extLst>
          </p:cNvPr>
          <p:cNvGrpSpPr>
            <a:grpSpLocks/>
          </p:cNvGrpSpPr>
          <p:nvPr/>
        </p:nvGrpSpPr>
        <p:grpSpPr bwMode="auto">
          <a:xfrm>
            <a:off x="8640762" y="3959491"/>
            <a:ext cx="2172451" cy="2925497"/>
            <a:chOff x="8809290" y="2068310"/>
            <a:chExt cx="2174356" cy="2925497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0" y="2068310"/>
              <a:ext cx="2174356" cy="2925497"/>
            </a:xfrm>
            <a:prstGeom prst="rect">
              <a:avLst/>
            </a:prstGeom>
          </p:spPr>
        </p:pic>
        <p:sp>
          <p:nvSpPr>
            <p:cNvPr id="7184" name="TextBox 50">
              <a:extLst>
                <a:ext uri="{FF2B5EF4-FFF2-40B4-BE49-F238E27FC236}">
                  <a16:creationId xmlns:a16="http://schemas.microsoft.com/office/drawing/2014/main" id="{FF5A1291-3381-71B4-8FD6-E5E65369D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1725" y="2655757"/>
              <a:ext cx="178598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bus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766247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by motorbike, by taxi, by subway, on foot, by bus, by train.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How do you go to school?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I go to school by motorbike. I go with my dad.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How do you go to the library?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I go to the library on foot. I go with my mom.</a:t>
            </a:r>
          </a:p>
        </p:txBody>
      </p:sp>
    </p:spTree>
    <p:extLst>
      <p:ext uri="{BB962C8B-B14F-4D97-AF65-F5344CB8AC3E}">
        <p14:creationId xmlns:p14="http://schemas.microsoft.com/office/powerpoint/2010/main" val="1257476288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97CD79EB-BB89-E039-0C46-27B6B041911B}"/>
              </a:ext>
            </a:extLst>
          </p:cNvPr>
          <p:cNvGrpSpPr>
            <a:grpSpLocks/>
          </p:cNvGrpSpPr>
          <p:nvPr/>
        </p:nvGrpSpPr>
        <p:grpSpPr bwMode="auto">
          <a:xfrm>
            <a:off x="8302625" y="1301708"/>
            <a:ext cx="2136775" cy="2875005"/>
            <a:chOff x="8809291" y="2118802"/>
            <a:chExt cx="2136828" cy="2875005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118802"/>
              <a:ext cx="2136828" cy="2875005"/>
            </a:xfrm>
            <a:prstGeom prst="rect">
              <a:avLst/>
            </a:prstGeom>
          </p:spPr>
        </p:pic>
        <p:sp>
          <p:nvSpPr>
            <p:cNvPr id="9238" name="TextBox 50">
              <a:extLst>
                <a:ext uri="{FF2B5EF4-FFF2-40B4-BE49-F238E27FC236}">
                  <a16:creationId xmlns:a16="http://schemas.microsoft.com/office/drawing/2014/main" id="{AB667DE9-8FF1-C05B-AF0D-9A3326D0E3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88672" y="2558294"/>
              <a:ext cx="178598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220" name="Picture 18">
            <a:extLst>
              <a:ext uri="{FF2B5EF4-FFF2-40B4-BE49-F238E27FC236}">
                <a16:creationId xmlns:a16="http://schemas.microsoft.com/office/drawing/2014/main" id="{BCD4D57B-1791-57BC-3C9B-B9B312EAD9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>
            <a:extLst>
              <a:ext uri="{FF2B5EF4-FFF2-40B4-BE49-F238E27FC236}">
                <a16:creationId xmlns:a16="http://schemas.microsoft.com/office/drawing/2014/main" id="{2A8DAF2D-0D64-D3AA-E694-A7CEFF847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>
            <a:extLst>
              <a:ext uri="{FF2B5EF4-FFF2-40B4-BE49-F238E27FC236}">
                <a16:creationId xmlns:a16="http://schemas.microsoft.com/office/drawing/2014/main" id="{75C2292D-5780-9017-962F-7D6DC8FE21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86732" y="2681288"/>
            <a:ext cx="2536022" cy="207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9224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0116128-7A9E-ADD4-17B8-EAAE488A3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67450"/>
            <a:ext cx="11223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4667258" y="173038"/>
            <a:ext cx="36845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by subway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9226" name="Picture 13">
            <a:extLst>
              <a:ext uri="{FF2B5EF4-FFF2-40B4-BE49-F238E27FC236}">
                <a16:creationId xmlns:a16="http://schemas.microsoft.com/office/drawing/2014/main" id="{2D5034B8-619D-A69D-295B-E235B75B6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2CFD8FD-5D6C-0CA6-4DEA-85583EE5E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1587C3B-3D57-9E37-3169-B413590EBCCD}"/>
              </a:ext>
            </a:extLst>
          </p:cNvPr>
          <p:cNvGrpSpPr>
            <a:grpSpLocks/>
          </p:cNvGrpSpPr>
          <p:nvPr/>
        </p:nvGrpSpPr>
        <p:grpSpPr bwMode="auto">
          <a:xfrm>
            <a:off x="8854915" y="3760702"/>
            <a:ext cx="2260668" cy="3097298"/>
            <a:chOff x="8750416" y="2083834"/>
            <a:chExt cx="2259515" cy="309729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97EAC3-AC6B-44CB-9678-DA8B7386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0416" y="2141057"/>
              <a:ext cx="2259515" cy="3040075"/>
            </a:xfrm>
            <a:prstGeom prst="rect">
              <a:avLst/>
            </a:prstGeom>
          </p:spPr>
        </p:pic>
        <p:sp>
          <p:nvSpPr>
            <p:cNvPr id="9236" name="TextBox 3">
              <a:extLst>
                <a:ext uri="{FF2B5EF4-FFF2-40B4-BE49-F238E27FC236}">
                  <a16:creationId xmlns:a16="http://schemas.microsoft.com/office/drawing/2014/main" id="{30820F3B-2FDB-DF05-B9FB-AAA92C9984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93096" y="2083834"/>
              <a:ext cx="1848495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subway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14BDEB-62E9-8FD9-29EF-C0C4E805A165}"/>
              </a:ext>
            </a:extLst>
          </p:cNvPr>
          <p:cNvGrpSpPr>
            <a:grpSpLocks/>
          </p:cNvGrpSpPr>
          <p:nvPr/>
        </p:nvGrpSpPr>
        <p:grpSpPr bwMode="auto">
          <a:xfrm>
            <a:off x="6337301" y="2067721"/>
            <a:ext cx="2063513" cy="2777329"/>
            <a:chOff x="8708363" y="2214565"/>
            <a:chExt cx="2064230" cy="2777329"/>
          </a:xfrm>
        </p:grpSpPr>
        <p:pic>
          <p:nvPicPr>
            <p:cNvPr id="9233" name="Picture 32">
              <a:extLst>
                <a:ext uri="{FF2B5EF4-FFF2-40B4-BE49-F238E27FC236}">
                  <a16:creationId xmlns:a16="http://schemas.microsoft.com/office/drawing/2014/main" id="{C2FC3DCB-D088-B2B3-3396-12BDAC7B04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8363" y="2214565"/>
              <a:ext cx="2064230" cy="2777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4" name="TextBox 33">
              <a:extLst>
                <a:ext uri="{FF2B5EF4-FFF2-40B4-BE49-F238E27FC236}">
                  <a16:creationId xmlns:a16="http://schemas.microsoft.com/office/drawing/2014/main" id="{01EC7E88-0FC0-7651-4F79-65F891058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21915" y="2290126"/>
              <a:ext cx="1575099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train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C171EEA-09D4-09F0-95EA-27723CF731F5}"/>
              </a:ext>
            </a:extLst>
          </p:cNvPr>
          <p:cNvGrpSpPr>
            <a:grpSpLocks/>
          </p:cNvGrpSpPr>
          <p:nvPr/>
        </p:nvGrpSpPr>
        <p:grpSpPr bwMode="auto">
          <a:xfrm>
            <a:off x="6710363" y="5064980"/>
            <a:ext cx="2117726" cy="2850295"/>
            <a:chOff x="8540910" y="2143512"/>
            <a:chExt cx="2118462" cy="2850295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0910" y="2143512"/>
              <a:ext cx="2118462" cy="2850295"/>
            </a:xfrm>
            <a:prstGeom prst="rect">
              <a:avLst/>
            </a:prstGeom>
          </p:spPr>
        </p:pic>
        <p:sp>
          <p:nvSpPr>
            <p:cNvPr id="9232" name="TextBox 47">
              <a:extLst>
                <a:ext uri="{FF2B5EF4-FFF2-40B4-BE49-F238E27FC236}">
                  <a16:creationId xmlns:a16="http://schemas.microsoft.com/office/drawing/2014/main" id="{89296283-3F06-1325-4068-01FBBF8B3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82680" y="2552996"/>
              <a:ext cx="1562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264306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267" name="Picture 18">
            <a:extLst>
              <a:ext uri="{FF2B5EF4-FFF2-40B4-BE49-F238E27FC236}">
                <a16:creationId xmlns:a16="http://schemas.microsoft.com/office/drawing/2014/main" id="{0E5EEB34-9E70-905F-1148-8673A2B890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2">
            <a:extLst>
              <a:ext uri="{FF2B5EF4-FFF2-40B4-BE49-F238E27FC236}">
                <a16:creationId xmlns:a16="http://schemas.microsoft.com/office/drawing/2014/main" id="{D1807861-151B-E070-9ED8-476AFC960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>
            <a:extLst>
              <a:ext uri="{FF2B5EF4-FFF2-40B4-BE49-F238E27FC236}">
                <a16:creationId xmlns:a16="http://schemas.microsoft.com/office/drawing/2014/main" id="{C848D233-C035-2517-9BC5-5A58B4774E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39470" y="2252662"/>
            <a:ext cx="2542167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11271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E1798-E27D-4C80-A2B6-2AD730314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67450"/>
            <a:ext cx="11223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5057775" y="219263"/>
            <a:ext cx="234156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on foot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11273" name="Picture 13">
            <a:extLst>
              <a:ext uri="{FF2B5EF4-FFF2-40B4-BE49-F238E27FC236}">
                <a16:creationId xmlns:a16="http://schemas.microsoft.com/office/drawing/2014/main" id="{5C2C8124-A36F-E0BF-86EB-AEB2D5024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5CA1CA61-6FB4-DC50-6C46-4A613090B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6EDFF2A-9A5D-0809-1967-383A8D32A2AE}"/>
              </a:ext>
            </a:extLst>
          </p:cNvPr>
          <p:cNvGrpSpPr>
            <a:grpSpLocks/>
          </p:cNvGrpSpPr>
          <p:nvPr/>
        </p:nvGrpSpPr>
        <p:grpSpPr bwMode="auto">
          <a:xfrm>
            <a:off x="6337299" y="2217089"/>
            <a:ext cx="1971661" cy="2627961"/>
            <a:chOff x="8708364" y="2502694"/>
            <a:chExt cx="1850081" cy="2489200"/>
          </a:xfrm>
        </p:grpSpPr>
        <p:pic>
          <p:nvPicPr>
            <p:cNvPr id="11285" name="Picture 32">
              <a:extLst>
                <a:ext uri="{FF2B5EF4-FFF2-40B4-BE49-F238E27FC236}">
                  <a16:creationId xmlns:a16="http://schemas.microsoft.com/office/drawing/2014/main" id="{71066A11-391F-2788-C045-2DA167C154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8364" y="2502694"/>
              <a:ext cx="1850081" cy="248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6" name="TextBox 33">
              <a:extLst>
                <a:ext uri="{FF2B5EF4-FFF2-40B4-BE49-F238E27FC236}">
                  <a16:creationId xmlns:a16="http://schemas.microsoft.com/office/drawing/2014/main" id="{65824783-0B28-CA44-0B08-0E071C1BE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49112" y="2509512"/>
              <a:ext cx="1562194" cy="137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train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87D1C7-0AEA-5435-18D3-64CCAFE36D9B}"/>
              </a:ext>
            </a:extLst>
          </p:cNvPr>
          <p:cNvGrpSpPr>
            <a:grpSpLocks/>
          </p:cNvGrpSpPr>
          <p:nvPr/>
        </p:nvGrpSpPr>
        <p:grpSpPr bwMode="auto">
          <a:xfrm>
            <a:off x="8790074" y="3546603"/>
            <a:ext cx="2240599" cy="3015674"/>
            <a:chOff x="8809291" y="1978133"/>
            <a:chExt cx="2241379" cy="3015674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1978133"/>
              <a:ext cx="2241379" cy="3015674"/>
            </a:xfrm>
            <a:prstGeom prst="rect">
              <a:avLst/>
            </a:prstGeom>
          </p:spPr>
        </p:pic>
        <p:sp>
          <p:nvSpPr>
            <p:cNvPr id="11284" name="TextBox 47">
              <a:extLst>
                <a:ext uri="{FF2B5EF4-FFF2-40B4-BE49-F238E27FC236}">
                  <a16:creationId xmlns:a16="http://schemas.microsoft.com/office/drawing/2014/main" id="{2163A25E-CACD-4870-F4EC-CA522B4C19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7175" y="2101966"/>
              <a:ext cx="1870554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subway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3AF9B71-7980-D322-77D1-EDE86013663D}"/>
              </a:ext>
            </a:extLst>
          </p:cNvPr>
          <p:cNvGrpSpPr>
            <a:grpSpLocks/>
          </p:cNvGrpSpPr>
          <p:nvPr/>
        </p:nvGrpSpPr>
        <p:grpSpPr bwMode="auto">
          <a:xfrm>
            <a:off x="7954963" y="1200150"/>
            <a:ext cx="1865312" cy="2489200"/>
            <a:chOff x="8809291" y="2504607"/>
            <a:chExt cx="1865359" cy="248920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504607"/>
              <a:ext cx="1850081" cy="2489200"/>
            </a:xfrm>
            <a:prstGeom prst="rect">
              <a:avLst/>
            </a:prstGeom>
          </p:spPr>
        </p:pic>
        <p:sp>
          <p:nvSpPr>
            <p:cNvPr id="11282" name="TextBox 50">
              <a:extLst>
                <a:ext uri="{FF2B5EF4-FFF2-40B4-BE49-F238E27FC236}">
                  <a16:creationId xmlns:a16="http://schemas.microsoft.com/office/drawing/2014/main" id="{913E837B-F73C-37AE-CC4D-F73193C0A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8663" y="2884815"/>
              <a:ext cx="178598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F2E5C0-A84F-0206-8924-833A722638FA}"/>
              </a:ext>
            </a:extLst>
          </p:cNvPr>
          <p:cNvGrpSpPr>
            <a:grpSpLocks/>
          </p:cNvGrpSpPr>
          <p:nvPr/>
        </p:nvGrpSpPr>
        <p:grpSpPr bwMode="auto">
          <a:xfrm>
            <a:off x="6770688" y="4664846"/>
            <a:ext cx="2219223" cy="2986904"/>
            <a:chOff x="8809291" y="2006903"/>
            <a:chExt cx="2219996" cy="298690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97EAC3-AC6B-44CB-9678-DA8B7386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006903"/>
              <a:ext cx="2219996" cy="2986904"/>
            </a:xfrm>
            <a:prstGeom prst="rect">
              <a:avLst/>
            </a:prstGeom>
          </p:spPr>
        </p:pic>
        <p:sp>
          <p:nvSpPr>
            <p:cNvPr id="11280" name="TextBox 3">
              <a:extLst>
                <a:ext uri="{FF2B5EF4-FFF2-40B4-BE49-F238E27FC236}">
                  <a16:creationId xmlns:a16="http://schemas.microsoft.com/office/drawing/2014/main" id="{E277EF64-1E22-C551-4E6E-1770F086E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90848" y="2443653"/>
              <a:ext cx="173515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097239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171" name="Picture 18">
            <a:extLst>
              <a:ext uri="{FF2B5EF4-FFF2-40B4-BE49-F238E27FC236}">
                <a16:creationId xmlns:a16="http://schemas.microsoft.com/office/drawing/2014/main" id="{E552F3BD-236B-481C-BD3B-94766273DE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2">
            <a:extLst>
              <a:ext uri="{FF2B5EF4-FFF2-40B4-BE49-F238E27FC236}">
                <a16:creationId xmlns:a16="http://schemas.microsoft.com/office/drawing/2014/main" id="{271A3AE3-8E21-EA91-7E65-82B565756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>
            <a:extLst>
              <a:ext uri="{FF2B5EF4-FFF2-40B4-BE49-F238E27FC236}">
                <a16:creationId xmlns:a16="http://schemas.microsoft.com/office/drawing/2014/main" id="{2D37DBAB-15AC-EAAC-7A11-41C83F7387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5477" y="2516178"/>
            <a:ext cx="2222980" cy="187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7175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B02E39D-85B6-60D6-4316-80722C2A3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67450"/>
            <a:ext cx="11223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4925218" y="230262"/>
            <a:ext cx="2341563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by taxi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7177" name="Picture 13">
            <a:extLst>
              <a:ext uri="{FF2B5EF4-FFF2-40B4-BE49-F238E27FC236}">
                <a16:creationId xmlns:a16="http://schemas.microsoft.com/office/drawing/2014/main" id="{C6933C86-068D-4C49-73D1-5791F14A2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BCFC187-C393-83D1-4B11-10485B911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32982C8-603B-5211-2A70-1D3D9F8DE286}"/>
              </a:ext>
            </a:extLst>
          </p:cNvPr>
          <p:cNvGrpSpPr>
            <a:grpSpLocks/>
          </p:cNvGrpSpPr>
          <p:nvPr/>
        </p:nvGrpSpPr>
        <p:grpSpPr bwMode="auto">
          <a:xfrm>
            <a:off x="8739781" y="1318052"/>
            <a:ext cx="1971662" cy="2653705"/>
            <a:chOff x="8809291" y="2340102"/>
            <a:chExt cx="1972349" cy="265370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97EAC3-AC6B-44CB-9678-DA8B7386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340102"/>
              <a:ext cx="1972349" cy="2653705"/>
            </a:xfrm>
            <a:prstGeom prst="rect">
              <a:avLst/>
            </a:prstGeom>
          </p:spPr>
        </p:pic>
        <p:sp>
          <p:nvSpPr>
            <p:cNvPr id="7190" name="TextBox 3">
              <a:extLst>
                <a:ext uri="{FF2B5EF4-FFF2-40B4-BE49-F238E27FC236}">
                  <a16:creationId xmlns:a16="http://schemas.microsoft.com/office/drawing/2014/main" id="{F8E713D9-FA38-2544-F0EA-BF7A7CC77A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0936" y="2741996"/>
              <a:ext cx="1562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bus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41E2E6C-EB03-D6CE-CE34-CBE73F85A6DA}"/>
              </a:ext>
            </a:extLst>
          </p:cNvPr>
          <p:cNvGrpSpPr>
            <a:grpSpLocks/>
          </p:cNvGrpSpPr>
          <p:nvPr/>
        </p:nvGrpSpPr>
        <p:grpSpPr bwMode="auto">
          <a:xfrm>
            <a:off x="6437311" y="1788872"/>
            <a:ext cx="2272605" cy="3057766"/>
            <a:chOff x="8809291" y="1936041"/>
            <a:chExt cx="2272663" cy="3057766"/>
          </a:xfrm>
        </p:grpSpPr>
        <p:pic>
          <p:nvPicPr>
            <p:cNvPr id="7187" name="Picture 32">
              <a:extLst>
                <a:ext uri="{FF2B5EF4-FFF2-40B4-BE49-F238E27FC236}">
                  <a16:creationId xmlns:a16="http://schemas.microsoft.com/office/drawing/2014/main" id="{8327BB9A-4CFC-3A84-813F-C72A03593E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9291" y="1936041"/>
              <a:ext cx="2272663" cy="3057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8" name="TextBox 33">
              <a:extLst>
                <a:ext uri="{FF2B5EF4-FFF2-40B4-BE49-F238E27FC236}">
                  <a16:creationId xmlns:a16="http://schemas.microsoft.com/office/drawing/2014/main" id="{EA6A6FB8-858F-26D8-D67F-CEBE3540B6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96767" y="2141485"/>
              <a:ext cx="1897709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subway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6BB4012-C65D-DE08-67CD-BA5E58578FEB}"/>
              </a:ext>
            </a:extLst>
          </p:cNvPr>
          <p:cNvGrpSpPr>
            <a:grpSpLocks/>
          </p:cNvGrpSpPr>
          <p:nvPr/>
        </p:nvGrpSpPr>
        <p:grpSpPr bwMode="auto">
          <a:xfrm>
            <a:off x="7069137" y="4846638"/>
            <a:ext cx="2100166" cy="2825750"/>
            <a:chOff x="8809291" y="2168057"/>
            <a:chExt cx="2100219" cy="282575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168057"/>
              <a:ext cx="2100219" cy="2825750"/>
            </a:xfrm>
            <a:prstGeom prst="rect">
              <a:avLst/>
            </a:prstGeom>
          </p:spPr>
        </p:pic>
        <p:sp>
          <p:nvSpPr>
            <p:cNvPr id="7186" name="TextBox 47">
              <a:extLst>
                <a:ext uri="{FF2B5EF4-FFF2-40B4-BE49-F238E27FC236}">
                  <a16:creationId xmlns:a16="http://schemas.microsoft.com/office/drawing/2014/main" id="{ED4E878B-E012-DD65-E293-7938AAF1F7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53124" y="2700919"/>
              <a:ext cx="1562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CB8767D-7319-FAFE-BE70-D5A27F3ED2BA}"/>
              </a:ext>
            </a:extLst>
          </p:cNvPr>
          <p:cNvGrpSpPr>
            <a:grpSpLocks/>
          </p:cNvGrpSpPr>
          <p:nvPr/>
        </p:nvGrpSpPr>
        <p:grpSpPr bwMode="auto">
          <a:xfrm>
            <a:off x="8720065" y="3757631"/>
            <a:ext cx="2272604" cy="3060367"/>
            <a:chOff x="8888663" y="1866450"/>
            <a:chExt cx="2274597" cy="3060367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8663" y="1866450"/>
              <a:ext cx="2274597" cy="3060367"/>
            </a:xfrm>
            <a:prstGeom prst="rect">
              <a:avLst/>
            </a:prstGeom>
          </p:spPr>
        </p:pic>
        <p:sp>
          <p:nvSpPr>
            <p:cNvPr id="7184" name="TextBox 50">
              <a:extLst>
                <a:ext uri="{FF2B5EF4-FFF2-40B4-BE49-F238E27FC236}">
                  <a16:creationId xmlns:a16="http://schemas.microsoft.com/office/drawing/2014/main" id="{FF5A1291-3381-71B4-8FD6-E5E65369D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2607" y="2376622"/>
              <a:ext cx="178598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3053785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97CD79EB-BB89-E039-0C46-27B6B041911B}"/>
              </a:ext>
            </a:extLst>
          </p:cNvPr>
          <p:cNvGrpSpPr>
            <a:grpSpLocks/>
          </p:cNvGrpSpPr>
          <p:nvPr/>
        </p:nvGrpSpPr>
        <p:grpSpPr bwMode="auto">
          <a:xfrm>
            <a:off x="8302625" y="1687512"/>
            <a:ext cx="1975617" cy="2658169"/>
            <a:chOff x="8809291" y="2504606"/>
            <a:chExt cx="1975666" cy="2658169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374DFA8-38E3-416E-AD6E-14767354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504606"/>
              <a:ext cx="1975666" cy="2658169"/>
            </a:xfrm>
            <a:prstGeom prst="rect">
              <a:avLst/>
            </a:prstGeom>
          </p:spPr>
        </p:pic>
        <p:sp>
          <p:nvSpPr>
            <p:cNvPr id="9238" name="TextBox 50">
              <a:extLst>
                <a:ext uri="{FF2B5EF4-FFF2-40B4-BE49-F238E27FC236}">
                  <a16:creationId xmlns:a16="http://schemas.microsoft.com/office/drawing/2014/main" id="{AB667DE9-8FF1-C05B-AF0D-9A3326D0E3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8663" y="2884815"/>
              <a:ext cx="178598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4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taxi</a:t>
              </a: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9579EB8C-002D-4121-8CCD-61318D69F22F}"/>
              </a:ext>
            </a:extLst>
          </p:cNvPr>
          <p:cNvSpPr/>
          <p:nvPr/>
        </p:nvSpPr>
        <p:spPr>
          <a:xfrm>
            <a:off x="2479675" y="1939926"/>
            <a:ext cx="3505200" cy="3622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220" name="Picture 18">
            <a:extLst>
              <a:ext uri="{FF2B5EF4-FFF2-40B4-BE49-F238E27FC236}">
                <a16:creationId xmlns:a16="http://schemas.microsoft.com/office/drawing/2014/main" id="{BCD4D57B-1791-57BC-3C9B-B9B312EAD9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723900"/>
            <a:ext cx="48768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>
            <a:extLst>
              <a:ext uri="{FF2B5EF4-FFF2-40B4-BE49-F238E27FC236}">
                <a16:creationId xmlns:a16="http://schemas.microsoft.com/office/drawing/2014/main" id="{2A8DAF2D-0D64-D3AA-E694-A7CEFF847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4" y="-152400"/>
            <a:ext cx="880268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>
            <a:extLst>
              <a:ext uri="{FF2B5EF4-FFF2-40B4-BE49-F238E27FC236}">
                <a16:creationId xmlns:a16="http://schemas.microsoft.com/office/drawing/2014/main" id="{75C2292D-5780-9017-962F-7D6DC8FE21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86732" y="2766280"/>
            <a:ext cx="2536022" cy="190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D87DFE-B8A1-47A3-AAEF-4CC5147886BD}"/>
              </a:ext>
            </a:extLst>
          </p:cNvPr>
          <p:cNvSpPr txBox="1"/>
          <p:nvPr/>
        </p:nvSpPr>
        <p:spPr>
          <a:xfrm>
            <a:off x="2209800" y="160338"/>
            <a:ext cx="777240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_______________.</a:t>
            </a:r>
            <a:endParaRPr lang="en-US" sz="4800" b="1" dirty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9224" name="Pictur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0116128-7A9E-ADD4-17B8-EAAE488A3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026" y="6267450"/>
            <a:ext cx="11223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D47361-C9F2-4C3C-9375-C1B8075D6B01}"/>
              </a:ext>
            </a:extLst>
          </p:cNvPr>
          <p:cNvSpPr txBox="1"/>
          <p:nvPr/>
        </p:nvSpPr>
        <p:spPr>
          <a:xfrm>
            <a:off x="4667258" y="173038"/>
            <a:ext cx="36845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arrington" pitchFamily="82" charset="0"/>
                <a:cs typeface="Arial" panose="020B0604020202020204" pitchFamily="34" charset="0"/>
              </a:rPr>
              <a:t>by subway</a:t>
            </a:r>
            <a:endParaRPr lang="en-US" sz="48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Harrington" pitchFamily="82" charset="0"/>
              <a:cs typeface="Arial" panose="020B0604020202020204" pitchFamily="34" charset="0"/>
            </a:endParaRPr>
          </a:p>
        </p:txBody>
      </p:sp>
      <p:pic>
        <p:nvPicPr>
          <p:cNvPr id="9226" name="Picture 13">
            <a:extLst>
              <a:ext uri="{FF2B5EF4-FFF2-40B4-BE49-F238E27FC236}">
                <a16:creationId xmlns:a16="http://schemas.microsoft.com/office/drawing/2014/main" id="{2D5034B8-619D-A69D-295B-E235B75B6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4724401"/>
            <a:ext cx="2925763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02CFD8FD-5D6C-0CA6-4DEA-85583EE5E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23163" r="10237" b="21999"/>
          <a:stretch>
            <a:fillRect/>
          </a:stretch>
        </p:blipFill>
        <p:spPr bwMode="auto">
          <a:xfrm rot="2127330">
            <a:off x="4700588" y="5554663"/>
            <a:ext cx="1905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1587C3B-3D57-9E37-3169-B413590EBCCD}"/>
              </a:ext>
            </a:extLst>
          </p:cNvPr>
          <p:cNvGrpSpPr>
            <a:grpSpLocks/>
          </p:cNvGrpSpPr>
          <p:nvPr/>
        </p:nvGrpSpPr>
        <p:grpSpPr bwMode="auto">
          <a:xfrm>
            <a:off x="8913817" y="3979924"/>
            <a:ext cx="2000903" cy="2690751"/>
            <a:chOff x="8809291" y="2303056"/>
            <a:chExt cx="1999883" cy="269075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697EAC3-AC6B-44CB-9678-DA8B7386F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1" y="2303056"/>
              <a:ext cx="1999883" cy="2690751"/>
            </a:xfrm>
            <a:prstGeom prst="rect">
              <a:avLst/>
            </a:prstGeom>
          </p:spPr>
        </p:pic>
        <p:sp>
          <p:nvSpPr>
            <p:cNvPr id="9236" name="TextBox 3">
              <a:extLst>
                <a:ext uri="{FF2B5EF4-FFF2-40B4-BE49-F238E27FC236}">
                  <a16:creationId xmlns:a16="http://schemas.microsoft.com/office/drawing/2014/main" id="{30820F3B-2FDB-DF05-B9FB-AAA92C9984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19767" y="2609252"/>
              <a:ext cx="184849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train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14BDEB-62E9-8FD9-29EF-C0C4E805A165}"/>
              </a:ext>
            </a:extLst>
          </p:cNvPr>
          <p:cNvGrpSpPr>
            <a:grpSpLocks/>
          </p:cNvGrpSpPr>
          <p:nvPr/>
        </p:nvGrpSpPr>
        <p:grpSpPr bwMode="auto">
          <a:xfrm>
            <a:off x="6191405" y="2288981"/>
            <a:ext cx="2289783" cy="3081872"/>
            <a:chOff x="8562422" y="2435825"/>
            <a:chExt cx="2290580" cy="3081872"/>
          </a:xfrm>
        </p:grpSpPr>
        <p:pic>
          <p:nvPicPr>
            <p:cNvPr id="9233" name="Picture 32">
              <a:extLst>
                <a:ext uri="{FF2B5EF4-FFF2-40B4-BE49-F238E27FC236}">
                  <a16:creationId xmlns:a16="http://schemas.microsoft.com/office/drawing/2014/main" id="{C2FC3DCB-D088-B2B3-3396-12BDAC7B04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2422" y="2435825"/>
              <a:ext cx="2290580" cy="308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4" name="TextBox 33">
              <a:extLst>
                <a:ext uri="{FF2B5EF4-FFF2-40B4-BE49-F238E27FC236}">
                  <a16:creationId xmlns:a16="http://schemas.microsoft.com/office/drawing/2014/main" id="{01EC7E88-0FC0-7651-4F79-65F8910583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73359" y="2509512"/>
              <a:ext cx="1825408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40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by subway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C171EEA-09D4-09F0-95EA-27723CF731F5}"/>
              </a:ext>
            </a:extLst>
          </p:cNvPr>
          <p:cNvGrpSpPr>
            <a:grpSpLocks/>
          </p:cNvGrpSpPr>
          <p:nvPr/>
        </p:nvGrpSpPr>
        <p:grpSpPr bwMode="auto">
          <a:xfrm>
            <a:off x="6978647" y="5029158"/>
            <a:ext cx="2144341" cy="2886117"/>
            <a:chOff x="8809290" y="2107690"/>
            <a:chExt cx="2145087" cy="2886117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FB6FD41-15A9-4AAA-BD44-3D0540AF0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9290" y="2107690"/>
              <a:ext cx="2145087" cy="2886117"/>
            </a:xfrm>
            <a:prstGeom prst="rect">
              <a:avLst/>
            </a:prstGeom>
          </p:spPr>
        </p:pic>
        <p:sp>
          <p:nvSpPr>
            <p:cNvPr id="9232" name="TextBox 47">
              <a:extLst>
                <a:ext uri="{FF2B5EF4-FFF2-40B4-BE49-F238E27FC236}">
                  <a16:creationId xmlns:a16="http://schemas.microsoft.com/office/drawing/2014/main" id="{89296283-3F06-1325-4068-01FBBF8B3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42062" y="2513019"/>
              <a:ext cx="15621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3600" b="1" dirty="0">
                  <a:solidFill>
                    <a:srgbClr val="000000"/>
                  </a:solidFill>
                  <a:latin typeface="#9Slide05 Wedding KT" panose="02040603050506020204" pitchFamily="18" charset="0"/>
                </a:rPr>
                <a:t>on foot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4341890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xit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 tay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0" grpId="0"/>
      <p:bldP spid="3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2964887" y="1542328"/>
              <a:ext cx="6071727" cy="2733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How do you go to school?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I go to school by motorbike. I go with my dad.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How do you go to the library?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 I go to the library on foot. I go with my mom.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2868034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84321" y="390092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E7AA5C-5DEF-B977-C665-BAA1C632C8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9203" y="1494921"/>
            <a:ext cx="2898330" cy="121325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019541C-A240-AC91-E4AE-96DA012DE7E9}"/>
              </a:ext>
            </a:extLst>
          </p:cNvPr>
          <p:cNvGrpSpPr/>
          <p:nvPr/>
        </p:nvGrpSpPr>
        <p:grpSpPr>
          <a:xfrm>
            <a:off x="196771" y="1378915"/>
            <a:ext cx="2389157" cy="3288393"/>
            <a:chOff x="196771" y="1378915"/>
            <a:chExt cx="2389157" cy="328839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D11B9B2-DBC8-F6E8-DEE0-E9B9303765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71" y="1378915"/>
              <a:ext cx="1536920" cy="157266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29ACA1E-052C-BFA2-4D3A-4B598C6BA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71" y="2949284"/>
              <a:ext cx="1579474" cy="17180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AD3C45-B49A-9777-EC7C-AA5AAC056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6000" y="2469569"/>
              <a:ext cx="1009928" cy="959431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35B1166-6F97-3D17-1F1F-19F996814775}"/>
              </a:ext>
            </a:extLst>
          </p:cNvPr>
          <p:cNvGrpSpPr/>
          <p:nvPr/>
        </p:nvGrpSpPr>
        <p:grpSpPr>
          <a:xfrm>
            <a:off x="9404252" y="2515055"/>
            <a:ext cx="2590977" cy="2487034"/>
            <a:chOff x="7890875" y="2257749"/>
            <a:chExt cx="2590977" cy="248703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C87B269-7480-DDFF-CE2A-B35FC125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2378" y="3934445"/>
              <a:ext cx="1579474" cy="81033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0D8DE9C-6989-FF49-F991-861F5DFD3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91888" y="2257749"/>
              <a:ext cx="1536920" cy="87304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8DC143E-69C2-B721-29D3-D5C9BE5FA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0875" y="2875168"/>
              <a:ext cx="1009928" cy="1107663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71DE049-FF6B-8003-1D8A-2B62868235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3703" y="1882478"/>
            <a:ext cx="4945392" cy="12617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68FDA69-28CD-CBC3-FEB8-D3D7D391434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3443" y="3403595"/>
            <a:ext cx="3222032" cy="12264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8307FE-A63F-8528-8CA3-7E244D12857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05475" y="4166935"/>
            <a:ext cx="4675204" cy="125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584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515614"/>
      </p:ext>
    </p:extLst>
  </p:cSld>
  <p:clrMapOvr>
    <a:masterClrMapping/>
  </p:clrMapOvr>
  <p:transition spd="slow">
    <p:comb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98" y="493155"/>
            <a:ext cx="4786706" cy="5369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CD2 TRACK 46">
            <a:hlinkClick r:id="" action="ppaction://media"/>
            <a:extLst>
              <a:ext uri="{FF2B5EF4-FFF2-40B4-BE49-F238E27FC236}">
                <a16:creationId xmlns:a16="http://schemas.microsoft.com/office/drawing/2014/main" id="{C3CD1921-CA88-D198-93BC-19047D9F5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867494" y="761621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9CCCBD-7455-303E-CC2E-58C7B6E3C6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7569" y="2135368"/>
            <a:ext cx="2898330" cy="12132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732C6EB-E89C-D1DE-1EF1-CF1D1E5AC45F}"/>
              </a:ext>
            </a:extLst>
          </p:cNvPr>
          <p:cNvGrpSpPr/>
          <p:nvPr/>
        </p:nvGrpSpPr>
        <p:grpSpPr>
          <a:xfrm>
            <a:off x="255137" y="2019362"/>
            <a:ext cx="2389157" cy="3288393"/>
            <a:chOff x="196771" y="1378915"/>
            <a:chExt cx="2389157" cy="32883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39904D8-77DA-830A-E5FD-D87C0BCEE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71" y="1378915"/>
              <a:ext cx="1536920" cy="15726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0C1557-3CB7-EF64-9CC2-42F706981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71" y="2949284"/>
              <a:ext cx="1579474" cy="17180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BF16E2F-E45D-98AE-49DC-7E7157B3D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6000" y="2469569"/>
              <a:ext cx="1009928" cy="95943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1CF298-1BAC-3990-8528-9DDB407BE20D}"/>
              </a:ext>
            </a:extLst>
          </p:cNvPr>
          <p:cNvGrpSpPr/>
          <p:nvPr/>
        </p:nvGrpSpPr>
        <p:grpSpPr>
          <a:xfrm>
            <a:off x="9462618" y="3155502"/>
            <a:ext cx="2590977" cy="2487034"/>
            <a:chOff x="7890875" y="2257749"/>
            <a:chExt cx="2590977" cy="248703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CF70F43-C70A-C49C-C49E-CD3E80E14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2378" y="3934445"/>
              <a:ext cx="1579474" cy="81033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0F4D3BC-7826-59EB-E0FB-BB8D98153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91888" y="2257749"/>
              <a:ext cx="1536920" cy="87304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177196-6944-5D9C-E0B0-4E8ADA6CB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0875" y="2875168"/>
              <a:ext cx="1009928" cy="1107663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46C4D-17D0-CA62-72B2-00B41DB33D8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2069" y="2522925"/>
            <a:ext cx="4945392" cy="12617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B80495-A57E-B500-1DFB-D9231B730D3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1809" y="4044042"/>
            <a:ext cx="3222032" cy="12264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85EBB2D-3158-1D58-4CDE-62CF71F0AC7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3841" y="4807382"/>
            <a:ext cx="4675204" cy="125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258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D2 TRACK 4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.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306EE6-CB84-EB02-359F-94E6BAC54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283" y="474661"/>
            <a:ext cx="3946230" cy="5238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FD61DA-051F-90F7-235A-CE17634CB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649" y="1190950"/>
            <a:ext cx="12287026" cy="50347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BF2A961-49C5-81E1-6BDC-B7FD4F253864}"/>
              </a:ext>
            </a:extLst>
          </p:cNvPr>
          <p:cNvSpPr txBox="1"/>
          <p:nvPr/>
        </p:nvSpPr>
        <p:spPr>
          <a:xfrm>
            <a:off x="3935187" y="2763202"/>
            <a:ext cx="1736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by taxi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A77856-351B-BF02-2C34-13265473E55A}"/>
              </a:ext>
            </a:extLst>
          </p:cNvPr>
          <p:cNvSpPr txBox="1"/>
          <p:nvPr/>
        </p:nvSpPr>
        <p:spPr>
          <a:xfrm>
            <a:off x="3393309" y="4202064"/>
            <a:ext cx="1736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FF0000"/>
                </a:solidFill>
                <a:latin typeface="Calibri"/>
              </a:rPr>
              <a:t>by bus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9886EE-EBE6-5A27-78A6-84FAFE381313}"/>
              </a:ext>
            </a:extLst>
          </p:cNvPr>
          <p:cNvSpPr txBox="1"/>
          <p:nvPr/>
        </p:nvSpPr>
        <p:spPr>
          <a:xfrm>
            <a:off x="3703693" y="5429673"/>
            <a:ext cx="2535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Calibri"/>
              </a:rPr>
              <a:t>by motorbike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4977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48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E8091-A2D5-2F3C-3123-297F0CB6F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9707" y="485989"/>
            <a:ext cx="3134553" cy="5639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DE64B2-B1E4-F697-E365-FB84A4D9E8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79" y="1168794"/>
            <a:ext cx="11437605" cy="51424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AFAFFD-70F3-D3B3-2644-ADE2BCB2E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871" y="1414116"/>
            <a:ext cx="2743200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27B8BF-C9D9-74FA-C5DE-82DAEAE8D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137" y="4645382"/>
            <a:ext cx="2743200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BC47DE-B3AD-7E9A-58F0-230795F1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184" y="4006786"/>
            <a:ext cx="2743200" cy="127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4640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163370139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48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8BC410-47D3-28A2-3524-9077F92DE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8282" y="560384"/>
            <a:ext cx="3890346" cy="495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4908E4-B595-35FC-4AD6-453378A22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55517"/>
            <a:ext cx="12101220" cy="53932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28AFF7-8BCE-D6B9-900E-3160DA263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175" y="4934749"/>
            <a:ext cx="1475772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2C95A1-F9B1-8C0E-529D-CB476ABEC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175" y="5418167"/>
            <a:ext cx="1475772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729133-49D8-57EA-14A0-8F24CCBE1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383" y="5802483"/>
            <a:ext cx="1475772" cy="68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8110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19913"/>
      </p:ext>
    </p:extLst>
  </p:cSld>
  <p:clrMapOvr>
    <a:masterClrMapping/>
  </p:clrMapOvr>
  <p:transition spd="slow">
    <p:comb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468241322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4162380312"/>
      </p:ext>
    </p:extLst>
  </p:cSld>
  <p:clrMapOvr>
    <a:masterClrMapping/>
  </p:clrMapOvr>
  <p:transition spd="slow">
    <p:comb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5" y="1818408"/>
            <a:ext cx="4197586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by motorbike, by taxi, by subway, on foot, by bus, by train.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37F4D1-7B8A-764B-82CD-172C10CB8D96}"/>
              </a:ext>
            </a:extLst>
          </p:cNvPr>
          <p:cNvSpPr/>
          <p:nvPr/>
        </p:nvSpPr>
        <p:spPr>
          <a:xfrm>
            <a:off x="4929004" y="1256565"/>
            <a:ext cx="7118555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How do you go to school?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I go to school by motorbike. I go with my dad.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How do you go to the library?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I go to the library on foot. I go with my mom.</a:t>
            </a:r>
          </a:p>
        </p:txBody>
      </p:sp>
    </p:spTree>
    <p:extLst>
      <p:ext uri="{BB962C8B-B14F-4D97-AF65-F5344CB8AC3E}">
        <p14:creationId xmlns:p14="http://schemas.microsoft.com/office/powerpoint/2010/main" val="3761209708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48).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31).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74 </a:t>
            </a:r>
            <a:r>
              <a:rPr lang="en-US" sz="3600" i="1">
                <a:solidFill>
                  <a:srgbClr val="0070C0"/>
                </a:solidFill>
              </a:rPr>
              <a:t>SB).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4041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244475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D49C2D-3D11-5DDB-289B-5233BD576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390"/>
            <a:ext cx="12192000" cy="6157732"/>
          </a:xfrm>
          <a:prstGeom prst="rect">
            <a:avLst/>
          </a:prstGeom>
        </p:spPr>
      </p:pic>
      <p:sp>
        <p:nvSpPr>
          <p:cNvPr id="4" name="16 Rectángulo">
            <a:extLst>
              <a:ext uri="{FF2B5EF4-FFF2-40B4-BE49-F238E27FC236}">
                <a16:creationId xmlns:a16="http://schemas.microsoft.com/office/drawing/2014/main" id="{42EBDEEE-45AE-4424-6F7A-94E9A46AE538}"/>
              </a:ext>
            </a:extLst>
          </p:cNvPr>
          <p:cNvSpPr/>
          <p:nvPr/>
        </p:nvSpPr>
        <p:spPr>
          <a:xfrm>
            <a:off x="1437730" y="5504025"/>
            <a:ext cx="9142412" cy="102076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27F4981-6D73-4316-08E2-E404472E5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5439" y="-15875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40" name="1 Grupo">
            <a:extLst>
              <a:ext uri="{FF2B5EF4-FFF2-40B4-BE49-F238E27FC236}">
                <a16:creationId xmlns:a16="http://schemas.microsoft.com/office/drawing/2014/main" id="{34F54F97-5DC3-094A-6CFD-81265BDC97F0}"/>
              </a:ext>
            </a:extLst>
          </p:cNvPr>
          <p:cNvGrpSpPr>
            <a:grpSpLocks/>
          </p:cNvGrpSpPr>
          <p:nvPr/>
        </p:nvGrpSpPr>
        <p:grpSpPr bwMode="auto">
          <a:xfrm>
            <a:off x="1836945" y="1288020"/>
            <a:ext cx="9253538" cy="4684713"/>
            <a:chOff x="96295" y="1153197"/>
            <a:chExt cx="8895189" cy="4683821"/>
          </a:xfrm>
        </p:grpSpPr>
        <p:sp>
          <p:nvSpPr>
            <p:cNvPr id="7" name="45 Rectángulo">
              <a:extLst>
                <a:ext uri="{FF2B5EF4-FFF2-40B4-BE49-F238E27FC236}">
                  <a16:creationId xmlns:a16="http://schemas.microsoft.com/office/drawing/2014/main" id="{FF80F329-7DA0-18F5-9C8D-32CC33BF139A}"/>
                </a:ext>
              </a:extLst>
            </p:cNvPr>
            <p:cNvSpPr/>
            <p:nvPr/>
          </p:nvSpPr>
          <p:spPr>
            <a:xfrm>
              <a:off x="107504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8" name="46 Rectángulo">
              <a:extLst>
                <a:ext uri="{FF2B5EF4-FFF2-40B4-BE49-F238E27FC236}">
                  <a16:creationId xmlns:a16="http://schemas.microsoft.com/office/drawing/2014/main" id="{6D1AE297-0084-5E04-70DC-B49C26026248}"/>
                </a:ext>
              </a:extLst>
            </p:cNvPr>
            <p:cNvSpPr/>
            <p:nvPr/>
          </p:nvSpPr>
          <p:spPr>
            <a:xfrm>
              <a:off x="2069085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9" name="47 Rectángulo">
              <a:extLst>
                <a:ext uri="{FF2B5EF4-FFF2-40B4-BE49-F238E27FC236}">
                  <a16:creationId xmlns:a16="http://schemas.microsoft.com/office/drawing/2014/main" id="{C331CF53-3549-8F1B-0895-849DDA00DE2F}"/>
                </a:ext>
              </a:extLst>
            </p:cNvPr>
            <p:cNvSpPr/>
            <p:nvPr/>
          </p:nvSpPr>
          <p:spPr>
            <a:xfrm>
              <a:off x="4013301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0" name="48 Rectángulo">
              <a:extLst>
                <a:ext uri="{FF2B5EF4-FFF2-40B4-BE49-F238E27FC236}">
                  <a16:creationId xmlns:a16="http://schemas.microsoft.com/office/drawing/2014/main" id="{5BDCC471-16A4-1CA8-DB6A-7650032300C7}"/>
                </a:ext>
              </a:extLst>
            </p:cNvPr>
            <p:cNvSpPr/>
            <p:nvPr/>
          </p:nvSpPr>
          <p:spPr>
            <a:xfrm>
              <a:off x="5957517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1" name="49 Rectángulo">
              <a:extLst>
                <a:ext uri="{FF2B5EF4-FFF2-40B4-BE49-F238E27FC236}">
                  <a16:creationId xmlns:a16="http://schemas.microsoft.com/office/drawing/2014/main" id="{E90B19DC-A63B-6FAF-EDAE-A1A6D8868EB4}"/>
                </a:ext>
              </a:extLst>
            </p:cNvPr>
            <p:cNvSpPr/>
            <p:nvPr/>
          </p:nvSpPr>
          <p:spPr>
            <a:xfrm>
              <a:off x="7901733" y="4900914"/>
              <a:ext cx="1080120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2" name="40 Rectángulo">
              <a:extLst>
                <a:ext uri="{FF2B5EF4-FFF2-40B4-BE49-F238E27FC236}">
                  <a16:creationId xmlns:a16="http://schemas.microsoft.com/office/drawing/2014/main" id="{BA504BE9-283F-1C46-3E63-82706B03AAD3}"/>
                </a:ext>
              </a:extLst>
            </p:cNvPr>
            <p:cNvSpPr/>
            <p:nvPr/>
          </p:nvSpPr>
          <p:spPr>
            <a:xfrm>
              <a:off x="1214620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3" name="41 Rectángulo">
              <a:extLst>
                <a:ext uri="{FF2B5EF4-FFF2-40B4-BE49-F238E27FC236}">
                  <a16:creationId xmlns:a16="http://schemas.microsoft.com/office/drawing/2014/main" id="{64D3DD9F-F24B-68CD-207B-1B4482A1F959}"/>
                </a:ext>
              </a:extLst>
            </p:cNvPr>
            <p:cNvSpPr/>
            <p:nvPr/>
          </p:nvSpPr>
          <p:spPr>
            <a:xfrm>
              <a:off x="3158836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4" name="42 Rectángulo">
              <a:extLst>
                <a:ext uri="{FF2B5EF4-FFF2-40B4-BE49-F238E27FC236}">
                  <a16:creationId xmlns:a16="http://schemas.microsoft.com/office/drawing/2014/main" id="{B0BA0022-45AF-FDCD-4918-339FBAE88F59}"/>
                </a:ext>
              </a:extLst>
            </p:cNvPr>
            <p:cNvSpPr/>
            <p:nvPr/>
          </p:nvSpPr>
          <p:spPr>
            <a:xfrm>
              <a:off x="5103052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5" name="43 Rectángulo">
              <a:extLst>
                <a:ext uri="{FF2B5EF4-FFF2-40B4-BE49-F238E27FC236}">
                  <a16:creationId xmlns:a16="http://schemas.microsoft.com/office/drawing/2014/main" id="{78E6C442-302D-C6D8-6653-07BCF1F49BA2}"/>
                </a:ext>
              </a:extLst>
            </p:cNvPr>
            <p:cNvSpPr/>
            <p:nvPr/>
          </p:nvSpPr>
          <p:spPr>
            <a:xfrm>
              <a:off x="7047268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6" name="44 Rectángulo">
              <a:extLst>
                <a:ext uri="{FF2B5EF4-FFF2-40B4-BE49-F238E27FC236}">
                  <a16:creationId xmlns:a16="http://schemas.microsoft.com/office/drawing/2014/main" id="{6417BBF4-E243-9E68-F468-F50861FC69A2}"/>
                </a:ext>
              </a:extLst>
            </p:cNvPr>
            <p:cNvSpPr/>
            <p:nvPr/>
          </p:nvSpPr>
          <p:spPr>
            <a:xfrm>
              <a:off x="117135" y="3961509"/>
              <a:ext cx="1097485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7" name="35 Rectángulo">
              <a:extLst>
                <a:ext uri="{FF2B5EF4-FFF2-40B4-BE49-F238E27FC236}">
                  <a16:creationId xmlns:a16="http://schemas.microsoft.com/office/drawing/2014/main" id="{E8BD22E8-1B11-BA81-264E-1BEA28B3E91B}"/>
                </a:ext>
              </a:extLst>
            </p:cNvPr>
            <p:cNvSpPr/>
            <p:nvPr/>
          </p:nvSpPr>
          <p:spPr>
            <a:xfrm>
              <a:off x="117135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8" name="36 Rectángulo">
              <a:extLst>
                <a:ext uri="{FF2B5EF4-FFF2-40B4-BE49-F238E27FC236}">
                  <a16:creationId xmlns:a16="http://schemas.microsoft.com/office/drawing/2014/main" id="{BEA3022F-F21E-D725-B4A6-F0EC56180481}"/>
                </a:ext>
              </a:extLst>
            </p:cNvPr>
            <p:cNvSpPr/>
            <p:nvPr/>
          </p:nvSpPr>
          <p:spPr>
            <a:xfrm>
              <a:off x="2040511" y="3025405"/>
              <a:ext cx="1982421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9" name="37 Rectángulo">
              <a:extLst>
                <a:ext uri="{FF2B5EF4-FFF2-40B4-BE49-F238E27FC236}">
                  <a16:creationId xmlns:a16="http://schemas.microsoft.com/office/drawing/2014/main" id="{996E5AE6-FB68-9169-A651-B5A77360BF7A}"/>
                </a:ext>
              </a:extLst>
            </p:cNvPr>
            <p:cNvSpPr/>
            <p:nvPr/>
          </p:nvSpPr>
          <p:spPr>
            <a:xfrm>
              <a:off x="4022932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0" name="38 Rectángulo">
              <a:extLst>
                <a:ext uri="{FF2B5EF4-FFF2-40B4-BE49-F238E27FC236}">
                  <a16:creationId xmlns:a16="http://schemas.microsoft.com/office/drawing/2014/main" id="{46D014EA-6ADC-2C1C-6AB0-24DCD84E9DBE}"/>
                </a:ext>
              </a:extLst>
            </p:cNvPr>
            <p:cNvSpPr/>
            <p:nvPr/>
          </p:nvSpPr>
          <p:spPr>
            <a:xfrm>
              <a:off x="5967148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1" name="39 Rectángulo">
              <a:extLst>
                <a:ext uri="{FF2B5EF4-FFF2-40B4-BE49-F238E27FC236}">
                  <a16:creationId xmlns:a16="http://schemas.microsoft.com/office/drawing/2014/main" id="{BF53E5D6-8FBF-9147-C327-46D7A382CF27}"/>
                </a:ext>
              </a:extLst>
            </p:cNvPr>
            <p:cNvSpPr/>
            <p:nvPr/>
          </p:nvSpPr>
          <p:spPr>
            <a:xfrm>
              <a:off x="7911364" y="3025405"/>
              <a:ext cx="1070489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2" name="10 Rectángulo">
              <a:extLst>
                <a:ext uri="{FF2B5EF4-FFF2-40B4-BE49-F238E27FC236}">
                  <a16:creationId xmlns:a16="http://schemas.microsoft.com/office/drawing/2014/main" id="{FDC0AE97-A604-C579-26D5-D62C8807A322}"/>
                </a:ext>
              </a:extLst>
            </p:cNvPr>
            <p:cNvSpPr/>
            <p:nvPr/>
          </p:nvSpPr>
          <p:spPr>
            <a:xfrm>
              <a:off x="1193780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3" name="11 Rectángulo">
              <a:extLst>
                <a:ext uri="{FF2B5EF4-FFF2-40B4-BE49-F238E27FC236}">
                  <a16:creationId xmlns:a16="http://schemas.microsoft.com/office/drawing/2014/main" id="{C7F1DFB9-3A80-0A5B-AD45-82F43742BD1A}"/>
                </a:ext>
              </a:extLst>
            </p:cNvPr>
            <p:cNvSpPr/>
            <p:nvPr/>
          </p:nvSpPr>
          <p:spPr>
            <a:xfrm>
              <a:off x="3137996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4" name="12 Rectángulo">
              <a:extLst>
                <a:ext uri="{FF2B5EF4-FFF2-40B4-BE49-F238E27FC236}">
                  <a16:creationId xmlns:a16="http://schemas.microsoft.com/office/drawing/2014/main" id="{5EBB91FF-BAB3-E193-6BAE-5B768A604800}"/>
                </a:ext>
              </a:extLst>
            </p:cNvPr>
            <p:cNvSpPr/>
            <p:nvPr/>
          </p:nvSpPr>
          <p:spPr>
            <a:xfrm>
              <a:off x="5082212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5" name="13 Rectángulo">
              <a:extLst>
                <a:ext uri="{FF2B5EF4-FFF2-40B4-BE49-F238E27FC236}">
                  <a16:creationId xmlns:a16="http://schemas.microsoft.com/office/drawing/2014/main" id="{C32C4180-1406-D48C-CED6-9F486428B77B}"/>
                </a:ext>
              </a:extLst>
            </p:cNvPr>
            <p:cNvSpPr/>
            <p:nvPr/>
          </p:nvSpPr>
          <p:spPr>
            <a:xfrm>
              <a:off x="7026428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6" name="14 Rectángulo">
              <a:extLst>
                <a:ext uri="{FF2B5EF4-FFF2-40B4-BE49-F238E27FC236}">
                  <a16:creationId xmlns:a16="http://schemas.microsoft.com/office/drawing/2014/main" id="{4B28E546-A1C5-9A31-FE23-B2B0819396E0}"/>
                </a:ext>
              </a:extLst>
            </p:cNvPr>
            <p:cNvSpPr/>
            <p:nvPr/>
          </p:nvSpPr>
          <p:spPr>
            <a:xfrm>
              <a:off x="96295" y="2089301"/>
              <a:ext cx="1097485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7" name="4 Rectángulo">
              <a:extLst>
                <a:ext uri="{FF2B5EF4-FFF2-40B4-BE49-F238E27FC236}">
                  <a16:creationId xmlns:a16="http://schemas.microsoft.com/office/drawing/2014/main" id="{3D64A35D-7738-122D-9B83-9E3D4ED0A0D8}"/>
                </a:ext>
              </a:extLst>
            </p:cNvPr>
            <p:cNvSpPr/>
            <p:nvPr/>
          </p:nvSpPr>
          <p:spPr>
            <a:xfrm>
              <a:off x="96295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8" name="6 Rectángulo">
              <a:extLst>
                <a:ext uri="{FF2B5EF4-FFF2-40B4-BE49-F238E27FC236}">
                  <a16:creationId xmlns:a16="http://schemas.microsoft.com/office/drawing/2014/main" id="{0CEA8973-2572-4C7D-E3C6-D1A2208B3BE3}"/>
                </a:ext>
              </a:extLst>
            </p:cNvPr>
            <p:cNvSpPr/>
            <p:nvPr/>
          </p:nvSpPr>
          <p:spPr>
            <a:xfrm>
              <a:off x="2048271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29" name="7 Rectángulo">
              <a:extLst>
                <a:ext uri="{FF2B5EF4-FFF2-40B4-BE49-F238E27FC236}">
                  <a16:creationId xmlns:a16="http://schemas.microsoft.com/office/drawing/2014/main" id="{B02F9543-5B97-F4B0-D470-EBEEF5B66B4F}"/>
                </a:ext>
              </a:extLst>
            </p:cNvPr>
            <p:cNvSpPr/>
            <p:nvPr/>
          </p:nvSpPr>
          <p:spPr>
            <a:xfrm>
              <a:off x="4002092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0" name="8 Rectángulo">
              <a:extLst>
                <a:ext uri="{FF2B5EF4-FFF2-40B4-BE49-F238E27FC236}">
                  <a16:creationId xmlns:a16="http://schemas.microsoft.com/office/drawing/2014/main" id="{3649741E-56B3-1496-167F-64FAC42F9C6E}"/>
                </a:ext>
              </a:extLst>
            </p:cNvPr>
            <p:cNvSpPr/>
            <p:nvPr/>
          </p:nvSpPr>
          <p:spPr>
            <a:xfrm>
              <a:off x="5946308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1" name="9 Rectángulo">
              <a:extLst>
                <a:ext uri="{FF2B5EF4-FFF2-40B4-BE49-F238E27FC236}">
                  <a16:creationId xmlns:a16="http://schemas.microsoft.com/office/drawing/2014/main" id="{F8C0E079-36A6-2373-B7D6-5DBB41F80D92}"/>
                </a:ext>
              </a:extLst>
            </p:cNvPr>
            <p:cNvSpPr/>
            <p:nvPr/>
          </p:nvSpPr>
          <p:spPr>
            <a:xfrm>
              <a:off x="7884368" y="1153197"/>
              <a:ext cx="1080120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pic>
        <p:nvPicPr>
          <p:cNvPr id="32" name="3 Imagen">
            <a:extLst>
              <a:ext uri="{FF2B5EF4-FFF2-40B4-BE49-F238E27FC236}">
                <a16:creationId xmlns:a16="http://schemas.microsoft.com/office/drawing/2014/main" id="{A1E59E7D-0C8A-BD2F-85D9-908756B716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6" y="161925"/>
            <a:ext cx="1077913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5 Imagen">
            <a:extLst>
              <a:ext uri="{FF2B5EF4-FFF2-40B4-BE49-F238E27FC236}">
                <a16:creationId xmlns:a16="http://schemas.microsoft.com/office/drawing/2014/main" id="{09E73A40-97B9-4C46-187A-B27CB9863A1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377" y="1164090"/>
            <a:ext cx="866881" cy="1380277"/>
          </a:xfrm>
          <a:prstGeom prst="rect">
            <a:avLst/>
          </a:prstGeom>
        </p:spPr>
      </p:pic>
      <p:pic>
        <p:nvPicPr>
          <p:cNvPr id="34" name="63 Imagen">
            <a:extLst>
              <a:ext uri="{FF2B5EF4-FFF2-40B4-BE49-F238E27FC236}">
                <a16:creationId xmlns:a16="http://schemas.microsoft.com/office/drawing/2014/main" id="{A0BC854B-F458-C99E-300D-9BABB2437FA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1164089"/>
            <a:ext cx="866881" cy="1380277"/>
          </a:xfrm>
          <a:prstGeom prst="rect">
            <a:avLst/>
          </a:prstGeom>
        </p:spPr>
      </p:pic>
      <p:sp>
        <p:nvSpPr>
          <p:cNvPr id="35" name="15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7E05D6-02EF-208B-BF2B-81F6842792C5}"/>
              </a:ext>
            </a:extLst>
          </p:cNvPr>
          <p:cNvSpPr/>
          <p:nvPr/>
        </p:nvSpPr>
        <p:spPr>
          <a:xfrm>
            <a:off x="9696400" y="5049884"/>
            <a:ext cx="864097" cy="658183"/>
          </a:xfrm>
          <a:prstGeom prst="rightArrow">
            <a:avLst/>
          </a:prstGeom>
          <a:solidFill>
            <a:srgbClr val="D3660E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36" name="5 Imagen">
            <a:extLst>
              <a:ext uri="{FF2B5EF4-FFF2-40B4-BE49-F238E27FC236}">
                <a16:creationId xmlns:a16="http://schemas.microsoft.com/office/drawing/2014/main" id="{E5809C24-4C7A-AE93-C0C4-CFBA96305C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225" y="4897613"/>
            <a:ext cx="610168" cy="971530"/>
          </a:xfrm>
          <a:prstGeom prst="rect">
            <a:avLst/>
          </a:prstGeom>
        </p:spPr>
      </p:pic>
      <p:pic>
        <p:nvPicPr>
          <p:cNvPr id="37" name="5 Imagen">
            <a:extLst>
              <a:ext uri="{FF2B5EF4-FFF2-40B4-BE49-F238E27FC236}">
                <a16:creationId xmlns:a16="http://schemas.microsoft.com/office/drawing/2014/main" id="{475A449A-224F-FB6E-866B-35CED7EE12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49" y="4018668"/>
            <a:ext cx="510592" cy="81298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1D06E05-F165-6652-C6D7-BFC9E96384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1" y="4394201"/>
            <a:ext cx="1712913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0" name="Picture 38">
            <a:extLst>
              <a:ext uri="{FF2B5EF4-FFF2-40B4-BE49-F238E27FC236}">
                <a16:creationId xmlns:a16="http://schemas.microsoft.com/office/drawing/2014/main" id="{17920417-2F68-B0B4-79D7-ECE2686F72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2973389"/>
            <a:ext cx="82423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6203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vịt cười-NhacMobile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ac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0BA64F-A3BC-3C2D-CEEE-C9028449D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390"/>
            <a:ext cx="12192000" cy="6157732"/>
          </a:xfrm>
          <a:prstGeom prst="rect">
            <a:avLst/>
          </a:prstGeom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B66333CF-4744-A76B-D8C4-1D78163C3DF3}"/>
              </a:ext>
            </a:extLst>
          </p:cNvPr>
          <p:cNvSpPr/>
          <p:nvPr/>
        </p:nvSpPr>
        <p:spPr>
          <a:xfrm>
            <a:off x="1836975" y="5466628"/>
            <a:ext cx="9142286" cy="1020982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11F01A-0E12-3E23-6EC3-2B6C84BF2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20380" y="325559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6" name="1 Grupo">
            <a:extLst>
              <a:ext uri="{FF2B5EF4-FFF2-40B4-BE49-F238E27FC236}">
                <a16:creationId xmlns:a16="http://schemas.microsoft.com/office/drawing/2014/main" id="{B1C86D44-E77F-6FCB-5A8D-48841FA8577B}"/>
              </a:ext>
            </a:extLst>
          </p:cNvPr>
          <p:cNvGrpSpPr>
            <a:grpSpLocks/>
          </p:cNvGrpSpPr>
          <p:nvPr/>
        </p:nvGrpSpPr>
        <p:grpSpPr bwMode="auto">
          <a:xfrm>
            <a:off x="1835261" y="782136"/>
            <a:ext cx="9145588" cy="4684713"/>
            <a:chOff x="96295" y="1153197"/>
            <a:chExt cx="8895189" cy="4683821"/>
          </a:xfrm>
        </p:grpSpPr>
        <p:sp>
          <p:nvSpPr>
            <p:cNvPr id="46" name="45 Rectángulo">
              <a:extLst>
                <a:ext uri="{FF2B5EF4-FFF2-40B4-BE49-F238E27FC236}">
                  <a16:creationId xmlns:a16="http://schemas.microsoft.com/office/drawing/2014/main" id="{56369D15-775A-9409-A6A9-AB6067DA460B}"/>
                </a:ext>
              </a:extLst>
            </p:cNvPr>
            <p:cNvSpPr/>
            <p:nvPr/>
          </p:nvSpPr>
          <p:spPr>
            <a:xfrm>
              <a:off x="107504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7" name="46 Rectángulo">
              <a:extLst>
                <a:ext uri="{FF2B5EF4-FFF2-40B4-BE49-F238E27FC236}">
                  <a16:creationId xmlns:a16="http://schemas.microsoft.com/office/drawing/2014/main" id="{B502B296-1E4A-7898-028D-3595B7E4EE08}"/>
                </a:ext>
              </a:extLst>
            </p:cNvPr>
            <p:cNvSpPr/>
            <p:nvPr/>
          </p:nvSpPr>
          <p:spPr>
            <a:xfrm>
              <a:off x="2069085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8" name="47 Rectángulo">
              <a:extLst>
                <a:ext uri="{FF2B5EF4-FFF2-40B4-BE49-F238E27FC236}">
                  <a16:creationId xmlns:a16="http://schemas.microsoft.com/office/drawing/2014/main" id="{B77A5D8C-F36E-2973-5F59-85D707B375DB}"/>
                </a:ext>
              </a:extLst>
            </p:cNvPr>
            <p:cNvSpPr/>
            <p:nvPr/>
          </p:nvSpPr>
          <p:spPr>
            <a:xfrm>
              <a:off x="4013301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9" name="48 Rectángulo">
              <a:extLst>
                <a:ext uri="{FF2B5EF4-FFF2-40B4-BE49-F238E27FC236}">
                  <a16:creationId xmlns:a16="http://schemas.microsoft.com/office/drawing/2014/main" id="{96EAEDC1-A667-2667-9921-547E460185BC}"/>
                </a:ext>
              </a:extLst>
            </p:cNvPr>
            <p:cNvSpPr/>
            <p:nvPr/>
          </p:nvSpPr>
          <p:spPr>
            <a:xfrm>
              <a:off x="5957517" y="4900914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50" name="49 Rectángulo">
              <a:extLst>
                <a:ext uri="{FF2B5EF4-FFF2-40B4-BE49-F238E27FC236}">
                  <a16:creationId xmlns:a16="http://schemas.microsoft.com/office/drawing/2014/main" id="{82651DDA-0DE4-34A1-D00F-904CC618B773}"/>
                </a:ext>
              </a:extLst>
            </p:cNvPr>
            <p:cNvSpPr/>
            <p:nvPr/>
          </p:nvSpPr>
          <p:spPr>
            <a:xfrm>
              <a:off x="7901733" y="4900914"/>
              <a:ext cx="1080120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1" name="40 Rectángulo">
              <a:extLst>
                <a:ext uri="{FF2B5EF4-FFF2-40B4-BE49-F238E27FC236}">
                  <a16:creationId xmlns:a16="http://schemas.microsoft.com/office/drawing/2014/main" id="{8690B98C-C88F-FE3E-50AE-99A5921E689A}"/>
                </a:ext>
              </a:extLst>
            </p:cNvPr>
            <p:cNvSpPr/>
            <p:nvPr/>
          </p:nvSpPr>
          <p:spPr>
            <a:xfrm>
              <a:off x="1214620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2" name="41 Rectángulo">
              <a:extLst>
                <a:ext uri="{FF2B5EF4-FFF2-40B4-BE49-F238E27FC236}">
                  <a16:creationId xmlns:a16="http://schemas.microsoft.com/office/drawing/2014/main" id="{C20935F5-45F4-85E7-FB3E-F11DC4FD5492}"/>
                </a:ext>
              </a:extLst>
            </p:cNvPr>
            <p:cNvSpPr/>
            <p:nvPr/>
          </p:nvSpPr>
          <p:spPr>
            <a:xfrm>
              <a:off x="3158836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3" name="42 Rectángulo">
              <a:extLst>
                <a:ext uri="{FF2B5EF4-FFF2-40B4-BE49-F238E27FC236}">
                  <a16:creationId xmlns:a16="http://schemas.microsoft.com/office/drawing/2014/main" id="{48E5192A-5E00-3395-9648-031FCD6C847A}"/>
                </a:ext>
              </a:extLst>
            </p:cNvPr>
            <p:cNvSpPr/>
            <p:nvPr/>
          </p:nvSpPr>
          <p:spPr>
            <a:xfrm>
              <a:off x="5103052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4" name="43 Rectángulo">
              <a:extLst>
                <a:ext uri="{FF2B5EF4-FFF2-40B4-BE49-F238E27FC236}">
                  <a16:creationId xmlns:a16="http://schemas.microsoft.com/office/drawing/2014/main" id="{3EB0A6D4-AF7E-E4E9-F6CB-6E5DC8787D71}"/>
                </a:ext>
              </a:extLst>
            </p:cNvPr>
            <p:cNvSpPr/>
            <p:nvPr/>
          </p:nvSpPr>
          <p:spPr>
            <a:xfrm>
              <a:off x="7047268" y="3961509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5" name="44 Rectángulo">
              <a:extLst>
                <a:ext uri="{FF2B5EF4-FFF2-40B4-BE49-F238E27FC236}">
                  <a16:creationId xmlns:a16="http://schemas.microsoft.com/office/drawing/2014/main" id="{FE676544-EC4E-7D8C-7128-93F11D899D6D}"/>
                </a:ext>
              </a:extLst>
            </p:cNvPr>
            <p:cNvSpPr/>
            <p:nvPr/>
          </p:nvSpPr>
          <p:spPr>
            <a:xfrm>
              <a:off x="117135" y="3961509"/>
              <a:ext cx="1097485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6" name="35 Rectángulo">
              <a:extLst>
                <a:ext uri="{FF2B5EF4-FFF2-40B4-BE49-F238E27FC236}">
                  <a16:creationId xmlns:a16="http://schemas.microsoft.com/office/drawing/2014/main" id="{A9DFBFC8-AF4C-43EA-E324-DFCAEF4E88DC}"/>
                </a:ext>
              </a:extLst>
            </p:cNvPr>
            <p:cNvSpPr/>
            <p:nvPr/>
          </p:nvSpPr>
          <p:spPr>
            <a:xfrm>
              <a:off x="117135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7" name="36 Rectángulo">
              <a:extLst>
                <a:ext uri="{FF2B5EF4-FFF2-40B4-BE49-F238E27FC236}">
                  <a16:creationId xmlns:a16="http://schemas.microsoft.com/office/drawing/2014/main" id="{975A1AE3-6ED4-0B52-3A70-63A6D533B888}"/>
                </a:ext>
              </a:extLst>
            </p:cNvPr>
            <p:cNvSpPr/>
            <p:nvPr/>
          </p:nvSpPr>
          <p:spPr>
            <a:xfrm>
              <a:off x="2078716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8" name="37 Rectángulo">
              <a:extLst>
                <a:ext uri="{FF2B5EF4-FFF2-40B4-BE49-F238E27FC236}">
                  <a16:creationId xmlns:a16="http://schemas.microsoft.com/office/drawing/2014/main" id="{D7C16DBF-EF46-72F5-D5DD-FBF887EC0143}"/>
                </a:ext>
              </a:extLst>
            </p:cNvPr>
            <p:cNvSpPr/>
            <p:nvPr/>
          </p:nvSpPr>
          <p:spPr>
            <a:xfrm>
              <a:off x="4022932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39" name="38 Rectángulo">
              <a:extLst>
                <a:ext uri="{FF2B5EF4-FFF2-40B4-BE49-F238E27FC236}">
                  <a16:creationId xmlns:a16="http://schemas.microsoft.com/office/drawing/2014/main" id="{12B72F3D-8771-0D0E-5581-2BFCAC340DD0}"/>
                </a:ext>
              </a:extLst>
            </p:cNvPr>
            <p:cNvSpPr/>
            <p:nvPr/>
          </p:nvSpPr>
          <p:spPr>
            <a:xfrm>
              <a:off x="5967148" y="3025405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40" name="39 Rectángulo">
              <a:extLst>
                <a:ext uri="{FF2B5EF4-FFF2-40B4-BE49-F238E27FC236}">
                  <a16:creationId xmlns:a16="http://schemas.microsoft.com/office/drawing/2014/main" id="{85D8760F-6DF6-5E73-7D6E-C28DA4F91F29}"/>
                </a:ext>
              </a:extLst>
            </p:cNvPr>
            <p:cNvSpPr/>
            <p:nvPr/>
          </p:nvSpPr>
          <p:spPr>
            <a:xfrm>
              <a:off x="7911364" y="3025405"/>
              <a:ext cx="1070489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1" name="10 Rectángulo">
              <a:extLst>
                <a:ext uri="{FF2B5EF4-FFF2-40B4-BE49-F238E27FC236}">
                  <a16:creationId xmlns:a16="http://schemas.microsoft.com/office/drawing/2014/main" id="{14302434-33E1-BF11-06CF-421FA6927CBE}"/>
                </a:ext>
              </a:extLst>
            </p:cNvPr>
            <p:cNvSpPr/>
            <p:nvPr/>
          </p:nvSpPr>
          <p:spPr>
            <a:xfrm>
              <a:off x="1193780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2" name="11 Rectángulo">
              <a:extLst>
                <a:ext uri="{FF2B5EF4-FFF2-40B4-BE49-F238E27FC236}">
                  <a16:creationId xmlns:a16="http://schemas.microsoft.com/office/drawing/2014/main" id="{21F9A782-57B3-07E8-1891-360874F48DDF}"/>
                </a:ext>
              </a:extLst>
            </p:cNvPr>
            <p:cNvSpPr/>
            <p:nvPr/>
          </p:nvSpPr>
          <p:spPr>
            <a:xfrm>
              <a:off x="3137996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3" name="12 Rectángulo">
              <a:extLst>
                <a:ext uri="{FF2B5EF4-FFF2-40B4-BE49-F238E27FC236}">
                  <a16:creationId xmlns:a16="http://schemas.microsoft.com/office/drawing/2014/main" id="{BEE91DC6-153E-47EE-32CC-BD4ABA593944}"/>
                </a:ext>
              </a:extLst>
            </p:cNvPr>
            <p:cNvSpPr/>
            <p:nvPr/>
          </p:nvSpPr>
          <p:spPr>
            <a:xfrm>
              <a:off x="5082212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4" name="13 Rectángulo">
              <a:extLst>
                <a:ext uri="{FF2B5EF4-FFF2-40B4-BE49-F238E27FC236}">
                  <a16:creationId xmlns:a16="http://schemas.microsoft.com/office/drawing/2014/main" id="{4F098DD2-D2ED-6CDE-439C-FE007FB080C1}"/>
                </a:ext>
              </a:extLst>
            </p:cNvPr>
            <p:cNvSpPr/>
            <p:nvPr/>
          </p:nvSpPr>
          <p:spPr>
            <a:xfrm>
              <a:off x="7026428" y="2089301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5" name="14 Rectángulo">
              <a:extLst>
                <a:ext uri="{FF2B5EF4-FFF2-40B4-BE49-F238E27FC236}">
                  <a16:creationId xmlns:a16="http://schemas.microsoft.com/office/drawing/2014/main" id="{11E2578E-5837-7BCC-E644-A5DDC5465F36}"/>
                </a:ext>
              </a:extLst>
            </p:cNvPr>
            <p:cNvSpPr/>
            <p:nvPr/>
          </p:nvSpPr>
          <p:spPr>
            <a:xfrm>
              <a:off x="96295" y="2089301"/>
              <a:ext cx="1097485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5" name="4 Rectángulo">
              <a:extLst>
                <a:ext uri="{FF2B5EF4-FFF2-40B4-BE49-F238E27FC236}">
                  <a16:creationId xmlns:a16="http://schemas.microsoft.com/office/drawing/2014/main" id="{8B52CD84-2E59-FD72-5CD9-8458CF782A04}"/>
                </a:ext>
              </a:extLst>
            </p:cNvPr>
            <p:cNvSpPr/>
            <p:nvPr/>
          </p:nvSpPr>
          <p:spPr>
            <a:xfrm>
              <a:off x="96295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7" name="6 Rectángulo">
              <a:extLst>
                <a:ext uri="{FF2B5EF4-FFF2-40B4-BE49-F238E27FC236}">
                  <a16:creationId xmlns:a16="http://schemas.microsoft.com/office/drawing/2014/main" id="{5C655E7A-4AE3-B0AF-D603-8A2A0F9AB221}"/>
                </a:ext>
              </a:extLst>
            </p:cNvPr>
            <p:cNvSpPr/>
            <p:nvPr/>
          </p:nvSpPr>
          <p:spPr>
            <a:xfrm>
              <a:off x="2057876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8" name="7 Rectángulo">
              <a:extLst>
                <a:ext uri="{FF2B5EF4-FFF2-40B4-BE49-F238E27FC236}">
                  <a16:creationId xmlns:a16="http://schemas.microsoft.com/office/drawing/2014/main" id="{9D7B4B1B-085C-31D1-4667-7445BDCCFC6A}"/>
                </a:ext>
              </a:extLst>
            </p:cNvPr>
            <p:cNvSpPr/>
            <p:nvPr/>
          </p:nvSpPr>
          <p:spPr>
            <a:xfrm>
              <a:off x="4002092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9" name="8 Rectángulo">
              <a:extLst>
                <a:ext uri="{FF2B5EF4-FFF2-40B4-BE49-F238E27FC236}">
                  <a16:creationId xmlns:a16="http://schemas.microsoft.com/office/drawing/2014/main" id="{435D3B94-4F66-AF17-A767-7C6F059C7D4C}"/>
                </a:ext>
              </a:extLst>
            </p:cNvPr>
            <p:cNvSpPr/>
            <p:nvPr/>
          </p:nvSpPr>
          <p:spPr>
            <a:xfrm>
              <a:off x="5946308" y="1153197"/>
              <a:ext cx="1944216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  <p:sp>
          <p:nvSpPr>
            <p:cNvPr id="10" name="9 Rectángulo">
              <a:extLst>
                <a:ext uri="{FF2B5EF4-FFF2-40B4-BE49-F238E27FC236}">
                  <a16:creationId xmlns:a16="http://schemas.microsoft.com/office/drawing/2014/main" id="{F78AA5A6-029E-0C9F-02DA-657DECDA9ABD}"/>
                </a:ext>
              </a:extLst>
            </p:cNvPr>
            <p:cNvSpPr/>
            <p:nvPr/>
          </p:nvSpPr>
          <p:spPr>
            <a:xfrm>
              <a:off x="7884368" y="1153197"/>
              <a:ext cx="1080120" cy="936104"/>
            </a:xfrm>
            <a:prstGeom prst="rect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kern="0">
                <a:solidFill>
                  <a:sysClr val="windowText" lastClr="000000"/>
                </a:solidFill>
                <a:latin typeface="Calibri"/>
              </a:endParaRPr>
            </a:p>
          </p:txBody>
        </p:sp>
      </p:grpSp>
      <p:pic>
        <p:nvPicPr>
          <p:cNvPr id="6" name="5 Imagen">
            <a:extLst>
              <a:ext uri="{FF2B5EF4-FFF2-40B4-BE49-F238E27FC236}">
                <a16:creationId xmlns:a16="http://schemas.microsoft.com/office/drawing/2014/main" id="{79298637-1784-8D60-A122-C90DD212F9C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638" y="793700"/>
            <a:ext cx="866881" cy="1380277"/>
          </a:xfrm>
          <a:prstGeom prst="rect">
            <a:avLst/>
          </a:prstGeom>
        </p:spPr>
      </p:pic>
      <p:pic>
        <p:nvPicPr>
          <p:cNvPr id="64" name="63 Imagen">
            <a:extLst>
              <a:ext uri="{FF2B5EF4-FFF2-40B4-BE49-F238E27FC236}">
                <a16:creationId xmlns:a16="http://schemas.microsoft.com/office/drawing/2014/main" id="{365E11CB-7BAE-5072-7CF5-7A338CAC301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078" y="748929"/>
            <a:ext cx="866881" cy="1380277"/>
          </a:xfrm>
          <a:prstGeom prst="rect">
            <a:avLst/>
          </a:prstGeom>
        </p:spPr>
      </p:pic>
      <p:pic>
        <p:nvPicPr>
          <p:cNvPr id="15369" name="15 Imagen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EB88DE-BAC1-7022-A7E8-90433E4557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849" y="4604835"/>
            <a:ext cx="1579562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CuadroTexto">
            <a:extLst>
              <a:ext uri="{FF2B5EF4-FFF2-40B4-BE49-F238E27FC236}">
                <a16:creationId xmlns:a16="http://schemas.microsoft.com/office/drawing/2014/main" id="{261479B3-C00C-F55A-3E1F-8485966C2082}"/>
              </a:ext>
            </a:extLst>
          </p:cNvPr>
          <p:cNvSpPr txBox="1"/>
          <p:nvPr/>
        </p:nvSpPr>
        <p:spPr>
          <a:xfrm>
            <a:off x="2800462" y="2053724"/>
            <a:ext cx="7597775" cy="1463675"/>
          </a:xfrm>
          <a:prstGeom prst="roundRect">
            <a:avLst/>
          </a:prstGeom>
          <a:solidFill>
            <a:schemeClr val="bg1">
              <a:alpha val="33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Guess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what’s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behind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the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wall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  <a:p>
            <a:pPr algn="ctr">
              <a:defRPr/>
            </a:pP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by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removing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the</a:t>
            </a:r>
            <a:r>
              <a:rPr lang="es-ES_tradnl" sz="4000" b="1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s-ES_tradnl" sz="4000" b="1" kern="0" dirty="0" err="1">
                <a:solidFill>
                  <a:sysClr val="windowText" lastClr="000000"/>
                </a:solidFill>
                <a:latin typeface="Calibri"/>
              </a:rPr>
              <a:t>bricks</a:t>
            </a:r>
            <a:r>
              <a:rPr lang="es-ES_tradnl" sz="4000" kern="0" dirty="0">
                <a:solidFill>
                  <a:sysClr val="windowText" lastClr="000000"/>
                </a:solidFill>
                <a:latin typeface="Calibri"/>
              </a:rPr>
              <a:t>.</a:t>
            </a:r>
            <a:endParaRPr lang="es-ES" sz="4000" kern="0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15371" name="3 Imagen">
            <a:extLst>
              <a:ext uri="{FF2B5EF4-FFF2-40B4-BE49-F238E27FC236}">
                <a16:creationId xmlns:a16="http://schemas.microsoft.com/office/drawing/2014/main" id="{74C04B54-B477-AC7E-2CC7-367BE93E79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817" y="570685"/>
            <a:ext cx="1077913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53">
            <a:extLst>
              <a:ext uri="{FF2B5EF4-FFF2-40B4-BE49-F238E27FC236}">
                <a16:creationId xmlns:a16="http://schemas.microsoft.com/office/drawing/2014/main" id="{8A56949D-9E76-5BBE-5097-CFEAF1D343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74" y="4066674"/>
            <a:ext cx="1712912" cy="229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5 Imagen">
            <a:extLst>
              <a:ext uri="{FF2B5EF4-FFF2-40B4-BE49-F238E27FC236}">
                <a16:creationId xmlns:a16="http://schemas.microsoft.com/office/drawing/2014/main" id="{2F63E81B-FFD6-2253-7094-75A25FEA50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581" y="3631164"/>
            <a:ext cx="610168" cy="971530"/>
          </a:xfrm>
          <a:prstGeom prst="rect">
            <a:avLst/>
          </a:prstGeom>
        </p:spPr>
      </p:pic>
      <p:pic>
        <p:nvPicPr>
          <p:cNvPr id="56" name="5 Imagen">
            <a:extLst>
              <a:ext uri="{FF2B5EF4-FFF2-40B4-BE49-F238E27FC236}">
                <a16:creationId xmlns:a16="http://schemas.microsoft.com/office/drawing/2014/main" id="{96D31AD5-B20E-B8F5-9693-2664512E44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290" y="2679741"/>
            <a:ext cx="610168" cy="97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09115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1672" y="1152525"/>
            <a:ext cx="4943570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4029221" y="371237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go</a:t>
            </a:r>
            <a:r>
              <a:rPr lang="es-ES_tradnl" sz="3200" b="1" kern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 </a:t>
            </a:r>
            <a:r>
              <a:rPr lang="es-ES_tradnl" sz="3200" b="1" kern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straight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82317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89101" y="1152525"/>
            <a:ext cx="5948713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go over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54755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>
            <a:extLst>
              <a:ext uri="{FF2B5EF4-FFF2-40B4-BE49-F238E27FC236}">
                <a16:creationId xmlns:a16="http://schemas.microsoft.com/office/drawing/2014/main" id="{91AED249-4B30-4F8F-5A0B-EB6A30C8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68069" y="451992"/>
            <a:ext cx="2657475" cy="23352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31692BAC-CC2A-BEAA-D0E1-82CA60D0C2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6438" y="1152525"/>
            <a:ext cx="25140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Rectángulo">
            <a:extLst>
              <a:ext uri="{FF2B5EF4-FFF2-40B4-BE49-F238E27FC236}">
                <a16:creationId xmlns:a16="http://schemas.microsoft.com/office/drawing/2014/main" id="{DAC6199F-8247-81B3-5F8F-439C7825E249}"/>
              </a:ext>
            </a:extLst>
          </p:cNvPr>
          <p:cNvSpPr/>
          <p:nvPr/>
        </p:nvSpPr>
        <p:spPr>
          <a:xfrm>
            <a:off x="2728989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2" name="51 Rectángulo">
            <a:extLst>
              <a:ext uri="{FF2B5EF4-FFF2-40B4-BE49-F238E27FC236}">
                <a16:creationId xmlns:a16="http://schemas.microsoft.com/office/drawing/2014/main" id="{21B0ED7D-E668-8C0A-23C8-173681AE86C8}"/>
              </a:ext>
            </a:extLst>
          </p:cNvPr>
          <p:cNvSpPr/>
          <p:nvPr/>
        </p:nvSpPr>
        <p:spPr>
          <a:xfrm>
            <a:off x="4673205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3" name="52 Rectángulo">
            <a:extLst>
              <a:ext uri="{FF2B5EF4-FFF2-40B4-BE49-F238E27FC236}">
                <a16:creationId xmlns:a16="http://schemas.microsoft.com/office/drawing/2014/main" id="{FFDC25ED-6718-EC50-0A6B-11B840707F90}"/>
              </a:ext>
            </a:extLst>
          </p:cNvPr>
          <p:cNvSpPr/>
          <p:nvPr/>
        </p:nvSpPr>
        <p:spPr>
          <a:xfrm>
            <a:off x="6617421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4" name="53 Rectángulo">
            <a:extLst>
              <a:ext uri="{FF2B5EF4-FFF2-40B4-BE49-F238E27FC236}">
                <a16:creationId xmlns:a16="http://schemas.microsoft.com/office/drawing/2014/main" id="{24DEF3B3-FA8C-7BE2-05E6-95C202F2B385}"/>
              </a:ext>
            </a:extLst>
          </p:cNvPr>
          <p:cNvSpPr/>
          <p:nvPr/>
        </p:nvSpPr>
        <p:spPr>
          <a:xfrm>
            <a:off x="8561637" y="5837018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5" name="54 Rectángulo">
            <a:extLst>
              <a:ext uri="{FF2B5EF4-FFF2-40B4-BE49-F238E27FC236}">
                <a16:creationId xmlns:a16="http://schemas.microsoft.com/office/drawing/2014/main" id="{6B1F09EF-63BB-455B-2F3A-4C90E3625788}"/>
              </a:ext>
            </a:extLst>
          </p:cNvPr>
          <p:cNvSpPr/>
          <p:nvPr/>
        </p:nvSpPr>
        <p:spPr>
          <a:xfrm>
            <a:off x="1631505" y="5837018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6" name="45 Rectángulo">
            <a:extLst>
              <a:ext uri="{FF2B5EF4-FFF2-40B4-BE49-F238E27FC236}">
                <a16:creationId xmlns:a16="http://schemas.microsoft.com/office/drawing/2014/main" id="{9BAA493E-1776-4121-3D6F-4892881331C5}"/>
              </a:ext>
            </a:extLst>
          </p:cNvPr>
          <p:cNvSpPr/>
          <p:nvPr/>
        </p:nvSpPr>
        <p:spPr>
          <a:xfrm>
            <a:off x="1631504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7" name="46 Rectángulo">
            <a:extLst>
              <a:ext uri="{FF2B5EF4-FFF2-40B4-BE49-F238E27FC236}">
                <a16:creationId xmlns:a16="http://schemas.microsoft.com/office/drawing/2014/main" id="{06A1E8CF-2BCB-A347-1939-9EA487470C4C}"/>
              </a:ext>
            </a:extLst>
          </p:cNvPr>
          <p:cNvSpPr/>
          <p:nvPr/>
        </p:nvSpPr>
        <p:spPr>
          <a:xfrm>
            <a:off x="3593085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8" name="47 Rectángulo">
            <a:extLst>
              <a:ext uri="{FF2B5EF4-FFF2-40B4-BE49-F238E27FC236}">
                <a16:creationId xmlns:a16="http://schemas.microsoft.com/office/drawing/2014/main" id="{7F709D32-E0A4-F366-7EA1-B967B8EA6579}"/>
              </a:ext>
            </a:extLst>
          </p:cNvPr>
          <p:cNvSpPr/>
          <p:nvPr/>
        </p:nvSpPr>
        <p:spPr>
          <a:xfrm>
            <a:off x="5537301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9" name="48 Rectángulo">
            <a:extLst>
              <a:ext uri="{FF2B5EF4-FFF2-40B4-BE49-F238E27FC236}">
                <a16:creationId xmlns:a16="http://schemas.microsoft.com/office/drawing/2014/main" id="{54BF2867-5F3C-CFCA-B3D3-986FE1FABCC9}"/>
              </a:ext>
            </a:extLst>
          </p:cNvPr>
          <p:cNvSpPr/>
          <p:nvPr/>
        </p:nvSpPr>
        <p:spPr>
          <a:xfrm>
            <a:off x="7481517" y="490091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0" name="49 Rectángulo">
            <a:extLst>
              <a:ext uri="{FF2B5EF4-FFF2-40B4-BE49-F238E27FC236}">
                <a16:creationId xmlns:a16="http://schemas.microsoft.com/office/drawing/2014/main" id="{1AA6FA30-314D-EFD2-FFD5-07861EBD32F3}"/>
              </a:ext>
            </a:extLst>
          </p:cNvPr>
          <p:cNvSpPr/>
          <p:nvPr/>
        </p:nvSpPr>
        <p:spPr>
          <a:xfrm>
            <a:off x="9425733" y="4900914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1" name="40 Rectángulo">
            <a:extLst>
              <a:ext uri="{FF2B5EF4-FFF2-40B4-BE49-F238E27FC236}">
                <a16:creationId xmlns:a16="http://schemas.microsoft.com/office/drawing/2014/main" id="{AB41359E-C619-7EA5-874A-A01867626C89}"/>
              </a:ext>
            </a:extLst>
          </p:cNvPr>
          <p:cNvSpPr/>
          <p:nvPr/>
        </p:nvSpPr>
        <p:spPr>
          <a:xfrm>
            <a:off x="2738620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2" name="41 Rectángulo">
            <a:extLst>
              <a:ext uri="{FF2B5EF4-FFF2-40B4-BE49-F238E27FC236}">
                <a16:creationId xmlns:a16="http://schemas.microsoft.com/office/drawing/2014/main" id="{E9823DFA-1D01-F519-4A45-8E730A36D8FE}"/>
              </a:ext>
            </a:extLst>
          </p:cNvPr>
          <p:cNvSpPr/>
          <p:nvPr/>
        </p:nvSpPr>
        <p:spPr>
          <a:xfrm>
            <a:off x="4682836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3" name="42 Rectángulo">
            <a:extLst>
              <a:ext uri="{FF2B5EF4-FFF2-40B4-BE49-F238E27FC236}">
                <a16:creationId xmlns:a16="http://schemas.microsoft.com/office/drawing/2014/main" id="{4E22DBE2-F1EC-868D-0223-757A972BE29E}"/>
              </a:ext>
            </a:extLst>
          </p:cNvPr>
          <p:cNvSpPr/>
          <p:nvPr/>
        </p:nvSpPr>
        <p:spPr>
          <a:xfrm>
            <a:off x="6627052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4" name="43 Rectángulo">
            <a:extLst>
              <a:ext uri="{FF2B5EF4-FFF2-40B4-BE49-F238E27FC236}">
                <a16:creationId xmlns:a16="http://schemas.microsoft.com/office/drawing/2014/main" id="{7B6E7B79-E28C-D2F4-4317-335248B58D1E}"/>
              </a:ext>
            </a:extLst>
          </p:cNvPr>
          <p:cNvSpPr/>
          <p:nvPr/>
        </p:nvSpPr>
        <p:spPr>
          <a:xfrm>
            <a:off x="8571268" y="3961509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5" name="44 Rectángulo">
            <a:extLst>
              <a:ext uri="{FF2B5EF4-FFF2-40B4-BE49-F238E27FC236}">
                <a16:creationId xmlns:a16="http://schemas.microsoft.com/office/drawing/2014/main" id="{81CBAC3F-A04C-479F-FDCC-660DF1C0D8BF}"/>
              </a:ext>
            </a:extLst>
          </p:cNvPr>
          <p:cNvSpPr/>
          <p:nvPr/>
        </p:nvSpPr>
        <p:spPr>
          <a:xfrm>
            <a:off x="1641136" y="3961509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6" name="35 Rectángulo">
            <a:extLst>
              <a:ext uri="{FF2B5EF4-FFF2-40B4-BE49-F238E27FC236}">
                <a16:creationId xmlns:a16="http://schemas.microsoft.com/office/drawing/2014/main" id="{BD4BC4DE-FA94-6AE9-4B1B-55851BE258C1}"/>
              </a:ext>
            </a:extLst>
          </p:cNvPr>
          <p:cNvSpPr/>
          <p:nvPr/>
        </p:nvSpPr>
        <p:spPr>
          <a:xfrm>
            <a:off x="1641135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7" name="36 Rectángulo">
            <a:extLst>
              <a:ext uri="{FF2B5EF4-FFF2-40B4-BE49-F238E27FC236}">
                <a16:creationId xmlns:a16="http://schemas.microsoft.com/office/drawing/2014/main" id="{88B5A542-C5A7-7973-38F8-4F86CEBF6393}"/>
              </a:ext>
            </a:extLst>
          </p:cNvPr>
          <p:cNvSpPr/>
          <p:nvPr/>
        </p:nvSpPr>
        <p:spPr>
          <a:xfrm>
            <a:off x="3602716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8" name="37 Rectángulo">
            <a:extLst>
              <a:ext uri="{FF2B5EF4-FFF2-40B4-BE49-F238E27FC236}">
                <a16:creationId xmlns:a16="http://schemas.microsoft.com/office/drawing/2014/main" id="{3D48A292-3B7E-C7CA-2A79-017D6F814D63}"/>
              </a:ext>
            </a:extLst>
          </p:cNvPr>
          <p:cNvSpPr/>
          <p:nvPr/>
        </p:nvSpPr>
        <p:spPr>
          <a:xfrm>
            <a:off x="5546932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9" name="38 Rectángulo">
            <a:extLst>
              <a:ext uri="{FF2B5EF4-FFF2-40B4-BE49-F238E27FC236}">
                <a16:creationId xmlns:a16="http://schemas.microsoft.com/office/drawing/2014/main" id="{2F79B1CA-3DEB-1126-9ED3-74F69A00733E}"/>
              </a:ext>
            </a:extLst>
          </p:cNvPr>
          <p:cNvSpPr/>
          <p:nvPr/>
        </p:nvSpPr>
        <p:spPr>
          <a:xfrm>
            <a:off x="7491148" y="3025405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40" name="39 Rectángulo">
            <a:extLst>
              <a:ext uri="{FF2B5EF4-FFF2-40B4-BE49-F238E27FC236}">
                <a16:creationId xmlns:a16="http://schemas.microsoft.com/office/drawing/2014/main" id="{4F94EBA4-C5BD-6A73-27B4-3F936A48FB2D}"/>
              </a:ext>
            </a:extLst>
          </p:cNvPr>
          <p:cNvSpPr/>
          <p:nvPr/>
        </p:nvSpPr>
        <p:spPr>
          <a:xfrm>
            <a:off x="9435365" y="3025405"/>
            <a:ext cx="1070489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1" name="10 Rectángulo">
            <a:extLst>
              <a:ext uri="{FF2B5EF4-FFF2-40B4-BE49-F238E27FC236}">
                <a16:creationId xmlns:a16="http://schemas.microsoft.com/office/drawing/2014/main" id="{CA36A7C5-AA7A-B17F-38E1-9CF66B254FCE}"/>
              </a:ext>
            </a:extLst>
          </p:cNvPr>
          <p:cNvSpPr/>
          <p:nvPr/>
        </p:nvSpPr>
        <p:spPr>
          <a:xfrm>
            <a:off x="2717780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2" name="11 Rectángulo">
            <a:extLst>
              <a:ext uri="{FF2B5EF4-FFF2-40B4-BE49-F238E27FC236}">
                <a16:creationId xmlns:a16="http://schemas.microsoft.com/office/drawing/2014/main" id="{11FC97CE-1F25-00FF-7CAD-B4F11BD00D94}"/>
              </a:ext>
            </a:extLst>
          </p:cNvPr>
          <p:cNvSpPr/>
          <p:nvPr/>
        </p:nvSpPr>
        <p:spPr>
          <a:xfrm>
            <a:off x="4652872" y="2085504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CD699A7C-E63D-DBE2-80F0-A97EE1F3D3DD}"/>
              </a:ext>
            </a:extLst>
          </p:cNvPr>
          <p:cNvSpPr/>
          <p:nvPr/>
        </p:nvSpPr>
        <p:spPr>
          <a:xfrm>
            <a:off x="6606212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4" name="13 Rectángulo">
            <a:extLst>
              <a:ext uri="{FF2B5EF4-FFF2-40B4-BE49-F238E27FC236}">
                <a16:creationId xmlns:a16="http://schemas.microsoft.com/office/drawing/2014/main" id="{264DB91C-674C-F440-A371-8043842EC340}"/>
              </a:ext>
            </a:extLst>
          </p:cNvPr>
          <p:cNvSpPr/>
          <p:nvPr/>
        </p:nvSpPr>
        <p:spPr>
          <a:xfrm>
            <a:off x="8550428" y="2089301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14 Rectángulo">
            <a:extLst>
              <a:ext uri="{FF2B5EF4-FFF2-40B4-BE49-F238E27FC236}">
                <a16:creationId xmlns:a16="http://schemas.microsoft.com/office/drawing/2014/main" id="{BE3EB02E-FC41-8216-07CD-D9D2E84A7621}"/>
              </a:ext>
            </a:extLst>
          </p:cNvPr>
          <p:cNvSpPr/>
          <p:nvPr/>
        </p:nvSpPr>
        <p:spPr>
          <a:xfrm>
            <a:off x="1620296" y="2089301"/>
            <a:ext cx="1097485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78323861-CE9A-6EBC-5363-E774EF907C4E}"/>
              </a:ext>
            </a:extLst>
          </p:cNvPr>
          <p:cNvSpPr/>
          <p:nvPr/>
        </p:nvSpPr>
        <p:spPr>
          <a:xfrm>
            <a:off x="1620295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18EAD724-A440-C294-795E-98F22961443F}"/>
              </a:ext>
            </a:extLst>
          </p:cNvPr>
          <p:cNvSpPr/>
          <p:nvPr/>
        </p:nvSpPr>
        <p:spPr>
          <a:xfrm>
            <a:off x="3569526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E2C598FB-B6BA-D542-D1DB-90A6EF946F92}"/>
              </a:ext>
            </a:extLst>
          </p:cNvPr>
          <p:cNvSpPr/>
          <p:nvPr/>
        </p:nvSpPr>
        <p:spPr>
          <a:xfrm>
            <a:off x="5526092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9" name="8 Rectángulo">
            <a:extLst>
              <a:ext uri="{FF2B5EF4-FFF2-40B4-BE49-F238E27FC236}">
                <a16:creationId xmlns:a16="http://schemas.microsoft.com/office/drawing/2014/main" id="{3EB0FE3C-A199-064D-ABF4-A883FC6347A6}"/>
              </a:ext>
            </a:extLst>
          </p:cNvPr>
          <p:cNvSpPr/>
          <p:nvPr/>
        </p:nvSpPr>
        <p:spPr>
          <a:xfrm>
            <a:off x="7470308" y="1153197"/>
            <a:ext cx="1944216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0" name="9 Rectángulo">
            <a:extLst>
              <a:ext uri="{FF2B5EF4-FFF2-40B4-BE49-F238E27FC236}">
                <a16:creationId xmlns:a16="http://schemas.microsoft.com/office/drawing/2014/main" id="{E5E91C5D-2AFB-1572-4B2F-33605D652268}"/>
              </a:ext>
            </a:extLst>
          </p:cNvPr>
          <p:cNvSpPr/>
          <p:nvPr/>
        </p:nvSpPr>
        <p:spPr>
          <a:xfrm>
            <a:off x="9408368" y="1153197"/>
            <a:ext cx="1080120" cy="93610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kern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56" name="55 CuadroTexto">
            <a:extLst>
              <a:ext uri="{FF2B5EF4-FFF2-40B4-BE49-F238E27FC236}">
                <a16:creationId xmlns:a16="http://schemas.microsoft.com/office/drawing/2014/main" id="{3224242B-1F14-928B-CDCD-4AC5376EA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1" y="323850"/>
            <a:ext cx="43481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s-ES_tradnl" altLang="en-US" sz="2800" b="1" kern="0">
                <a:solidFill>
                  <a:srgbClr val="00B050"/>
                </a:solidFill>
              </a:rPr>
              <a:t>Click on the bricks</a:t>
            </a:r>
            <a:endParaRPr lang="es-ES" altLang="en-US" sz="2800" b="1" kern="0">
              <a:solidFill>
                <a:srgbClr val="00B050"/>
              </a:solidFill>
            </a:endParaRPr>
          </a:p>
        </p:txBody>
      </p:sp>
      <p:sp>
        <p:nvSpPr>
          <p:cNvPr id="58" name="57 CuadroTexto">
            <a:extLst>
              <a:ext uri="{FF2B5EF4-FFF2-40B4-BE49-F238E27FC236}">
                <a16:creationId xmlns:a16="http://schemas.microsoft.com/office/drawing/2014/main" id="{EE251A70-7154-54A9-2D29-99042198A85A}"/>
              </a:ext>
            </a:extLst>
          </p:cNvPr>
          <p:cNvSpPr txBox="1"/>
          <p:nvPr/>
        </p:nvSpPr>
        <p:spPr>
          <a:xfrm>
            <a:off x="3783239" y="320675"/>
            <a:ext cx="5195662" cy="711035"/>
          </a:xfrm>
          <a:prstGeom prst="rect">
            <a:avLst/>
          </a:prstGeom>
          <a:noFill/>
        </p:spPr>
        <p:txBody>
          <a:bodyPr>
            <a:prstTxWarp prst="textPlain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3200" b="1" ker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#9Slide01 Noi dung ngan" panose="00000600000000000000" pitchFamily="2" charset="0"/>
                <a:cs typeface="Aharoni" pitchFamily="2" charset="-79"/>
              </a:rPr>
              <a:t>traffic lights</a:t>
            </a:r>
            <a:endParaRPr lang="es-ES" sz="3200" b="1" kern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#9Slide01 Noi dung ngan" panose="00000600000000000000" pitchFamily="2" charset="0"/>
              <a:cs typeface="Aharoni" pitchFamily="2" charset="-79"/>
            </a:endParaRPr>
          </a:p>
        </p:txBody>
      </p:sp>
      <p:sp>
        <p:nvSpPr>
          <p:cNvPr id="129" name="128 Rectángulo redondeado">
            <a:extLst>
              <a:ext uri="{FF2B5EF4-FFF2-40B4-BE49-F238E27FC236}">
                <a16:creationId xmlns:a16="http://schemas.microsoft.com/office/drawing/2014/main" id="{9DD4B65D-57C7-2385-321C-F097DA7B1653}"/>
              </a:ext>
            </a:extLst>
          </p:cNvPr>
          <p:cNvSpPr/>
          <p:nvPr/>
        </p:nvSpPr>
        <p:spPr>
          <a:xfrm>
            <a:off x="10825296" y="3765848"/>
            <a:ext cx="1001956" cy="648072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CHECK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1024" name="1023 Flecha derecha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DF62802-2149-DA7F-C413-A7C6795BE5E4}"/>
              </a:ext>
            </a:extLst>
          </p:cNvPr>
          <p:cNvSpPr/>
          <p:nvPr/>
        </p:nvSpPr>
        <p:spPr>
          <a:xfrm>
            <a:off x="10825296" y="3650286"/>
            <a:ext cx="1080120" cy="865548"/>
          </a:xfrm>
          <a:prstGeom prst="rightArrow">
            <a:avLst>
              <a:gd name="adj1" fmla="val 63721"/>
              <a:gd name="adj2" fmla="val 50000"/>
            </a:avLst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000" b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NEXT</a:t>
            </a:r>
            <a:endParaRPr lang="es-ES" sz="2000" b="1" kern="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90695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tra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 nodeType="clickPar">
                      <p:stCondLst>
                        <p:cond delay="0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ot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8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0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705</Words>
  <Application>Microsoft Office PowerPoint</Application>
  <PresentationFormat>Widescreen</PresentationFormat>
  <Paragraphs>216</Paragraphs>
  <Slides>46</Slides>
  <Notes>46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#9Slide01 Noi dung ngan</vt:lpstr>
      <vt:lpstr>#9Slide05 Wedding KT</vt:lpstr>
      <vt:lpstr>Arial</vt:lpstr>
      <vt:lpstr>Berlin Sans FB</vt:lpstr>
      <vt:lpstr>Calibri</vt:lpstr>
      <vt:lpstr>Calibri Light</vt:lpstr>
      <vt:lpstr>Harrington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vaxalin@outlook.com.vn</cp:lastModifiedBy>
  <cp:revision>24</cp:revision>
  <dcterms:created xsi:type="dcterms:W3CDTF">2023-01-31T08:21:18Z</dcterms:created>
  <dcterms:modified xsi:type="dcterms:W3CDTF">2023-08-09T14:25:39Z</dcterms:modified>
</cp:coreProperties>
</file>